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7" r:id="rId10"/>
    <p:sldId id="265" r:id="rId11"/>
    <p:sldId id="267" r:id="rId12"/>
    <p:sldId id="266" r:id="rId13"/>
    <p:sldId id="268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98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-152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1464" y="750928"/>
            <a:ext cx="5267401" cy="5364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3893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85416"/>
          <a:stretch/>
        </p:blipFill>
        <p:spPr>
          <a:xfrm>
            <a:off x="0" y="0"/>
            <a:ext cx="9144000" cy="1000125"/>
          </a:xfrm>
          <a:prstGeom prst="rect">
            <a:avLst/>
          </a:prstGeom>
        </p:spPr>
      </p:pic>
      <p:sp>
        <p:nvSpPr>
          <p:cNvPr id="9" name="文本占位符 10">
            <a:extLst>
              <a:ext uri="{FF2B5EF4-FFF2-40B4-BE49-F238E27FC236}">
                <a16:creationId xmlns:a16="http://schemas.microsoft.com/office/drawing/2014/main" xmlns="" id="{01D010F3-905B-4D60-A57E-5C1F1E5D7F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6700" y="314325"/>
            <a:ext cx="6562725" cy="40957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 smtClean="0"/>
              <a:t>Click to Edit Title</a:t>
            </a:r>
          </a:p>
        </p:txBody>
      </p:sp>
      <p:sp>
        <p:nvSpPr>
          <p:cNvPr id="13" name="内容占位符 12"/>
          <p:cNvSpPr>
            <a:spLocks noGrp="1"/>
          </p:cNvSpPr>
          <p:nvPr>
            <p:ph sz="quarter" idx="11" hasCustomPrompt="1"/>
          </p:nvPr>
        </p:nvSpPr>
        <p:spPr>
          <a:xfrm>
            <a:off x="266700" y="1314450"/>
            <a:ext cx="8343900" cy="5200650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 smtClean="0"/>
              <a:t>Click to Edit Text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91885" y="314325"/>
            <a:ext cx="2523963" cy="43285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37035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pPr/>
              <a:t>2017-11-08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59841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D8FFF-10F8-4B9C-9872-CC2BCD3FCFAC}" type="datetimeFigureOut">
              <a:rPr lang="zh-CN" altLang="en-US" smtClean="0"/>
              <a:pPr/>
              <a:t>2017-11-08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77780-C18D-4550-9036-EB623674AB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6773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80BDF59C-8876-4C07-86D1-096C6CCDE453}"/>
              </a:ext>
            </a:extLst>
          </p:cNvPr>
          <p:cNvSpPr txBox="1"/>
          <p:nvPr/>
        </p:nvSpPr>
        <p:spPr>
          <a:xfrm>
            <a:off x="535783" y="2636615"/>
            <a:ext cx="6331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从现代</a:t>
            </a:r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C++</a:t>
            </a:r>
            <a:r>
              <a:rPr lang="zh-CN" altLang="en-US" sz="3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元编程到</a:t>
            </a:r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ORM</a:t>
            </a:r>
            <a:endParaRPr lang="en-US" altLang="zh-CN" sz="3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9641ACBE-BC14-4FC9-81D3-2BCBC14FA20C}"/>
              </a:ext>
            </a:extLst>
          </p:cNvPr>
          <p:cNvSpPr txBox="1"/>
          <p:nvPr/>
        </p:nvSpPr>
        <p:spPr>
          <a:xfrm>
            <a:off x="535783" y="3393698"/>
            <a:ext cx="4319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祁  宇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7B3317C5-8A3B-41BC-BEF9-80955951153B}"/>
              </a:ext>
            </a:extLst>
          </p:cNvPr>
          <p:cNvSpPr txBox="1"/>
          <p:nvPr/>
        </p:nvSpPr>
        <p:spPr>
          <a:xfrm>
            <a:off x="535783" y="3904560"/>
            <a:ext cx="4319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alpha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qicosmos@163.com</a:t>
            </a:r>
          </a:p>
          <a:p>
            <a:r>
              <a:rPr lang="en-US" altLang="zh-CN" sz="1600" dirty="0" smtClean="0">
                <a:solidFill>
                  <a:schemeClr val="bg1">
                    <a:alpha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purecpp.org</a:t>
            </a:r>
            <a:endParaRPr lang="en-US" altLang="zh-CN" sz="1600" dirty="0">
              <a:solidFill>
                <a:schemeClr val="bg1">
                  <a:alpha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80158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1963" y="2028046"/>
            <a:ext cx="4743450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统一语义的接口</a:t>
            </a:r>
            <a:endParaRPr lang="en-US" altLang="zh-CN" dirty="0" smtClean="0"/>
          </a:p>
          <a:p>
            <a:r>
              <a:rPr lang="zh-CN" altLang="en-US" dirty="0" smtClean="0"/>
              <a:t>可</a:t>
            </a:r>
            <a:r>
              <a:rPr lang="zh-CN" altLang="en-US" dirty="0" smtClean="0"/>
              <a:t>扩展的接口</a:t>
            </a:r>
            <a:endParaRPr lang="en-US" altLang="zh-CN" dirty="0" smtClean="0"/>
          </a:p>
          <a:p>
            <a:r>
              <a:rPr lang="zh-CN" altLang="en-US" dirty="0" smtClean="0"/>
              <a:t>灵活易用的接口</a:t>
            </a:r>
            <a:endParaRPr lang="en-US" altLang="zh-CN" dirty="0" smtClean="0"/>
          </a:p>
          <a:p>
            <a:r>
              <a:rPr lang="zh-CN" altLang="en-US" dirty="0" smtClean="0"/>
              <a:t>类型映射</a:t>
            </a:r>
            <a:endParaRPr lang="en-US" altLang="zh-CN" dirty="0" smtClean="0"/>
          </a:p>
          <a:p>
            <a:r>
              <a:rPr lang="zh-CN" altLang="en-US" dirty="0" smtClean="0"/>
              <a:t>编译</a:t>
            </a:r>
            <a:r>
              <a:rPr lang="zh-CN" altLang="en-US" dirty="0" smtClean="0"/>
              <a:t>期反射</a:t>
            </a:r>
            <a:endParaRPr lang="en-US" altLang="zh-CN" dirty="0" smtClean="0"/>
          </a:p>
          <a:p>
            <a:r>
              <a:rPr lang="zh-CN" altLang="en-US" dirty="0" smtClean="0"/>
              <a:t>自动生成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脚本</a:t>
            </a:r>
            <a:endParaRPr lang="en-US" altLang="zh-CN" dirty="0" smtClean="0"/>
          </a:p>
          <a:p>
            <a:r>
              <a:rPr lang="zh-CN" altLang="en-US" dirty="0" smtClean="0"/>
              <a:t>自动化地实体映射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5362" name="Picture 2" descr="“西餐甜品”的图片搜索结果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2597" y="2061557"/>
            <a:ext cx="5351459" cy="36743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Logging</a:t>
            </a:r>
          </a:p>
          <a:p>
            <a:r>
              <a:rPr lang="en-US" altLang="zh-CN" dirty="0" smtClean="0"/>
              <a:t>Validate</a:t>
            </a:r>
          </a:p>
          <a:p>
            <a:r>
              <a:rPr lang="en-US" altLang="zh-CN" dirty="0" smtClean="0"/>
              <a:t>Thread Strategy</a:t>
            </a:r>
          </a:p>
          <a:p>
            <a:r>
              <a:rPr lang="en-US" altLang="zh-CN" dirty="0" smtClean="0"/>
              <a:t>Caching</a:t>
            </a:r>
          </a:p>
          <a:p>
            <a:r>
              <a:rPr lang="en-US" altLang="zh-CN" dirty="0" smtClean="0"/>
              <a:t>Exception handling</a:t>
            </a:r>
          </a:p>
          <a:p>
            <a:r>
              <a:rPr lang="en-US" altLang="zh-CN" dirty="0" smtClean="0"/>
              <a:t>… and lot more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 descr="相关图片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45425" y="1717584"/>
            <a:ext cx="5451474" cy="40185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Constexpr</a:t>
            </a:r>
            <a:r>
              <a:rPr lang="en-US" altLang="zh-CN" dirty="0" smtClean="0"/>
              <a:t> If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Enable_if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Structured Binding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Fold Expression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Static_assert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Future C++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Type-and resource-safe</a:t>
            </a:r>
          </a:p>
          <a:p>
            <a:r>
              <a:rPr lang="en-US" altLang="zh-CN" dirty="0" smtClean="0"/>
              <a:t>Significantly simpler and clearer code</a:t>
            </a:r>
          </a:p>
          <a:p>
            <a:r>
              <a:rPr lang="en-US" altLang="zh-CN" dirty="0" smtClean="0"/>
              <a:t>As fast or faster than anything else</a:t>
            </a:r>
          </a:p>
          <a:p>
            <a:r>
              <a:rPr lang="en-US" altLang="zh-CN" dirty="0" smtClean="0"/>
              <a:t>Good at using “modern hardware”</a:t>
            </a:r>
          </a:p>
          <a:p>
            <a:r>
              <a:rPr lang="en-US" altLang="zh-CN" dirty="0" smtClean="0"/>
              <a:t>Significantly faster compilation catching many more errors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51760" y="3386846"/>
            <a:ext cx="3668278" cy="3031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04783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301</TotalTime>
  <Words>91</Words>
  <Application>Microsoft Office PowerPoint</Application>
  <PresentationFormat>全屏显示(4:3)</PresentationFormat>
  <Paragraphs>30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李肥</dc:creator>
  <cp:lastModifiedBy>admin</cp:lastModifiedBy>
  <cp:revision>23</cp:revision>
  <dcterms:created xsi:type="dcterms:W3CDTF">2017-10-25T05:24:51Z</dcterms:created>
  <dcterms:modified xsi:type="dcterms:W3CDTF">2017-11-08T10:01:39Z</dcterms:modified>
</cp:coreProperties>
</file>