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64" r:id="rId16"/>
    <p:sldId id="257" r:id="rId17"/>
    <p:sldId id="265" r:id="rId18"/>
    <p:sldId id="267" r:id="rId19"/>
    <p:sldId id="266" r:id="rId20"/>
    <p:sldId id="26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</a:t>
            </a:r>
            <a:r>
              <a:rPr lang="zh-CN" altLang="en-US" dirty="0" smtClean="0"/>
              <a:t>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统一语义的接口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灵活易用的接口</a:t>
            </a:r>
            <a:endParaRPr lang="en-US" altLang="zh-CN" dirty="0" smtClean="0"/>
          </a:p>
          <a:p>
            <a:r>
              <a:rPr lang="zh-CN" altLang="en-US" dirty="0" smtClean="0"/>
              <a:t>类型映射</a:t>
            </a:r>
            <a:endParaRPr lang="en-US" altLang="zh-CN" dirty="0" smtClean="0"/>
          </a:p>
          <a:p>
            <a:r>
              <a:rPr lang="zh-CN" altLang="en-US" dirty="0" smtClean="0"/>
              <a:t>编译期反射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“西餐甜品”的图片搜索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597" y="2061557"/>
            <a:ext cx="5351459" cy="3674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新特性的用途（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元编程</a:t>
            </a:r>
            <a:r>
              <a:rPr lang="zh-CN" altLang="en-US" dirty="0" smtClean="0"/>
              <a:t>的一些用法</a:t>
            </a:r>
            <a:endParaRPr lang="en-US" altLang="zh-CN" dirty="0" smtClean="0"/>
          </a:p>
          <a:p>
            <a:r>
              <a:rPr lang="zh-CN" altLang="en-US" dirty="0" smtClean="0"/>
              <a:t>用元编程做</a:t>
            </a:r>
            <a:r>
              <a:rPr lang="zh-CN" altLang="en-US" dirty="0" smtClean="0"/>
              <a:t>一些有趣的</a:t>
            </a:r>
            <a:r>
              <a:rPr lang="zh-CN" altLang="en-US" dirty="0" smtClean="0"/>
              <a:t>事</a:t>
            </a:r>
            <a:endParaRPr lang="en-US" altLang="zh-CN" dirty="0" smtClean="0"/>
          </a:p>
          <a:p>
            <a:r>
              <a:rPr lang="zh-CN" altLang="en-US" dirty="0" smtClean="0"/>
              <a:t>如何借助元编程实现一个强大易用的</a:t>
            </a:r>
            <a:r>
              <a:rPr lang="en-US" altLang="zh-CN" dirty="0" smtClean="0"/>
              <a:t>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split_3args(auto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525</Words>
  <Application>Microsoft Office PowerPoint</Application>
  <PresentationFormat>全屏显示(4:3)</PresentationFormat>
  <Paragraphs>100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71</cp:revision>
  <dcterms:created xsi:type="dcterms:W3CDTF">2017-10-25T05:24:51Z</dcterms:created>
  <dcterms:modified xsi:type="dcterms:W3CDTF">2017-11-10T03:51:33Z</dcterms:modified>
</cp:coreProperties>
</file>