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5" r:id="rId4"/>
    <p:sldId id="259" r:id="rId5"/>
    <p:sldId id="269" r:id="rId6"/>
    <p:sldId id="262" r:id="rId7"/>
    <p:sldId id="270" r:id="rId8"/>
    <p:sldId id="274" r:id="rId9"/>
    <p:sldId id="260" r:id="rId10"/>
    <p:sldId id="271" r:id="rId11"/>
    <p:sldId id="261" r:id="rId12"/>
    <p:sldId id="272" r:id="rId13"/>
    <p:sldId id="273" r:id="rId14"/>
    <p:sldId id="263" r:id="rId15"/>
    <p:sldId id="277" r:id="rId16"/>
    <p:sldId id="278" r:id="rId17"/>
    <p:sldId id="276" r:id="rId18"/>
    <p:sldId id="264" r:id="rId19"/>
    <p:sldId id="257" r:id="rId20"/>
    <p:sldId id="265" r:id="rId21"/>
    <p:sldId id="267" r:id="rId22"/>
    <p:sldId id="266" r:id="rId23"/>
    <p:sldId id="268" r:id="rId24"/>
    <p:sldId id="27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87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1464" y="750928"/>
            <a:ext cx="5267401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893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5416"/>
          <a:stretch/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9" name="文本占位符 10">
            <a:extLst>
              <a:ext uri="{FF2B5EF4-FFF2-40B4-BE49-F238E27FC236}">
                <a16:creationId xmlns="" xmlns:a16="http://schemas.microsoft.com/office/drawing/2014/main" id="{01D010F3-905B-4D60-A57E-5C1F1E5D7F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314325"/>
            <a:ext cx="6562725" cy="4095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 smtClean="0"/>
              <a:t>Click to Edit Title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1" hasCustomPrompt="1"/>
          </p:nvPr>
        </p:nvSpPr>
        <p:spPr>
          <a:xfrm>
            <a:off x="266700" y="1314450"/>
            <a:ext cx="8343900" cy="520065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 smtClean="0"/>
              <a:t>Click to Edit Text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91885" y="314325"/>
            <a:ext cx="2523963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703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pPr/>
              <a:t>2017-11-10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5984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8FFF-10F8-4B9C-9872-CC2BCD3FCFAC}" type="datetimeFigureOut">
              <a:rPr lang="zh-CN" altLang="en-US" smtClean="0"/>
              <a:pPr/>
              <a:t>2017-11-10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7780-C18D-4550-9036-EB623674AB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6773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80BDF59C-8876-4C07-86D1-096C6CCDE453}"/>
              </a:ext>
            </a:extLst>
          </p:cNvPr>
          <p:cNvSpPr txBox="1"/>
          <p:nvPr/>
        </p:nvSpPr>
        <p:spPr>
          <a:xfrm>
            <a:off x="535783" y="2636615"/>
            <a:ext cx="633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从现代</a:t>
            </a: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C++</a:t>
            </a:r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元编程到</a:t>
            </a: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ORM</a:t>
            </a:r>
            <a:endParaRPr lang="en-US" altLang="zh-CN" sz="3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641ACBE-BC14-4FC9-81D3-2BCBC14FA20C}"/>
              </a:ext>
            </a:extLst>
          </p:cNvPr>
          <p:cNvSpPr txBox="1"/>
          <p:nvPr/>
        </p:nvSpPr>
        <p:spPr>
          <a:xfrm>
            <a:off x="535783" y="3393698"/>
            <a:ext cx="4319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祁  宇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7B3317C5-8A3B-41BC-BEF9-80955951153B}"/>
              </a:ext>
            </a:extLst>
          </p:cNvPr>
          <p:cNvSpPr txBox="1"/>
          <p:nvPr/>
        </p:nvSpPr>
        <p:spPr>
          <a:xfrm>
            <a:off x="535783" y="3904560"/>
            <a:ext cx="431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qicosmos@163.com</a:t>
            </a:r>
          </a:p>
          <a:p>
            <a:r>
              <a:rPr lang="en-US" altLang="zh-CN" sz="1600" dirty="0" smtClean="0">
                <a:solidFill>
                  <a:schemeClr val="bg1">
                    <a:alpha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purecpp.org</a:t>
            </a:r>
            <a:endParaRPr lang="en-US" altLang="zh-CN" sz="1600" dirty="0">
              <a:solidFill>
                <a:schemeClr val="bg1">
                  <a:alpha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015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消除</a:t>
            </a:r>
            <a:r>
              <a:rPr lang="en-US" altLang="zh-CN" dirty="0" err="1" smtClean="0"/>
              <a:t>enable_if</a:t>
            </a:r>
            <a:endParaRPr lang="en-US" altLang="zh-CN" dirty="0" smtClean="0"/>
          </a:p>
          <a:p>
            <a:r>
              <a:rPr lang="zh-CN" altLang="en-US" dirty="0" smtClean="0"/>
              <a:t>让编译期选择变得简单</a:t>
            </a:r>
            <a:endParaRPr lang="en-US" altLang="zh-CN" dirty="0" smtClean="0"/>
          </a:p>
          <a:p>
            <a:r>
              <a:rPr lang="zh-CN" altLang="en-US" dirty="0" smtClean="0"/>
              <a:t>更紧密、清晰的上下文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0452" y="1426940"/>
            <a:ext cx="66003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to_str17(T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if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is_integral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&lt;T&gt;::value)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    return std::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to_string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(t);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else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    return t;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Enable_if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r>
              <a:rPr lang="zh-CN" altLang="en-US" dirty="0" smtClean="0"/>
              <a:t>消除</a:t>
            </a:r>
            <a:r>
              <a:rPr lang="en-US" altLang="zh-CN" dirty="0" err="1" smtClean="0"/>
              <a:t>enable_if</a:t>
            </a:r>
            <a:endParaRPr lang="en-US" altLang="zh-CN" dirty="0" smtClean="0"/>
          </a:p>
          <a:p>
            <a:r>
              <a:rPr lang="zh-CN" altLang="en-US" dirty="0" smtClean="0"/>
              <a:t>提供参数相同，返回类型不同的同名接口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447" y="2279137"/>
            <a:ext cx="8452370" cy="1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445" y="4307204"/>
            <a:ext cx="44291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r>
              <a:rPr lang="zh-CN" altLang="en-US" dirty="0" smtClean="0"/>
              <a:t>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en-US" dirty="0" smtClean="0"/>
              <a:t>扩展接口：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接口不变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根据参数类型的不同展现不同的行为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84979" y="2837009"/>
            <a:ext cx="3950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extend();    //no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extention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87749" y="3363482"/>
            <a:ext cx="4089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extend(0);   //do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branch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8830" y="3889952"/>
            <a:ext cx="4507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extend(2.5); //do double branch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r>
              <a:rPr lang="zh-CN" altLang="en-US" dirty="0" smtClean="0"/>
              <a:t>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5761" y="1416225"/>
            <a:ext cx="79220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extend(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if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sizeof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)==0){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&lt;&lt;"no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extention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"&lt;&lt;std::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}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else if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sizeof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)==1){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if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is_same_v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...&gt;){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&lt;&lt;"do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branch"&lt;&lt;std::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}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else if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is_same_v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&lt;double,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...&gt;){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&lt;&lt;"do double branch"&lt;&lt;std::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}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}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Fold Expression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简化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6954" y="1737328"/>
            <a:ext cx="5943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add(T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t;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</a:p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add(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arg+add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...);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</a:p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add(1,2,3); //6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8639" y="5073274"/>
            <a:ext cx="38654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add(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+  ...);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55621" y="5064961"/>
            <a:ext cx="42810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sub (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return 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- ... - 1);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Fold </a:t>
            </a:r>
            <a:r>
              <a:rPr lang="en-US" altLang="zh-CN" dirty="0" smtClean="0"/>
              <a:t>Expression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2507" y="1277310"/>
            <a:ext cx="77973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//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c++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11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void 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print(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std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initializer_list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&gt;{(std::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&lt;&lt;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0)...};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4074" y="3144719"/>
            <a:ext cx="56110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//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c++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17 unary fold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void 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print(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((std::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...);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3948" y="4782327"/>
            <a:ext cx="67748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//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c++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17 binary fold</a:t>
            </a:r>
          </a:p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void print(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</a:p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(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&lt;&lt; ... &lt;&lt;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&lt;&lt; '\n'; 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连接任意个字符串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2509" y="1368613"/>
            <a:ext cx="76726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inline void append(std::string&amp; s,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((s+=std::forward&lt;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&gt;(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 += ", 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"),...);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</a:p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dirty="0" smtClean="0">
                <a:latin typeface="DejaVu Sans Mono" pitchFamily="49" charset="0"/>
                <a:cs typeface="DejaVu Sans Mono" pitchFamily="49" charset="0"/>
              </a:rPr>
              <a:t>std::string s="";</a:t>
            </a:r>
          </a:p>
          <a:p>
            <a:r>
              <a:rPr lang="en-US" altLang="zh-CN" dirty="0" smtClean="0">
                <a:latin typeface="DejaVu Sans Mono" pitchFamily="49" charset="0"/>
                <a:cs typeface="DejaVu Sans Mono" pitchFamily="49" charset="0"/>
              </a:rPr>
              <a:t>append(s</a:t>
            </a:r>
            <a:r>
              <a:rPr lang="en-US" altLang="zh-CN" dirty="0" smtClean="0">
                <a:latin typeface="DejaVu Sans Mono" pitchFamily="49" charset="0"/>
                <a:cs typeface="DejaVu Sans Mono" pitchFamily="49" charset="0"/>
              </a:rPr>
              <a:t>, "a", "b", "c"); //a, b, c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Fold </a:t>
            </a:r>
            <a:r>
              <a:rPr lang="en-US" altLang="zh-CN" dirty="0" smtClean="0"/>
              <a:t>Expression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遍历</a:t>
            </a:r>
            <a:r>
              <a:rPr lang="en-US" altLang="zh-CN" dirty="0" err="1" smtClean="0"/>
              <a:t>tuple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923" y="1827934"/>
            <a:ext cx="8008937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215" y="3236422"/>
            <a:ext cx="87423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Static_assert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Future 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Type-and resource-safe</a:t>
            </a:r>
          </a:p>
          <a:p>
            <a:r>
              <a:rPr lang="en-US" altLang="zh-CN" dirty="0" smtClean="0"/>
              <a:t>Significantly simpler and clearer code</a:t>
            </a:r>
          </a:p>
          <a:p>
            <a:r>
              <a:rPr lang="en-US" altLang="zh-CN" dirty="0" smtClean="0"/>
              <a:t>As fast or faster than anything else</a:t>
            </a:r>
          </a:p>
          <a:p>
            <a:r>
              <a:rPr lang="en-US" altLang="zh-CN" dirty="0" smtClean="0"/>
              <a:t>Good at using “modern hardware”</a:t>
            </a:r>
          </a:p>
          <a:p>
            <a:r>
              <a:rPr lang="en-US" altLang="zh-CN" dirty="0" smtClean="0"/>
              <a:t>Significantly faster compilation catching many more errors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1760" y="3386846"/>
            <a:ext cx="3668278" cy="3031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4783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相关图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5425" y="1717584"/>
            <a:ext cx="5451474" cy="40185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1963" y="2028046"/>
            <a:ext cx="474345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统一语义的接口</a:t>
            </a:r>
            <a:endParaRPr lang="en-US" altLang="zh-CN" dirty="0" smtClean="0"/>
          </a:p>
          <a:p>
            <a:r>
              <a:rPr lang="zh-CN" altLang="en-US" dirty="0" smtClean="0"/>
              <a:t>可扩展的接口</a:t>
            </a:r>
            <a:endParaRPr lang="en-US" altLang="zh-CN" dirty="0" smtClean="0"/>
          </a:p>
          <a:p>
            <a:r>
              <a:rPr lang="zh-CN" altLang="en-US" dirty="0" smtClean="0"/>
              <a:t>灵活易用的接口</a:t>
            </a:r>
            <a:endParaRPr lang="en-US" altLang="zh-CN" dirty="0" smtClean="0"/>
          </a:p>
          <a:p>
            <a:r>
              <a:rPr lang="zh-CN" altLang="en-US" dirty="0" smtClean="0"/>
              <a:t>类型映射</a:t>
            </a:r>
            <a:endParaRPr lang="en-US" altLang="zh-CN" dirty="0" smtClean="0"/>
          </a:p>
          <a:p>
            <a:r>
              <a:rPr lang="zh-CN" altLang="en-US" dirty="0" smtClean="0"/>
              <a:t>编译期反射</a:t>
            </a:r>
            <a:endParaRPr lang="en-US" altLang="zh-CN" dirty="0" smtClean="0"/>
          </a:p>
          <a:p>
            <a:r>
              <a:rPr lang="zh-CN" altLang="en-US" dirty="0" smtClean="0"/>
              <a:t>自动生成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r>
              <a:rPr lang="zh-CN" altLang="en-US" dirty="0" smtClean="0"/>
              <a:t>自动化地实体映射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362" name="Picture 2" descr="“西餐甜品”的图片搜索结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2597" y="2061557"/>
            <a:ext cx="5351459" cy="36743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Logging</a:t>
            </a:r>
          </a:p>
          <a:p>
            <a:r>
              <a:rPr lang="en-US" altLang="zh-CN" dirty="0" smtClean="0"/>
              <a:t>Validation</a:t>
            </a:r>
          </a:p>
          <a:p>
            <a:r>
              <a:rPr lang="en-US" altLang="zh-CN" dirty="0" smtClean="0"/>
              <a:t>Thread Strategy</a:t>
            </a:r>
          </a:p>
          <a:p>
            <a:r>
              <a:rPr lang="en-US" altLang="zh-CN" dirty="0" smtClean="0"/>
              <a:t>Caching</a:t>
            </a:r>
          </a:p>
          <a:p>
            <a:r>
              <a:rPr lang="en-US" altLang="zh-CN" dirty="0" smtClean="0"/>
              <a:t>Exception Handling</a:t>
            </a:r>
          </a:p>
          <a:p>
            <a:r>
              <a:rPr lang="en-US" altLang="zh-CN" dirty="0" smtClean="0"/>
              <a:t>… and a lot more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30551" y="3244334"/>
            <a:ext cx="168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newer is better!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新</a:t>
            </a:r>
            <a:r>
              <a:rPr lang="zh-CN" altLang="en-US" dirty="0" smtClean="0"/>
              <a:t>特性（</a:t>
            </a:r>
            <a:r>
              <a:rPr lang="en-US" altLang="zh-CN" dirty="0" smtClean="0"/>
              <a:t>C++11/14/17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元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r>
              <a:rPr lang="zh-CN" altLang="en-US" dirty="0" smtClean="0"/>
              <a:t>元编程的一些用途</a:t>
            </a:r>
            <a:endParaRPr lang="en-US" altLang="zh-CN" dirty="0" smtClean="0"/>
          </a:p>
          <a:p>
            <a:r>
              <a:rPr lang="zh-CN" altLang="en-US" dirty="0" smtClean="0"/>
              <a:t>元</a:t>
            </a:r>
            <a:r>
              <a:rPr lang="zh-CN" altLang="en-US" dirty="0" smtClean="0"/>
              <a:t>编程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ORM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适配不同的接口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3184" y="1981980"/>
            <a:ext cx="43815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798" y="2812645"/>
            <a:ext cx="7389813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4099" y="1368223"/>
            <a:ext cx="58293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4874" y="3765232"/>
            <a:ext cx="58578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Structured Binding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199" y="1432298"/>
            <a:ext cx="77142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std::map&lt;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mp = { {1, 2}, {3, 4} };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for(auto&amp;&amp; [k, v] : mp)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&lt;&lt;k&lt;&lt;" "&lt;&lt;v&lt;&lt;'\n';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0698" y="2864766"/>
            <a:ext cx="5602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tuple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double&gt;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(1, 2.5);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auto [a, b] =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zh-CN" altLang="en-US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+ Structured Binding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分割一个定长的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7077" y="1825950"/>
            <a:ext cx="783058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split_3args(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auto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(std::forward&lt;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)...);</a:t>
            </a:r>
          </a:p>
          <a:p>
            <a:endParaRPr lang="en-US" altLang="zh-CN" sz="16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(std::get&lt;0&gt;(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std::get&lt;1&gt;(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std::get&lt;2&gt;(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701" y="3804104"/>
            <a:ext cx="73650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t = split_3args(1, 2.5, "test", '1');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//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tuple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(1, 2.5, "test")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+ Structured Binding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9957" y="3776487"/>
            <a:ext cx="74482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split_3args(auto a, auto b, auto c, auto d){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(a, b, c);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6582" y="1715068"/>
            <a:ext cx="73900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split_3args(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auto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(std::forward&lt;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)...);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[a, b, 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c, 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d] = </a:t>
            </a:r>
            <a:r>
              <a:rPr lang="en-US" altLang="zh-CN" sz="1600" i="1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 std::</a:t>
            </a:r>
            <a:r>
              <a:rPr lang="en-US" altLang="zh-CN" sz="1600" i="1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(a, b, c);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8886" y="1407773"/>
            <a:ext cx="812984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enable_if_t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is_integral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&lt;T&gt;::value, std::string&gt;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return 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to_string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(t);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enable_if_t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&lt;!std::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is_integral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&lt;T&gt;::value, std::string&gt;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 return t;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1962</TotalTime>
  <Words>690</Words>
  <Application>Microsoft Office PowerPoint</Application>
  <PresentationFormat>全屏显示(4:3)</PresentationFormat>
  <Paragraphs>139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李肥</dc:creator>
  <cp:lastModifiedBy>admin</cp:lastModifiedBy>
  <cp:revision>94</cp:revision>
  <dcterms:created xsi:type="dcterms:W3CDTF">2017-10-25T05:24:51Z</dcterms:created>
  <dcterms:modified xsi:type="dcterms:W3CDTF">2017-11-10T10:05:11Z</dcterms:modified>
</cp:coreProperties>
</file>