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04" r:id="rId42"/>
    <p:sldId id="305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35" r:id="rId55"/>
    <p:sldId id="318" r:id="rId56"/>
    <p:sldId id="329" r:id="rId57"/>
    <p:sldId id="330" r:id="rId58"/>
    <p:sldId id="336" r:id="rId59"/>
    <p:sldId id="331" r:id="rId60"/>
    <p:sldId id="286" r:id="rId61"/>
    <p:sldId id="322" r:id="rId62"/>
    <p:sldId id="325" r:id="rId63"/>
    <p:sldId id="320" r:id="rId64"/>
    <p:sldId id="341" r:id="rId65"/>
    <p:sldId id="332" r:id="rId66"/>
    <p:sldId id="324" r:id="rId67"/>
    <p:sldId id="334" r:id="rId68"/>
    <p:sldId id="327" r:id="rId69"/>
    <p:sldId id="328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upload/download files,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do much work for users</a:t>
            </a:r>
          </a:p>
          <a:p>
            <a:pPr lvl="1"/>
            <a:r>
              <a:rPr lang="en-US" altLang="zh-CN" sz="2000" dirty="0" smtClean="0"/>
              <a:t>beast is a fundamental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suitable for parsing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8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avoid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focus 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42910" y="642924"/>
            <a:ext cx="214314" cy="2500330"/>
          </a:xfrm>
          <a:prstGeom prst="leftBrac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1472" y="4000510"/>
            <a:ext cx="214314" cy="428628"/>
          </a:xfrm>
          <a:prstGeom prst="leftBrace">
            <a:avLst>
              <a:gd name="adj1" fmla="val 0"/>
              <a:gd name="adj2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500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</a:t>
            </a:r>
            <a:r>
              <a:rPr lang="en-US" altLang="zh-CN" dirty="0" smtClean="0"/>
              <a:t>interfaces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helps </a:t>
            </a:r>
            <a:r>
              <a:rPr lang="en-US" altLang="zh-CN" sz="2400" dirty="0" smtClean="0"/>
              <a:t>to parse http protocol efficiently</a:t>
            </a:r>
          </a:p>
          <a:p>
            <a:r>
              <a:rPr lang="en-US" altLang="zh-CN" sz="2400" dirty="0" smtClean="0"/>
              <a:t>The http router and AOP make the user focus on core business function</a:t>
            </a:r>
          </a:p>
          <a:p>
            <a:r>
              <a:rPr lang="en-US" altLang="zh-CN" sz="2400" dirty="0" smtClean="0"/>
              <a:t>The framework does a lot of work and then provides simple interface for the user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255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</a:t>
            </a:r>
            <a:r>
              <a:rPr lang="en-US" altLang="zh-CN" sz="2000" dirty="0" smtClean="0"/>
              <a:t>kinds </a:t>
            </a:r>
            <a:r>
              <a:rPr lang="en-US" altLang="zh-CN" sz="2000" dirty="0" smtClean="0"/>
              <a:t>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Unified and easy to use interface</a:t>
            </a:r>
          </a:p>
          <a:p>
            <a:r>
              <a:rPr lang="en-US" sz="2400" dirty="0" smtClean="0"/>
              <a:t>Extensible interface </a:t>
            </a:r>
          </a:p>
          <a:p>
            <a:r>
              <a:rPr lang="en-US" sz="2400" dirty="0" smtClean="0"/>
              <a:t>Automatically generate </a:t>
            </a:r>
            <a:r>
              <a:rPr lang="en-US" sz="2400" dirty="0" err="1" smtClean="0"/>
              <a:t>sql</a:t>
            </a:r>
            <a:endParaRPr lang="en-US" sz="2400" dirty="0" smtClean="0"/>
          </a:p>
          <a:p>
            <a:r>
              <a:rPr lang="en-US" sz="2400" dirty="0" smtClean="0"/>
              <a:t>Automatically mapping </a:t>
            </a:r>
            <a:r>
              <a:rPr lang="en-US" altLang="zh-CN" sz="2400" dirty="0" smtClean="0"/>
              <a:t>table data </a:t>
            </a:r>
            <a:r>
              <a:rPr lang="en-US" sz="2400" dirty="0" smtClean="0"/>
              <a:t>to </a:t>
            </a:r>
            <a:r>
              <a:rPr lang="en-US" sz="2400" dirty="0" smtClean="0"/>
              <a:t>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Connect database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ormpp</a:t>
            </a:r>
            <a:r>
              <a:rPr lang="en-US" altLang="zh-CN" sz="3600" dirty="0" smtClean="0"/>
              <a:t>-</a:t>
            </a:r>
            <a:r>
              <a:rPr lang="en-US" altLang="zh-CN" sz="3600" dirty="0" smtClean="0"/>
              <a:t>- Automatically generate </a:t>
            </a:r>
            <a:r>
              <a:rPr lang="en-US" altLang="zh-CN" sz="3600" dirty="0" err="1" smtClean="0"/>
              <a:t>sql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mysql.create_datatable</a:t>
            </a:r>
            <a:r>
              <a:rPr lang="en-US" altLang="zh-CN" sz="2000" dirty="0" smtClean="0"/>
              <a:t>&lt;person&gt;();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20015" y="1643056"/>
            <a:ext cx="463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"</a:t>
            </a:r>
            <a:r>
              <a:rPr lang="zh-CN" altLang="en-US" sz="1600" dirty="0"/>
              <a:t> CREATE TABLE person ( id INT</a:t>
            </a:r>
            <a:r>
              <a:rPr lang="en-US" altLang="zh-CN" sz="1600" dirty="0"/>
              <a:t>, </a:t>
            </a:r>
            <a:r>
              <a:rPr lang="zh-CN" altLang="en-US" sz="1600" dirty="0"/>
              <a:t>name TEXT, age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) "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33375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20620" y="1928808"/>
            <a:ext cx="2308768" cy="1401342"/>
            <a:chOff x="4120620" y="1928808"/>
            <a:chExt cx="2308768" cy="140134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3976571" y="2072858"/>
              <a:ext cx="882356" cy="59425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778617" y="2184056"/>
              <a:ext cx="1093574" cy="6301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281258" y="1928808"/>
              <a:ext cx="2148130" cy="140134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1702" y="1928808"/>
            <a:ext cx="3299257" cy="1864717"/>
            <a:chOff x="3811702" y="1928808"/>
            <a:chExt cx="3299257" cy="1864717"/>
          </a:xfrm>
        </p:grpSpPr>
        <p:cxnSp>
          <p:nvCxnSpPr>
            <p:cNvPr id="6" name="直接箭头连接符 5"/>
            <p:cNvCxnSpPr/>
            <p:nvPr/>
          </p:nvCxnSpPr>
          <p:spPr>
            <a:xfrm rot="16200000" flipV="1">
              <a:off x="4219845" y="2138089"/>
              <a:ext cx="1827648" cy="1409085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3542943" y="2239662"/>
              <a:ext cx="1810265" cy="1272747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5694939" y="2377506"/>
              <a:ext cx="1864717" cy="967322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939256" y="2282910"/>
              <a:ext cx="1828801" cy="1192429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7" name="直角上箭头 16"/>
          <p:cNvSpPr/>
          <p:nvPr/>
        </p:nvSpPr>
        <p:spPr>
          <a:xfrm rot="5400000">
            <a:off x="1717049" y="1426173"/>
            <a:ext cx="357190" cy="648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Fill </a:t>
            </a:r>
            <a:r>
              <a:rPr lang="en-US" altLang="zh-CN" dirty="0" smtClean="0"/>
              <a:t>html pages with dynamic 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Reuse </a:t>
            </a:r>
            <a:r>
              <a:rPr lang="en-US" altLang="zh-CN" dirty="0" smtClean="0"/>
              <a:t>html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Controller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3714759"/>
            <a:ext cx="7286676" cy="37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86116" y="3571882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route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29256" y="3571882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controller function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500562" y="1928808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render login html page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html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1090</Words>
  <PresentationFormat>全屏显示(16:9)</PresentationFormat>
  <Paragraphs>252</Paragraphs>
  <Slides>69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http upload</vt:lpstr>
      <vt:lpstr>幻灯片 37</vt:lpstr>
      <vt:lpstr>cinatra</vt:lpstr>
      <vt:lpstr>ormpp</vt:lpstr>
      <vt:lpstr>ormpp</vt:lpstr>
      <vt:lpstr>ormpp</vt:lpstr>
      <vt:lpstr>ormpp</vt:lpstr>
      <vt:lpstr>ormpp</vt:lpstr>
      <vt:lpstr>ormpp</vt:lpstr>
      <vt:lpstr>ormpp-- Automatically generate sql 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57</vt:lpstr>
      <vt:lpstr>render</vt:lpstr>
      <vt:lpstr>幻灯片 59</vt:lpstr>
      <vt:lpstr>幻灯片 60</vt:lpstr>
      <vt:lpstr>Example—login</vt:lpstr>
      <vt:lpstr>Login html code</vt:lpstr>
      <vt:lpstr>Controller function</vt:lpstr>
      <vt:lpstr>Example—login</vt:lpstr>
      <vt:lpstr>幻灯片 65</vt:lpstr>
      <vt:lpstr>幻灯片 66</vt:lpstr>
      <vt:lpstr>How to rapidly develop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395</cp:revision>
  <dcterms:created xsi:type="dcterms:W3CDTF">2018-09-06T10:21:51Z</dcterms:created>
  <dcterms:modified xsi:type="dcterms:W3CDTF">2018-09-27T05:50:24Z</dcterms:modified>
</cp:coreProperties>
</file>