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78" r:id="rId4"/>
    <p:sldId id="279" r:id="rId5"/>
    <p:sldId id="283" r:id="rId6"/>
    <p:sldId id="284" r:id="rId7"/>
    <p:sldId id="272" r:id="rId8"/>
    <p:sldId id="274" r:id="rId9"/>
    <p:sldId id="275" r:id="rId10"/>
    <p:sldId id="276" r:id="rId11"/>
    <p:sldId id="277" r:id="rId12"/>
    <p:sldId id="287" r:id="rId13"/>
    <p:sldId id="281" r:id="rId14"/>
    <p:sldId id="262" r:id="rId15"/>
    <p:sldId id="264" r:id="rId16"/>
    <p:sldId id="265" r:id="rId17"/>
    <p:sldId id="282" r:id="rId18"/>
    <p:sldId id="273" r:id="rId19"/>
    <p:sldId id="268" r:id="rId20"/>
    <p:sldId id="269" r:id="rId21"/>
    <p:sldId id="270" r:id="rId22"/>
    <p:sldId id="267" r:id="rId23"/>
    <p:sldId id="271" r:id="rId24"/>
    <p:sldId id="259" r:id="rId25"/>
    <p:sldId id="285" r:id="rId26"/>
    <p:sldId id="260" r:id="rId27"/>
    <p:sldId id="288" r:id="rId28"/>
    <p:sldId id="289" r:id="rId29"/>
    <p:sldId id="290" r:id="rId30"/>
    <p:sldId id="297" r:id="rId31"/>
    <p:sldId id="291" r:id="rId32"/>
    <p:sldId id="299" r:id="rId33"/>
    <p:sldId id="306" r:id="rId34"/>
    <p:sldId id="293" r:id="rId35"/>
    <p:sldId id="294" r:id="rId36"/>
    <p:sldId id="295" r:id="rId37"/>
    <p:sldId id="296" r:id="rId38"/>
    <p:sldId id="298" r:id="rId39"/>
    <p:sldId id="300" r:id="rId40"/>
    <p:sldId id="302" r:id="rId41"/>
    <p:sldId id="301" r:id="rId42"/>
    <p:sldId id="303" r:id="rId43"/>
    <p:sldId id="309" r:id="rId44"/>
    <p:sldId id="304" r:id="rId45"/>
    <p:sldId id="305" r:id="rId46"/>
    <p:sldId id="307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18" r:id="rId58"/>
    <p:sldId id="329" r:id="rId59"/>
    <p:sldId id="330" r:id="rId60"/>
    <p:sldId id="331" r:id="rId61"/>
    <p:sldId id="286" r:id="rId62"/>
    <p:sldId id="261" r:id="rId63"/>
    <p:sldId id="325" r:id="rId64"/>
    <p:sldId id="320" r:id="rId65"/>
    <p:sldId id="322" r:id="rId66"/>
    <p:sldId id="332" r:id="rId67"/>
    <p:sldId id="324" r:id="rId68"/>
    <p:sldId id="334" r:id="rId69"/>
    <p:sldId id="327" r:id="rId70"/>
    <p:sldId id="328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hyperlink" Target="https://github.com/qicosmos/cinat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icosmos/iguana" TargetMode="External"/><Relationship Id="rId4" Type="http://schemas.openxmlformats.org/officeDocument/2006/relationships/hyperlink" Target="https://github.com/qicosmos/rend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32"/>
            <a:ext cx="6357982" cy="110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502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user interface is not friendly</a:t>
            </a:r>
          </a:p>
          <a:p>
            <a:r>
              <a:rPr lang="en-US" altLang="zh-CN" sz="2800" dirty="0" smtClean="0"/>
              <a:t>Complicated, not flexible</a:t>
            </a:r>
          </a:p>
          <a:p>
            <a:r>
              <a:rPr lang="en-US" altLang="zh-CN" sz="2800" dirty="0" smtClean="0"/>
              <a:t>Don’t separate non-core business</a:t>
            </a:r>
          </a:p>
          <a:p>
            <a:r>
              <a:rPr lang="en-US" altLang="zh-CN" sz="2800" dirty="0" smtClean="0"/>
              <a:t>Lack of html templates component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6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render,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modern </a:t>
            </a:r>
            <a:r>
              <a:rPr lang="en-US" altLang="zh-CN" sz="2400" b="1" dirty="0" err="1" smtClean="0"/>
              <a:t>c++</a:t>
            </a:r>
            <a:r>
              <a:rPr lang="en-US" altLang="zh-CN" sz="2400" b="1" dirty="0" smtClean="0"/>
              <a:t>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70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429006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hlinkClick r:id="rId2"/>
              </a:rPr>
              <a:t>Cinatra</a:t>
            </a:r>
            <a:r>
              <a:rPr lang="en-US" altLang="zh-CN" sz="2800" dirty="0" smtClean="0"/>
              <a:t>: an easy to use http library(http/https, web socket, AOP)</a:t>
            </a:r>
          </a:p>
          <a:p>
            <a:r>
              <a:rPr lang="en-US" altLang="zh-CN" sz="2800" dirty="0" err="1" smtClean="0">
                <a:hlinkClick r:id="rId3"/>
              </a:rPr>
              <a:t>Ormpp</a:t>
            </a:r>
            <a:r>
              <a:rPr lang="en-US" altLang="zh-CN" sz="2800" dirty="0" smtClean="0"/>
              <a:t>: a flexible ORM library, support multiple databases(compile-time reflection)</a:t>
            </a:r>
          </a:p>
          <a:p>
            <a:r>
              <a:rPr lang="en-US" altLang="zh-CN" sz="2800" dirty="0" smtClean="0">
                <a:hlinkClick r:id="rId4"/>
              </a:rPr>
              <a:t>Render</a:t>
            </a:r>
            <a:r>
              <a:rPr lang="en-US" altLang="zh-CN" sz="2800" dirty="0" smtClean="0"/>
              <a:t>: a powerful html template engine</a:t>
            </a:r>
          </a:p>
          <a:p>
            <a:r>
              <a:rPr lang="en-US" altLang="zh-CN" sz="2800" dirty="0" smtClean="0">
                <a:hlinkClick r:id="rId5"/>
              </a:rPr>
              <a:t>Iguana</a:t>
            </a:r>
            <a:r>
              <a:rPr lang="en-US" altLang="zh-CN" sz="2800" dirty="0" smtClean="0"/>
              <a:t>: a fast serialization library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 Framework</a:t>
            </a:r>
          </a:p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58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can develop a web application rapidly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091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we need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development efficiency</a:t>
            </a:r>
          </a:p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endParaRPr lang="en-US" altLang="zh-CN" dirty="0" smtClean="0"/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smtClean="0"/>
              <a:t>render</a:t>
            </a:r>
          </a:p>
          <a:p>
            <a:r>
              <a:rPr lang="en-US" altLang="zh-CN" dirty="0" smtClean="0"/>
              <a:t>iguana/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file upload/download,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smtClean="0"/>
              <a:t>Framework  do much work for user</a:t>
            </a:r>
          </a:p>
          <a:p>
            <a:pPr lvl="1"/>
            <a:r>
              <a:rPr lang="en-US" altLang="zh-CN" sz="2000" dirty="0" smtClean="0"/>
              <a:t>Beast is a basic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55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download in </a:t>
            </a:r>
            <a:r>
              <a:rPr lang="en-US" altLang="zh-CN" dirty="0" err="1" smtClean="0"/>
              <a:t>cinatra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6116" y="4345558"/>
            <a:ext cx="326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http://127.0.0.1/assets/show.jpg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1429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928794" y="21431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14942" y="22859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393405" y="30360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928794" y="26519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43636" y="328613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MVC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is very good to parse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85737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8"/>
            <a:ext cx="35819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8"/>
            <a:ext cx="5076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3214692"/>
            <a:ext cx="68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 with std::bind, but no need placeholders here, more easy to use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57188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C++Now 2017: </a:t>
            </a:r>
            <a:r>
              <a:rPr lang="en-US" altLang="zh-CN" dirty="0" smtClean="0"/>
              <a:t>https://www.youtube.com/watch?v=vh1BhlqF-fs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3411133" y="1732354"/>
            <a:ext cx="714380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768321" y="2053825"/>
            <a:ext cx="714382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4161230" y="1660916"/>
            <a:ext cx="714382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715008" y="2928940"/>
            <a:ext cx="1500198" cy="928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43570" y="3643320"/>
            <a:ext cx="1571636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auto 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server</a:t>
            </a:r>
          </a:p>
          <a:p>
            <a:r>
              <a:rPr lang="en-US" altLang="zh-CN" dirty="0" smtClean="0"/>
              <a:t>ORM(Object-relational mapping)</a:t>
            </a:r>
          </a:p>
          <a:p>
            <a:r>
              <a:rPr lang="en-US" altLang="zh-CN" dirty="0" smtClean="0"/>
              <a:t>Html render</a:t>
            </a:r>
          </a:p>
          <a:p>
            <a:r>
              <a:rPr lang="en-US" altLang="zh-CN" dirty="0" smtClean="0"/>
              <a:t>Serialization, AOP……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</a:p>
          <a:p>
            <a:r>
              <a:rPr lang="en-US" sz="2800" dirty="0" smtClean="0"/>
              <a:t>Extensible interface </a:t>
            </a:r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00312"/>
            <a:ext cx="637653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 descr="C:\Users\Administrator\Documents\Tencent Files\383121719\Image\C2C\Z2]YWS[[KZ7~U7U0AB5((6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214428"/>
            <a:ext cx="928693" cy="10001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0430" y="1500180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Index.htm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0963" idx="3"/>
            <a:endCxn id="6" idx="1"/>
          </p:cNvCxnSpPr>
          <p:nvPr/>
        </p:nvCxnSpPr>
        <p:spPr>
          <a:xfrm flipV="1">
            <a:off x="2714611" y="1684846"/>
            <a:ext cx="785819" cy="296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500180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server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2"/>
          </p:cNvCxnSpPr>
          <p:nvPr/>
        </p:nvCxnSpPr>
        <p:spPr>
          <a:xfrm rot="5400000">
            <a:off x="3774006" y="2167440"/>
            <a:ext cx="630800" cy="3494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00496" y="3357568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Render: render html templates</a:t>
            </a:r>
          </a:p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8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214692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714494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785918" y="2143122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099" y="3714758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Render--</a:t>
            </a:r>
            <a:r>
              <a:rPr lang="en-US" altLang="zh-CN" sz="2800" dirty="0" smtClean="0"/>
              <a:t>Dynamic filling </a:t>
            </a:r>
            <a:r>
              <a:rPr lang="en-US" altLang="zh-CN" sz="2800" dirty="0" smtClean="0"/>
              <a:t>templates, control UI display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 7"/>
          <p:cNvSpPr/>
          <p:nvPr/>
        </p:nvSpPr>
        <p:spPr>
          <a:xfrm>
            <a:off x="1000100" y="1357304"/>
            <a:ext cx="100013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71538" y="1500180"/>
            <a:ext cx="135732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8" idx="2"/>
          </p:cNvCxnSpPr>
          <p:nvPr/>
        </p:nvCxnSpPr>
        <p:spPr>
          <a:xfrm rot="5400000">
            <a:off x="821505" y="1893089"/>
            <a:ext cx="1000132" cy="3571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</p:cNvCxnSpPr>
          <p:nvPr/>
        </p:nvCxnSpPr>
        <p:spPr>
          <a:xfrm rot="16200000" flipH="1">
            <a:off x="2446719" y="1017973"/>
            <a:ext cx="1143008" cy="25360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31197" y="243524"/>
            <a:ext cx="214314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80879" y="2364831"/>
            <a:ext cx="214314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 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369539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502"/>
            <a:ext cx="6143668" cy="13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571618"/>
            <a:ext cx="3314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1214414" y="2071684"/>
            <a:ext cx="1161865" cy="857256"/>
            <a:chOff x="1214414" y="2071684"/>
            <a:chExt cx="1161865" cy="857256"/>
          </a:xfrm>
        </p:grpSpPr>
        <p:sp>
          <p:nvSpPr>
            <p:cNvPr id="6" name="下箭头 5"/>
            <p:cNvSpPr/>
            <p:nvPr/>
          </p:nvSpPr>
          <p:spPr>
            <a:xfrm>
              <a:off x="1214414" y="2071684"/>
              <a:ext cx="142876" cy="857256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2500312"/>
              <a:ext cx="1090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29132" y="2064059"/>
            <a:ext cx="1637006" cy="1624073"/>
            <a:chOff x="3329132" y="2064059"/>
            <a:chExt cx="1637006" cy="1624073"/>
          </a:xfrm>
        </p:grpSpPr>
        <p:sp>
          <p:nvSpPr>
            <p:cNvPr id="14" name="下箭头 13"/>
            <p:cNvSpPr/>
            <p:nvPr/>
          </p:nvSpPr>
          <p:spPr>
            <a:xfrm rot="1091596">
              <a:off x="3329132" y="2064059"/>
              <a:ext cx="160953" cy="16240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0135" y="2714626"/>
              <a:ext cx="1556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Render 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14810" y="1714494"/>
            <a:ext cx="906970" cy="357190"/>
            <a:chOff x="4214810" y="1714494"/>
            <a:chExt cx="906970" cy="357190"/>
          </a:xfrm>
        </p:grpSpPr>
        <p:sp>
          <p:nvSpPr>
            <p:cNvPr id="8" name="右箭头 7"/>
            <p:cNvSpPr/>
            <p:nvPr/>
          </p:nvSpPr>
          <p:spPr>
            <a:xfrm>
              <a:off x="4214810" y="1928808"/>
              <a:ext cx="906970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1714494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response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2786050" y="3714758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</a:t>
            </a:r>
            <a:r>
              <a:rPr lang="en-US" altLang="zh-CN" sz="2400" dirty="0" smtClean="0"/>
              <a:t>to solve </a:t>
            </a:r>
            <a:r>
              <a:rPr lang="en-US" altLang="zh-CN" sz="2400" dirty="0" smtClean="0"/>
              <a:t>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</a:t>
            </a:r>
            <a:r>
              <a:rPr lang="en-US" altLang="zh-CN" sz="2400" dirty="0" smtClean="0"/>
              <a:t>to solve </a:t>
            </a:r>
            <a:r>
              <a:rPr lang="en-US" altLang="zh-CN" sz="2400" dirty="0" smtClean="0"/>
              <a:t>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endParaRPr lang="en-US" altLang="zh-CN" dirty="0" smtClean="0"/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</a:t>
            </a:r>
          </a:p>
          <a:p>
            <a:r>
              <a:rPr lang="en-US" dirty="0" smtClean="0"/>
              <a:t>Crow</a:t>
            </a:r>
            <a:endParaRPr lang="en-US" altLang="zh-CN" dirty="0" smtClean="0"/>
          </a:p>
          <a:p>
            <a:r>
              <a:rPr lang="en-US" dirty="0" smtClean="0"/>
              <a:t>Silicon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407870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714876" y="1643056"/>
            <a:ext cx="3195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Need a special compiler to build</a:t>
            </a:r>
          </a:p>
          <a:p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7686" y="2928940"/>
            <a:ext cx="420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Cppcms</a:t>
            </a:r>
            <a:r>
              <a:rPr lang="en-US" altLang="zh-CN" dirty="0" smtClean="0"/>
              <a:t> is not easy to use, not modern </a:t>
            </a:r>
            <a:r>
              <a:rPr lang="en-US" altLang="zh-CN" dirty="0" err="1" smtClean="0"/>
              <a:t>c++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heavily, 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1152</Words>
  <PresentationFormat>全屏显示(16:9)</PresentationFormat>
  <Paragraphs>243</Paragraphs>
  <Slides>70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Feather: A Modern C++ Web Development Framework</vt:lpstr>
      <vt:lpstr>Outline</vt:lpstr>
      <vt:lpstr>Basic concepts</vt:lpstr>
      <vt:lpstr>Basic concepts</vt:lpstr>
      <vt:lpstr>Html template</vt:lpstr>
      <vt:lpstr>Render html</vt:lpstr>
      <vt:lpstr>Some c++ web frameworks</vt:lpstr>
      <vt:lpstr>cppcms</vt:lpstr>
      <vt:lpstr>幻灯片 9</vt:lpstr>
      <vt:lpstr>silicon</vt:lpstr>
      <vt:lpstr>silicon</vt:lpstr>
      <vt:lpstr>幻灯片 12</vt:lpstr>
      <vt:lpstr>We need a better c++ web framework</vt:lpstr>
      <vt:lpstr>We need a better c++ web framework</vt:lpstr>
      <vt:lpstr>What is feather?</vt:lpstr>
      <vt:lpstr>What is feather?</vt:lpstr>
      <vt:lpstr>What is feather?</vt:lpstr>
      <vt:lpstr>Components of feather</vt:lpstr>
      <vt:lpstr>Comparison with other frameworks</vt:lpstr>
      <vt:lpstr>幻灯片 20</vt:lpstr>
      <vt:lpstr>幻灯片 21</vt:lpstr>
      <vt:lpstr>Development efficiency</vt:lpstr>
      <vt:lpstr>Performance</vt:lpstr>
      <vt:lpstr>Why we need feather?</vt:lpstr>
      <vt:lpstr>幻灯片 25</vt:lpstr>
      <vt:lpstr>Components</vt:lpstr>
      <vt:lpstr>Cinatra</vt:lpstr>
      <vt:lpstr>幻灯片 28</vt:lpstr>
      <vt:lpstr>http upload/download</vt:lpstr>
      <vt:lpstr>http parser</vt:lpstr>
      <vt:lpstr>http router</vt:lpstr>
      <vt:lpstr>http router</vt:lpstr>
      <vt:lpstr>AOP</vt:lpstr>
      <vt:lpstr>AOP</vt:lpstr>
      <vt:lpstr>AOP</vt:lpstr>
      <vt:lpstr>AOP</vt:lpstr>
      <vt:lpstr>AOP</vt:lpstr>
      <vt:lpstr>AOP</vt:lpstr>
      <vt:lpstr>auto http upload</vt:lpstr>
      <vt:lpstr>幻灯片 40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Render--Dynamic filling templates, control UI display</vt:lpstr>
      <vt:lpstr>幻灯片 59</vt:lpstr>
      <vt:lpstr>幻灯片 60</vt:lpstr>
      <vt:lpstr>幻灯片 61</vt:lpstr>
      <vt:lpstr>How to rapidly develop</vt:lpstr>
      <vt:lpstr>Login html page</vt:lpstr>
      <vt:lpstr>Example—login</vt:lpstr>
      <vt:lpstr>幻灯片 65</vt:lpstr>
      <vt:lpstr>幻灯片 66</vt:lpstr>
      <vt:lpstr>幻灯片 67</vt:lpstr>
      <vt:lpstr>How to rapidly develop</vt:lpstr>
      <vt:lpstr>幻灯片 69</vt:lpstr>
      <vt:lpstr>幻灯片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253</cp:revision>
  <dcterms:created xsi:type="dcterms:W3CDTF">2018-09-06T10:21:51Z</dcterms:created>
  <dcterms:modified xsi:type="dcterms:W3CDTF">2018-09-19T01:43:52Z</dcterms:modified>
</cp:coreProperties>
</file>