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3800" dirty="0" smtClean="0">
                <a:solidFill>
                  <a:schemeClr val="tx1"/>
                </a:solidFill>
              </a:rPr>
              <a:t>Yu </a:t>
            </a:r>
            <a:r>
              <a:rPr lang="en-US" altLang="zh-CN" sz="3800" dirty="0" err="1" smtClean="0">
                <a:solidFill>
                  <a:schemeClr val="tx1"/>
                </a:solidFill>
              </a:rPr>
              <a:t>Qi</a:t>
            </a:r>
            <a:endParaRPr lang="en-US" altLang="zh-CN" sz="3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700" dirty="0" smtClean="0">
                <a:solidFill>
                  <a:schemeClr val="tx1"/>
                </a:solidFill>
              </a:rPr>
              <a:t>qicosmos@163.com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feather?</a:t>
            </a:r>
          </a:p>
          <a:p>
            <a:r>
              <a:rPr lang="en-US" altLang="zh-CN" dirty="0" smtClean="0"/>
              <a:t>t</a:t>
            </a:r>
            <a:r>
              <a:rPr lang="en-US" altLang="zh-CN" dirty="0" smtClean="0"/>
              <a:t>he Framework of Feather</a:t>
            </a:r>
          </a:p>
          <a:p>
            <a:r>
              <a:rPr lang="en-US" altLang="zh-CN" dirty="0" smtClean="0"/>
              <a:t>Components</a:t>
            </a:r>
          </a:p>
          <a:p>
            <a:r>
              <a:rPr lang="en-US" altLang="zh-CN" dirty="0" smtClean="0"/>
              <a:t>How to rapidly develop?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What is feather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Example</a:t>
            </a:r>
          </a:p>
          <a:p>
            <a:r>
              <a:rPr lang="en-US" altLang="zh-CN" dirty="0" smtClean="0"/>
              <a:t>Why we need it?(Application framework)</a:t>
            </a:r>
          </a:p>
          <a:p>
            <a:r>
              <a:rPr lang="en-US" altLang="zh-CN" dirty="0" smtClean="0"/>
              <a:t>Goal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The Framework of Feather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concepts of web</a:t>
            </a:r>
          </a:p>
          <a:p>
            <a:r>
              <a:rPr lang="en-US" altLang="zh-CN" dirty="0" smtClean="0"/>
              <a:t>Classic web framework</a:t>
            </a:r>
          </a:p>
          <a:p>
            <a:r>
              <a:rPr lang="en-US" altLang="zh-CN" dirty="0" smtClean="0"/>
              <a:t>The framework of feather</a:t>
            </a:r>
          </a:p>
          <a:p>
            <a:r>
              <a:rPr lang="en-US" altLang="zh-CN" dirty="0" smtClean="0"/>
              <a:t>Comparison()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Cinatra</a:t>
            </a:r>
            <a:r>
              <a:rPr lang="en-US" altLang="zh-CN" dirty="0" smtClean="0"/>
              <a:t>(</a:t>
            </a:r>
            <a:r>
              <a:rPr lang="en-US" altLang="zh-CN" dirty="0" smtClean="0"/>
              <a:t>Comparison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Ormpp</a:t>
            </a:r>
            <a:r>
              <a:rPr lang="en-US" altLang="zh-CN" dirty="0" smtClean="0"/>
              <a:t>(</a:t>
            </a:r>
            <a:r>
              <a:rPr lang="en-US" altLang="zh-CN" dirty="0" smtClean="0"/>
              <a:t>Comparison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Render</a:t>
            </a:r>
          </a:p>
          <a:p>
            <a:r>
              <a:rPr lang="en-US" altLang="zh-CN" dirty="0" smtClean="0"/>
              <a:t>Iguana/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Few code</a:t>
            </a:r>
          </a:p>
          <a:p>
            <a:r>
              <a:rPr lang="en-US" altLang="zh-CN" dirty="0" smtClean="0"/>
              <a:t>Friendly, ease interface</a:t>
            </a:r>
          </a:p>
          <a:p>
            <a:r>
              <a:rPr lang="en-US" altLang="zh-CN" dirty="0" smtClean="0"/>
              <a:t>Automatically done</a:t>
            </a:r>
          </a:p>
          <a:p>
            <a:r>
              <a:rPr lang="en-US" altLang="zh-CN" smtClean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79</Words>
  <PresentationFormat>全屏显示(16:9)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Feather: A Modern C++ Web Development Framework</vt:lpstr>
      <vt:lpstr>Outline</vt:lpstr>
      <vt:lpstr>What is feather?</vt:lpstr>
      <vt:lpstr>The Framework of Feather</vt:lpstr>
      <vt:lpstr>Components</vt:lpstr>
      <vt:lpstr>How to rapidly develop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19</cp:revision>
  <dcterms:created xsi:type="dcterms:W3CDTF">2018-09-06T10:21:51Z</dcterms:created>
  <dcterms:modified xsi:type="dcterms:W3CDTF">2018-09-06T11:00:43Z</dcterms:modified>
</cp:coreProperties>
</file>