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78" r:id="rId4"/>
    <p:sldId id="279" r:id="rId5"/>
    <p:sldId id="272" r:id="rId6"/>
    <p:sldId id="274" r:id="rId7"/>
    <p:sldId id="275" r:id="rId8"/>
    <p:sldId id="276" r:id="rId9"/>
    <p:sldId id="277" r:id="rId10"/>
    <p:sldId id="287" r:id="rId11"/>
    <p:sldId id="281" r:id="rId12"/>
    <p:sldId id="262" r:id="rId13"/>
    <p:sldId id="264" r:id="rId14"/>
    <p:sldId id="265" r:id="rId15"/>
    <p:sldId id="282" r:id="rId16"/>
    <p:sldId id="273" r:id="rId17"/>
    <p:sldId id="268" r:id="rId18"/>
    <p:sldId id="269" r:id="rId19"/>
    <p:sldId id="270" r:id="rId20"/>
    <p:sldId id="267" r:id="rId21"/>
    <p:sldId id="271" r:id="rId22"/>
    <p:sldId id="259" r:id="rId23"/>
    <p:sldId id="285" r:id="rId24"/>
    <p:sldId id="260" r:id="rId25"/>
    <p:sldId id="288" r:id="rId26"/>
    <p:sldId id="289" r:id="rId27"/>
    <p:sldId id="290" r:id="rId28"/>
    <p:sldId id="297" r:id="rId29"/>
    <p:sldId id="291" r:id="rId30"/>
    <p:sldId id="299" r:id="rId31"/>
    <p:sldId id="306" r:id="rId32"/>
    <p:sldId id="293" r:id="rId33"/>
    <p:sldId id="294" r:id="rId34"/>
    <p:sldId id="295" r:id="rId35"/>
    <p:sldId id="296" r:id="rId36"/>
    <p:sldId id="298" r:id="rId37"/>
    <p:sldId id="300" r:id="rId38"/>
    <p:sldId id="302" r:id="rId39"/>
    <p:sldId id="301" r:id="rId40"/>
    <p:sldId id="303" r:id="rId41"/>
    <p:sldId id="309" r:id="rId42"/>
    <p:sldId id="304" r:id="rId43"/>
    <p:sldId id="305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9" r:id="rId55"/>
    <p:sldId id="335" r:id="rId56"/>
    <p:sldId id="318" r:id="rId57"/>
    <p:sldId id="329" r:id="rId58"/>
    <p:sldId id="330" r:id="rId59"/>
    <p:sldId id="336" r:id="rId60"/>
    <p:sldId id="331" r:id="rId61"/>
    <p:sldId id="286" r:id="rId62"/>
    <p:sldId id="261" r:id="rId63"/>
    <p:sldId id="325" r:id="rId64"/>
    <p:sldId id="320" r:id="rId65"/>
    <p:sldId id="322" r:id="rId66"/>
    <p:sldId id="332" r:id="rId67"/>
    <p:sldId id="324" r:id="rId68"/>
    <p:sldId id="334" r:id="rId69"/>
    <p:sldId id="327" r:id="rId70"/>
    <p:sldId id="328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hyperlink" Target="https://github.com/qicosmos/cinat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icosmos/rende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hyperlink" Target="https://github.com/melpon/ginger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cosmos/render" TargetMode="Externa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6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Good infrastructure</a:t>
            </a:r>
          </a:p>
          <a:p>
            <a:pPr lvl="1"/>
            <a:r>
              <a:rPr lang="en-US" altLang="zh-CN" sz="2400" dirty="0" smtClean="0"/>
              <a:t>http server, ORM, html render,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</a:t>
            </a:r>
            <a:r>
              <a:rPr lang="en-US" altLang="zh-CN" sz="2400" b="1" dirty="0" smtClean="0"/>
              <a:t>feather to </a:t>
            </a:r>
            <a:r>
              <a:rPr lang="en-US" altLang="zh-CN" sz="2400" b="1" dirty="0" smtClean="0"/>
              <a:t>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70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429006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 of feather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hlinkClick r:id="rId2"/>
              </a:rPr>
              <a:t>Cinatra</a:t>
            </a:r>
            <a:r>
              <a:rPr lang="en-US" altLang="zh-CN" sz="2800" dirty="0" smtClean="0"/>
              <a:t>: an easy to use http library(http/https, web socket, AOP)</a:t>
            </a:r>
          </a:p>
          <a:p>
            <a:r>
              <a:rPr lang="en-US" altLang="zh-CN" sz="2800" dirty="0" err="1" smtClean="0">
                <a:hlinkClick r:id="rId3"/>
              </a:rPr>
              <a:t>Ormpp</a:t>
            </a:r>
            <a:r>
              <a:rPr lang="en-US" altLang="zh-CN" sz="2800" dirty="0" smtClean="0"/>
              <a:t>: a flexible ORM library, support multiple databases(compile-time reflection)</a:t>
            </a:r>
          </a:p>
          <a:p>
            <a:r>
              <a:rPr lang="en-US" altLang="zh-CN" sz="2800" dirty="0" smtClean="0">
                <a:hlinkClick r:id="rId4"/>
              </a:rPr>
              <a:t>Render</a:t>
            </a:r>
            <a:r>
              <a:rPr lang="en-US" altLang="zh-CN" sz="2800" dirty="0" smtClean="0"/>
              <a:t>: a powerful html template </a:t>
            </a:r>
            <a:r>
              <a:rPr lang="en-US" altLang="zh-CN" sz="2800" dirty="0" smtClean="0"/>
              <a:t>engine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Comparison with other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588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can develop a web application rapidly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Concepts of Web Framework</a:t>
            </a:r>
          </a:p>
          <a:p>
            <a:r>
              <a:rPr lang="en-US" altLang="zh-CN" dirty="0" smtClean="0"/>
              <a:t>What is Feather?</a:t>
            </a:r>
          </a:p>
          <a:p>
            <a:r>
              <a:rPr lang="en-US" altLang="zh-CN" dirty="0" smtClean="0"/>
              <a:t>Components</a:t>
            </a:r>
          </a:p>
          <a:p>
            <a:r>
              <a:rPr lang="en-US" altLang="zh-CN" dirty="0" smtClean="0"/>
              <a:t>How to Rapidly Develop Web?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531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</a:t>
            </a:r>
            <a:r>
              <a:rPr lang="en-US" altLang="zh-CN" sz="2000" dirty="0" smtClean="0"/>
              <a:t> functions</a:t>
            </a:r>
          </a:p>
          <a:p>
            <a:r>
              <a:rPr lang="en-US" altLang="zh-CN" sz="2000" dirty="0" smtClean="0"/>
              <a:t>All </a:t>
            </a:r>
            <a:r>
              <a:rPr lang="en-US" altLang="zh-CN" sz="2000" dirty="0" smtClean="0"/>
              <a:t>the core </a:t>
            </a:r>
            <a:r>
              <a:rPr lang="en-US" altLang="zh-CN" sz="2000" dirty="0" smtClean="0"/>
              <a:t>business code is just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Why we need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development efficiency</a:t>
            </a:r>
          </a:p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cinatra</a:t>
            </a:r>
            <a:endParaRPr lang="en-US" altLang="zh-CN" dirty="0" smtClean="0"/>
          </a:p>
          <a:p>
            <a:r>
              <a:rPr lang="en-US" altLang="zh-CN" dirty="0" err="1" smtClean="0"/>
              <a:t>ormpp</a:t>
            </a:r>
            <a:r>
              <a:rPr lang="en-US" altLang="zh-CN" dirty="0" smtClean="0"/>
              <a:t>(Comparison)</a:t>
            </a:r>
          </a:p>
          <a:p>
            <a:r>
              <a:rPr lang="en-US" altLang="zh-CN" dirty="0" smtClean="0"/>
              <a:t>render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file upload/download,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a application library, focus on business, lead to very few code to finish a web application</a:t>
            </a:r>
          </a:p>
          <a:p>
            <a:pPr lvl="1"/>
            <a:r>
              <a:rPr lang="en-US" altLang="zh-CN" sz="2000" dirty="0" smtClean="0"/>
              <a:t>Framework  do much work for user</a:t>
            </a:r>
          </a:p>
          <a:p>
            <a:pPr lvl="1"/>
            <a:r>
              <a:rPr lang="en-US" altLang="zh-CN" sz="2000" dirty="0" smtClean="0"/>
              <a:t>Beast is a basic library, provide low level interface</a:t>
            </a:r>
          </a:p>
          <a:p>
            <a:pPr lvl="1"/>
            <a:r>
              <a:rPr lang="en-US" altLang="zh-CN" sz="2000" dirty="0" smtClean="0"/>
              <a:t>Beast users have to write much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55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 download in </a:t>
            </a:r>
            <a:r>
              <a:rPr lang="en-US" altLang="zh-CN" dirty="0" err="1" smtClean="0"/>
              <a:t>cinatra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6116" y="4345558"/>
            <a:ext cx="326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http://127.0.0.1/assets/show.jpg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is very good to parse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85737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1429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716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8"/>
          <p:cNvGrpSpPr/>
          <p:nvPr/>
        </p:nvGrpSpPr>
        <p:grpSpPr>
          <a:xfrm>
            <a:off x="1928794" y="21431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14942" y="22859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393405" y="30360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928794" y="26519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43636" y="3286130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MVC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8"/>
            <a:ext cx="358190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85998"/>
            <a:ext cx="507652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3214692"/>
            <a:ext cx="68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Similar with std::bind, but no need placeholders here, more easy to use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3571882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C++Now 2017: </a:t>
            </a:r>
            <a:r>
              <a:rPr lang="en-US" altLang="zh-CN" dirty="0" smtClean="0"/>
              <a:t>https://www.youtube.com/watch?v=vh1BhlqF-fs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3411133" y="1732354"/>
            <a:ext cx="714380" cy="6786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3768321" y="2053825"/>
            <a:ext cx="714382" cy="357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4161230" y="1660916"/>
            <a:ext cx="714382" cy="821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5715008" y="2928940"/>
            <a:ext cx="1500198" cy="928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643570" y="3643320"/>
            <a:ext cx="1571636" cy="214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74"/>
            <a:ext cx="352901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57370"/>
            <a:ext cx="36877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22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80" y="3049791"/>
            <a:ext cx="1785950" cy="450653"/>
            <a:chOff x="1857356" y="3049791"/>
            <a:chExt cx="1643074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1" y="3049791"/>
              <a:ext cx="1094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entry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4" y="3049791"/>
            <a:ext cx="1485904" cy="450653"/>
            <a:chOff x="6157930" y="3049791"/>
            <a:chExt cx="1557342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8" y="3049791"/>
              <a:ext cx="9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entry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auto http 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2186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3143254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Hide complex details, expose simple user interface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help to parse http protocol efficiently</a:t>
            </a:r>
          </a:p>
          <a:p>
            <a:r>
              <a:rPr lang="en-US" altLang="zh-CN" sz="2800" dirty="0" smtClean="0"/>
              <a:t>The http router and AOP make the user focus on core business function</a:t>
            </a:r>
          </a:p>
          <a:p>
            <a:r>
              <a:rPr lang="en-US" altLang="zh-CN" sz="2800" dirty="0" smtClean="0"/>
              <a:t>The framework does a lot of work and then provides simple interface for the user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 server</a:t>
            </a:r>
          </a:p>
          <a:p>
            <a:r>
              <a:rPr lang="en-US" altLang="zh-CN" dirty="0" smtClean="0"/>
              <a:t>ORM(Object-relational mapping)</a:t>
            </a:r>
          </a:p>
          <a:p>
            <a:r>
              <a:rPr lang="en-US" altLang="zh-CN" dirty="0" smtClean="0"/>
              <a:t>Html </a:t>
            </a:r>
            <a:r>
              <a:rPr lang="en-US" altLang="zh-CN" dirty="0" smtClean="0"/>
              <a:t>render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285998"/>
            <a:ext cx="6154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 of databases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Unified and easy to use interface</a:t>
            </a:r>
          </a:p>
          <a:p>
            <a:r>
              <a:rPr lang="en-US" sz="2800" dirty="0" smtClean="0"/>
              <a:t>Extensible interface </a:t>
            </a:r>
          </a:p>
          <a:p>
            <a:r>
              <a:rPr lang="en-US" sz="2800" dirty="0" smtClean="0"/>
              <a:t>Automatically generate </a:t>
            </a:r>
            <a:r>
              <a:rPr lang="en-US" sz="2800" dirty="0" err="1" smtClean="0"/>
              <a:t>sql</a:t>
            </a:r>
            <a:endParaRPr lang="en-US" sz="2800" dirty="0" smtClean="0"/>
          </a:p>
          <a:p>
            <a:r>
              <a:rPr lang="en-US" sz="2800" dirty="0" smtClean="0"/>
              <a:t>Automatically mapping entity to object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 database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185989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98272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4086238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785932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928940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714758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49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</a:t>
            </a:r>
            <a:r>
              <a:rPr lang="en-US" altLang="zh-CN" dirty="0" err="1" smtClean="0"/>
              <a:t>databse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700378"/>
            <a:ext cx="4357718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54"/>
            <a:ext cx="5419983" cy="137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Automatically 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"</a:t>
            </a:r>
            <a:r>
              <a:rPr lang="zh-CN" altLang="en-US" dirty="0"/>
              <a:t> CREATE TABLE person ( id INT</a:t>
            </a:r>
            <a:r>
              <a:rPr lang="en-US" altLang="zh-CN" dirty="0"/>
              <a:t>, </a:t>
            </a:r>
            <a:r>
              <a:rPr lang="zh-CN" altLang="en-US" dirty="0"/>
              <a:t>name TEXT, age </a:t>
            </a:r>
            <a:r>
              <a:rPr lang="en-US" altLang="zh-CN" dirty="0" smtClean="0"/>
              <a:t>INT</a:t>
            </a:r>
            <a:r>
              <a:rPr lang="zh-CN" altLang="en-US" dirty="0" smtClean="0"/>
              <a:t>) "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4348" y="4071948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Cppcms</a:t>
            </a:r>
            <a:endParaRPr lang="en-US" altLang="zh-CN" dirty="0" smtClean="0"/>
          </a:p>
          <a:p>
            <a:r>
              <a:rPr lang="en-US" altLang="zh-CN" dirty="0" err="1" smtClean="0"/>
              <a:t>treefrog</a:t>
            </a:r>
            <a:r>
              <a:rPr lang="en-US" altLang="zh-CN" dirty="0" smtClean="0"/>
              <a:t>-framework</a:t>
            </a:r>
          </a:p>
          <a:p>
            <a:r>
              <a:rPr lang="en-US" dirty="0" smtClean="0"/>
              <a:t>Crow</a:t>
            </a:r>
            <a:endParaRPr lang="en-US" altLang="zh-CN" dirty="0" smtClean="0"/>
          </a:p>
          <a:p>
            <a:r>
              <a:rPr lang="en-US" dirty="0" smtClean="0"/>
              <a:t>Silicon</a:t>
            </a:r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653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Just need an object type to generate a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 statement automatically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template engine</a:t>
            </a:r>
          </a:p>
          <a:p>
            <a:pPr lvl="1"/>
            <a:r>
              <a:rPr lang="en-US" altLang="zh-CN" dirty="0" smtClean="0"/>
              <a:t>Dynamic filling html</a:t>
            </a:r>
          </a:p>
          <a:p>
            <a:pPr lvl="1"/>
            <a:r>
              <a:rPr lang="en-US" altLang="zh-CN" dirty="0" smtClean="0"/>
              <a:t>Control UI display</a:t>
            </a:r>
          </a:p>
          <a:p>
            <a:pPr lvl="1"/>
            <a:r>
              <a:rPr lang="en-US" altLang="zh-CN" dirty="0" smtClean="0"/>
              <a:t>Html reuse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22"/>
            <a:ext cx="50298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6"/>
            <a:ext cx="4572032" cy="3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8"/>
            <a:ext cx="47778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 9"/>
          <p:cNvSpPr/>
          <p:nvPr/>
        </p:nvSpPr>
        <p:spPr>
          <a:xfrm>
            <a:off x="1428728" y="1643056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704" y="3214692"/>
            <a:ext cx="70415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57488" y="3857634"/>
            <a:ext cx="3261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6"/>
              </a:rPr>
              <a:t>https://github.com/qicosmos/render</a:t>
            </a:r>
            <a:endParaRPr lang="en-US" altLang="zh-CN" sz="1600" dirty="0" smtClean="0"/>
          </a:p>
          <a:p>
            <a:r>
              <a:rPr lang="en-US" sz="1600" dirty="0" smtClean="0">
                <a:hlinkClick r:id="rId7"/>
              </a:rPr>
              <a:t>https://github.com/melpon/ginger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Render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6248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6"/>
            <a:ext cx="8434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 8"/>
          <p:cNvSpPr/>
          <p:nvPr/>
        </p:nvSpPr>
        <p:spPr>
          <a:xfrm>
            <a:off x="1071538" y="1500180"/>
            <a:ext cx="1357322" cy="214314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9" idx="2"/>
          </p:cNvCxnSpPr>
          <p:nvPr/>
        </p:nvCxnSpPr>
        <p:spPr>
          <a:xfrm rot="16200000" flipH="1">
            <a:off x="2446719" y="1017973"/>
            <a:ext cx="1143008" cy="25360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74" y="1152522"/>
            <a:ext cx="7156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30"/>
            <a:ext cx="7200899" cy="125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6357950" y="3714758"/>
            <a:ext cx="1643074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59614" y="1643056"/>
            <a:ext cx="107157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72"/>
            <a:ext cx="56260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155" y="2285998"/>
            <a:ext cx="62261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 rot="17530782">
            <a:off x="5431197" y="243524"/>
            <a:ext cx="214314" cy="206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326048">
            <a:off x="6280879" y="2364831"/>
            <a:ext cx="214314" cy="1644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347283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3714744" y="285734"/>
            <a:ext cx="5214973" cy="4366971"/>
            <a:chOff x="3428992" y="142858"/>
            <a:chExt cx="5286411" cy="45098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8992" y="142858"/>
              <a:ext cx="5119528" cy="421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4357701"/>
              <a:ext cx="5286411" cy="2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圆角矩形 7"/>
          <p:cNvSpPr/>
          <p:nvPr/>
        </p:nvSpPr>
        <p:spPr>
          <a:xfrm>
            <a:off x="571472" y="2357436"/>
            <a:ext cx="2428892" cy="5000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2143109" y="857237"/>
            <a:ext cx="1143008" cy="1857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643306" y="928676"/>
            <a:ext cx="3929090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0034" y="3143254"/>
            <a:ext cx="250033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71868" y="4357700"/>
            <a:ext cx="5429288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 rot="16200000" flipH="1">
            <a:off x="2232405" y="3089675"/>
            <a:ext cx="857256" cy="1821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7224" y="4071948"/>
            <a:ext cx="176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Reuse html code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407870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714876" y="1643056"/>
            <a:ext cx="3195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Need a special compiler to build</a:t>
            </a:r>
          </a:p>
          <a:p>
            <a:r>
              <a:rPr lang="en-US" altLang="zh-CN" dirty="0" smtClean="0"/>
              <a:t>html template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7686" y="2928940"/>
            <a:ext cx="4203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Cppcms</a:t>
            </a:r>
            <a:r>
              <a:rPr lang="en-US" altLang="zh-CN" dirty="0" smtClean="0"/>
              <a:t> is not easy to use, not modern </a:t>
            </a:r>
            <a:r>
              <a:rPr lang="en-US" altLang="zh-CN" dirty="0" err="1" smtClean="0"/>
              <a:t>c++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99" y="357172"/>
            <a:ext cx="6104379" cy="42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3786196"/>
            <a:ext cx="1071570" cy="78581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9" y="1785932"/>
            <a:ext cx="2643205" cy="2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285998"/>
            <a:ext cx="2286016" cy="8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14428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820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8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8"/>
            <a:ext cx="6616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8589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285984" y="916534"/>
            <a:ext cx="4308372" cy="338554"/>
            <a:chOff x="2285984" y="916534"/>
            <a:chExt cx="4308372" cy="338554"/>
          </a:xfrm>
        </p:grpSpPr>
        <p:sp>
          <p:nvSpPr>
            <p:cNvPr id="6" name="圆角矩形 5"/>
            <p:cNvSpPr/>
            <p:nvPr/>
          </p:nvSpPr>
          <p:spPr>
            <a:xfrm>
              <a:off x="2285984" y="928676"/>
              <a:ext cx="1785950" cy="28575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916534"/>
              <a:ext cx="2522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Separate non-core business</a:t>
              </a:r>
              <a:endParaRPr lang="zh-CN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8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20660" y="357172"/>
            <a:ext cx="410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Simple and direct core business code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heavily, not modern </a:t>
            </a:r>
            <a:r>
              <a:rPr lang="en-US" altLang="zh-CN" dirty="0" err="1" smtClean="0"/>
              <a:t>c++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32"/>
            <a:ext cx="6357982" cy="110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857502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user interface is not friendly</a:t>
            </a:r>
          </a:p>
          <a:p>
            <a:r>
              <a:rPr lang="en-US" altLang="zh-CN" sz="2400" dirty="0" smtClean="0"/>
              <a:t>Complicated, not flexible</a:t>
            </a:r>
          </a:p>
          <a:p>
            <a:r>
              <a:rPr lang="en-US" altLang="zh-CN" sz="2400" dirty="0" smtClean="0"/>
              <a:t>Don’t separate non-core business</a:t>
            </a:r>
          </a:p>
          <a:p>
            <a:r>
              <a:rPr lang="en-US" altLang="zh-CN" sz="2400" dirty="0" smtClean="0"/>
              <a:t>Lack of html templates component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1136</Words>
  <PresentationFormat>全屏显示(16:9)</PresentationFormat>
  <Paragraphs>241</Paragraphs>
  <Slides>70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Feather: A Modern C++ Web Development Framework</vt:lpstr>
      <vt:lpstr>Outline</vt:lpstr>
      <vt:lpstr>Basic concepts</vt:lpstr>
      <vt:lpstr>Basic concepts</vt:lpstr>
      <vt:lpstr>Some c++ web frameworks</vt:lpstr>
      <vt:lpstr>cppcms</vt:lpstr>
      <vt:lpstr>幻灯片 7</vt:lpstr>
      <vt:lpstr>silicon</vt:lpstr>
      <vt:lpstr>silicon</vt:lpstr>
      <vt:lpstr>幻灯片 10</vt:lpstr>
      <vt:lpstr>We need a better c++ web framework</vt:lpstr>
      <vt:lpstr>We need a better c++ web framework</vt:lpstr>
      <vt:lpstr>What is feather?</vt:lpstr>
      <vt:lpstr>What is feather?</vt:lpstr>
      <vt:lpstr>What is feather?</vt:lpstr>
      <vt:lpstr>Components of feather</vt:lpstr>
      <vt:lpstr>Comparison with other frameworks</vt:lpstr>
      <vt:lpstr>幻灯片 18</vt:lpstr>
      <vt:lpstr>幻灯片 19</vt:lpstr>
      <vt:lpstr>Development efficiency</vt:lpstr>
      <vt:lpstr>Performance</vt:lpstr>
      <vt:lpstr>Why we need feather?</vt:lpstr>
      <vt:lpstr>幻灯片 23</vt:lpstr>
      <vt:lpstr>Components</vt:lpstr>
      <vt:lpstr>Cinatra</vt:lpstr>
      <vt:lpstr>幻灯片 26</vt:lpstr>
      <vt:lpstr>http upload/download</vt:lpstr>
      <vt:lpstr>http parser</vt:lpstr>
      <vt:lpstr>http router</vt:lpstr>
      <vt:lpstr>http router</vt:lpstr>
      <vt:lpstr>AOP</vt:lpstr>
      <vt:lpstr>AOP</vt:lpstr>
      <vt:lpstr>AOP</vt:lpstr>
      <vt:lpstr>AOP</vt:lpstr>
      <vt:lpstr>AOP</vt:lpstr>
      <vt:lpstr>AOP</vt:lpstr>
      <vt:lpstr>auto http upload</vt:lpstr>
      <vt:lpstr>幻灯片 38</vt:lpstr>
      <vt:lpstr>cinatra</vt:lpstr>
      <vt:lpstr>ormpp</vt:lpstr>
      <vt:lpstr>ormpp</vt:lpstr>
      <vt:lpstr>ormpp</vt:lpstr>
      <vt:lpstr>ormpp</vt:lpstr>
      <vt:lpstr>ormpp</vt:lpstr>
      <vt:lpstr>ormpp</vt:lpstr>
      <vt:lpstr>ormpp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Render</vt:lpstr>
      <vt:lpstr>Render</vt:lpstr>
      <vt:lpstr>幻灯片 58</vt:lpstr>
      <vt:lpstr>render</vt:lpstr>
      <vt:lpstr>幻灯片 60</vt:lpstr>
      <vt:lpstr>幻灯片 61</vt:lpstr>
      <vt:lpstr>How to rapidly develop</vt:lpstr>
      <vt:lpstr>Login html page</vt:lpstr>
      <vt:lpstr>Example—login</vt:lpstr>
      <vt:lpstr>幻灯片 65</vt:lpstr>
      <vt:lpstr>幻灯片 66</vt:lpstr>
      <vt:lpstr>幻灯片 67</vt:lpstr>
      <vt:lpstr>How to rapidly develop</vt:lpstr>
      <vt:lpstr>幻灯片 69</vt:lpstr>
      <vt:lpstr>幻灯片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267</cp:revision>
  <dcterms:created xsi:type="dcterms:W3CDTF">2018-09-06T10:21:51Z</dcterms:created>
  <dcterms:modified xsi:type="dcterms:W3CDTF">2018-09-20T01:27:04Z</dcterms:modified>
</cp:coreProperties>
</file>