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59" r:id="rId16"/>
    <p:sldId id="273" r:id="rId17"/>
    <p:sldId id="260" r:id="rId18"/>
    <p:sldId id="261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5691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2928940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: too old, not easy to use, not modern</a:t>
            </a:r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-framework: based on qt, too heavily, not modern 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en-US" dirty="0" smtClean="0"/>
              <a:t>Silicon: not so easy to use</a:t>
            </a:r>
          </a:p>
          <a:p>
            <a:r>
              <a:rPr lang="en-US" dirty="0" smtClean="0"/>
              <a:t>Crow: lack of some important components, it’s not a really web framework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 Framework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</a:t>
            </a:r>
          </a:p>
          <a:p>
            <a:r>
              <a:rPr lang="en-US" altLang="zh-CN" dirty="0" smtClean="0"/>
              <a:t>Classic web framework</a:t>
            </a:r>
          </a:p>
          <a:p>
            <a:r>
              <a:rPr lang="en-US" altLang="zh-CN" dirty="0" smtClean="0"/>
              <a:t>The framework of feather</a:t>
            </a:r>
          </a:p>
          <a:p>
            <a:r>
              <a:rPr lang="en-US" altLang="zh-CN" dirty="0" smtClean="0"/>
              <a:t>Comparison()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easy to use http library(http/https, web socket, AOP)</a:t>
            </a:r>
          </a:p>
          <a:p>
            <a:r>
              <a:rPr lang="en-US" altLang="zh-CN" dirty="0" smtClean="0"/>
              <a:t>A flexible ORM library, support multiple databases(compile-time reflection)</a:t>
            </a:r>
          </a:p>
          <a:p>
            <a:r>
              <a:rPr lang="en-US" altLang="zh-CN" dirty="0" smtClean="0"/>
              <a:t>A powerful html template engine</a:t>
            </a:r>
          </a:p>
          <a:p>
            <a:r>
              <a:rPr lang="en-US" altLang="zh-CN" dirty="0" smtClean="0"/>
              <a:t>A fast serialization library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</a:p>
          <a:p>
            <a:r>
              <a:rPr lang="en-US" altLang="zh-CN" dirty="0" smtClean="0"/>
              <a:t>iguana/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Few code</a:t>
            </a:r>
          </a:p>
          <a:p>
            <a:r>
              <a:rPr lang="en-US" altLang="zh-CN" dirty="0" smtClean="0"/>
              <a:t>Friendly, ease interface</a:t>
            </a:r>
          </a:p>
          <a:p>
            <a:r>
              <a:rPr lang="en-US" altLang="zh-CN" dirty="0" smtClean="0"/>
              <a:t>Automatically done</a:t>
            </a:r>
          </a:p>
          <a:p>
            <a:r>
              <a:rPr lang="en-US" altLang="zh-CN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the Framework of Feather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Example</a:t>
            </a:r>
          </a:p>
          <a:p>
            <a:r>
              <a:rPr lang="en-US" altLang="zh-CN" dirty="0" smtClean="0"/>
              <a:t>Why we need it?(Application framework)</a:t>
            </a:r>
          </a:p>
          <a:p>
            <a:r>
              <a:rPr lang="en-US" altLang="zh-CN" dirty="0" smtClean="0"/>
              <a:t>the Goal of Feather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modern </a:t>
            </a:r>
            <a:r>
              <a:rPr lang="en-US" altLang="zh-CN" sz="2400" b="1" dirty="0" err="1" smtClean="0"/>
              <a:t>c++</a:t>
            </a:r>
            <a:r>
              <a:rPr lang="en-US" altLang="zh-CN" sz="2400" b="1" dirty="0" smtClean="0"/>
              <a:t>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 lines code web application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8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357568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High performance</a:t>
            </a:r>
          </a:p>
          <a:p>
            <a:r>
              <a:rPr lang="en-US" altLang="zh-CN" dirty="0" smtClean="0"/>
              <a:t>Focus on business only</a:t>
            </a:r>
          </a:p>
          <a:p>
            <a:r>
              <a:rPr lang="en-US" altLang="zh-CN" dirty="0" smtClean="0"/>
              <a:t>Lightweight, low learning costs</a:t>
            </a:r>
          </a:p>
          <a:p>
            <a:r>
              <a:rPr lang="en-US" altLang="zh-CN" dirty="0" smtClean="0"/>
              <a:t>Cross platform, header only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many business functions?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4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428860" y="4000510"/>
            <a:ext cx="4871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All the business code is just 500 lines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can develop an App rapidly in feather</a:t>
            </a:r>
          </a:p>
          <a:p>
            <a:r>
              <a:rPr lang="en-US" altLang="zh-CN" dirty="0" smtClean="0"/>
              <a:t>Naive high performance comparing with other language web framework</a:t>
            </a:r>
          </a:p>
          <a:p>
            <a:r>
              <a:rPr lang="en-US" altLang="zh-CN" dirty="0" smtClean="0"/>
              <a:t>Lack of such a modern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application framework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332</Words>
  <PresentationFormat>全屏显示(16:9)</PresentationFormat>
  <Paragraphs>72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Feather: A Modern C++ Web Development Framework</vt:lpstr>
      <vt:lpstr>Outline</vt:lpstr>
      <vt:lpstr>What is feather?</vt:lpstr>
      <vt:lpstr>What is feather?</vt:lpstr>
      <vt:lpstr>What is feather?</vt:lpstr>
      <vt:lpstr>幻灯片 6</vt:lpstr>
      <vt:lpstr>Example</vt:lpstr>
      <vt:lpstr>Example</vt:lpstr>
      <vt:lpstr>Why we need it?</vt:lpstr>
      <vt:lpstr>Comparison with other frameworks</vt:lpstr>
      <vt:lpstr>幻灯片 11</vt:lpstr>
      <vt:lpstr>幻灯片 12</vt:lpstr>
      <vt:lpstr>Performance</vt:lpstr>
      <vt:lpstr>Some c++ web frameworks</vt:lpstr>
      <vt:lpstr>the Framework of Feather</vt:lpstr>
      <vt:lpstr>Components</vt:lpstr>
      <vt:lpstr>Components</vt:lpstr>
      <vt:lpstr>How to rapidly develop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63</cp:revision>
  <dcterms:created xsi:type="dcterms:W3CDTF">2018-09-06T10:21:51Z</dcterms:created>
  <dcterms:modified xsi:type="dcterms:W3CDTF">2018-09-09T13:56:54Z</dcterms:modified>
</cp:coreProperties>
</file>