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79" r:id="rId4"/>
    <p:sldId id="339" r:id="rId5"/>
    <p:sldId id="268" r:id="rId6"/>
    <p:sldId id="269" r:id="rId7"/>
    <p:sldId id="272" r:id="rId8"/>
    <p:sldId id="274" r:id="rId9"/>
    <p:sldId id="275" r:id="rId10"/>
    <p:sldId id="276" r:id="rId11"/>
    <p:sldId id="287" r:id="rId12"/>
    <p:sldId id="281" r:id="rId13"/>
    <p:sldId id="338" r:id="rId14"/>
    <p:sldId id="264" r:id="rId15"/>
    <p:sldId id="270" r:id="rId16"/>
    <p:sldId id="282" r:id="rId17"/>
    <p:sldId id="265" r:id="rId18"/>
    <p:sldId id="267" r:id="rId19"/>
    <p:sldId id="271" r:id="rId20"/>
    <p:sldId id="259" r:id="rId21"/>
    <p:sldId id="285" r:id="rId22"/>
    <p:sldId id="260" r:id="rId23"/>
    <p:sldId id="288" r:id="rId24"/>
    <p:sldId id="289" r:id="rId25"/>
    <p:sldId id="290" r:id="rId26"/>
    <p:sldId id="337" r:id="rId27"/>
    <p:sldId id="297" r:id="rId28"/>
    <p:sldId id="291" r:id="rId29"/>
    <p:sldId id="340" r:id="rId30"/>
    <p:sldId id="306" r:id="rId31"/>
    <p:sldId id="293" r:id="rId32"/>
    <p:sldId id="294" r:id="rId33"/>
    <p:sldId id="295" r:id="rId34"/>
    <p:sldId id="296" r:id="rId35"/>
    <p:sldId id="298" r:id="rId36"/>
    <p:sldId id="300" r:id="rId37"/>
    <p:sldId id="302" r:id="rId38"/>
    <p:sldId id="301" r:id="rId39"/>
    <p:sldId id="303" r:id="rId40"/>
    <p:sldId id="309" r:id="rId41"/>
    <p:sldId id="304" r:id="rId42"/>
    <p:sldId id="305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35" r:id="rId55"/>
    <p:sldId id="318" r:id="rId56"/>
    <p:sldId id="329" r:id="rId57"/>
    <p:sldId id="330" r:id="rId58"/>
    <p:sldId id="336" r:id="rId59"/>
    <p:sldId id="331" r:id="rId60"/>
    <p:sldId id="286" r:id="rId61"/>
    <p:sldId id="261" r:id="rId62"/>
    <p:sldId id="325" r:id="rId63"/>
    <p:sldId id="320" r:id="rId64"/>
    <p:sldId id="322" r:id="rId65"/>
    <p:sldId id="332" r:id="rId66"/>
    <p:sldId id="324" r:id="rId67"/>
    <p:sldId id="334" r:id="rId68"/>
    <p:sldId id="327" r:id="rId69"/>
    <p:sldId id="328" r:id="rId7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229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bit complicated</a:t>
            </a:r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0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Lacks of html template engine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8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template engine,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92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430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as simple as possible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7648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core business code is </a:t>
            </a:r>
            <a:r>
              <a:rPr lang="en-US" altLang="zh-CN" sz="2000" dirty="0" smtClean="0"/>
              <a:t>about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286116" y="4071948"/>
            <a:ext cx="1315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Higher is better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Basic Concepts of Web Framework</a:t>
            </a:r>
          </a:p>
          <a:p>
            <a:r>
              <a:rPr lang="en-US" altLang="zh-CN" sz="2800" dirty="0" smtClean="0"/>
              <a:t>What is Feather?</a:t>
            </a:r>
          </a:p>
          <a:p>
            <a:r>
              <a:rPr lang="en-US" altLang="zh-CN" sz="2800" dirty="0" smtClean="0"/>
              <a:t>Components</a:t>
            </a:r>
          </a:p>
          <a:p>
            <a:r>
              <a:rPr lang="en-US" altLang="zh-CN" sz="2800" dirty="0" smtClean="0"/>
              <a:t>How to Rapidly Develop Web Applications?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Why we need a 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 web framework feather?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High development efficiency</a:t>
            </a:r>
          </a:p>
          <a:p>
            <a:r>
              <a:rPr lang="en-US" altLang="zh-CN" sz="2400" dirty="0" smtClean="0"/>
              <a:t>High performance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3174" y="2357436"/>
            <a:ext cx="9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cinatra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0" y="2285998"/>
            <a:ext cx="135732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3574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ormpp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157163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4612" y="3571882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render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1273724"/>
            <a:ext cx="96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Feather 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6" name="椭圆形标注 15"/>
          <p:cNvSpPr/>
          <p:nvPr/>
        </p:nvSpPr>
        <p:spPr>
          <a:xfrm>
            <a:off x="5286380" y="1714494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86380" y="1785932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18" name="椭圆形标注 17"/>
          <p:cNvSpPr/>
          <p:nvPr/>
        </p:nvSpPr>
        <p:spPr>
          <a:xfrm rot="5400000">
            <a:off x="4429124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26184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</a:t>
            </a:r>
            <a:r>
              <a:rPr lang="en-US" altLang="zh-CN" sz="2000" dirty="0" smtClean="0"/>
              <a:t>upload/download files, </a:t>
            </a:r>
            <a:r>
              <a:rPr lang="en-US" altLang="zh-CN" sz="2000" dirty="0" smtClean="0"/>
              <a:t>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is a application library, focus on business, lead to very few code to finish a web application</a:t>
            </a:r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do much work for </a:t>
            </a:r>
            <a:r>
              <a:rPr lang="en-US" altLang="zh-CN" sz="2000" dirty="0" smtClean="0"/>
              <a:t>users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beast </a:t>
            </a:r>
            <a:r>
              <a:rPr lang="en-US" altLang="zh-CN" sz="2000" dirty="0" smtClean="0"/>
              <a:t>is a </a:t>
            </a:r>
            <a:r>
              <a:rPr lang="en-US" altLang="zh-CN" sz="2000" dirty="0" smtClean="0"/>
              <a:t>fundamental </a:t>
            </a:r>
            <a:r>
              <a:rPr lang="en-US" altLang="zh-CN" sz="2000" dirty="0" smtClean="0"/>
              <a:t>library, provide low level interface</a:t>
            </a:r>
          </a:p>
          <a:p>
            <a:pPr lvl="1"/>
            <a:r>
              <a:rPr lang="en-US" altLang="zh-CN" sz="2000" dirty="0" smtClean="0"/>
              <a:t>beast </a:t>
            </a:r>
            <a:r>
              <a:rPr lang="en-US" altLang="zh-CN" sz="2000" dirty="0" smtClean="0"/>
              <a:t>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282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 download in </a:t>
            </a:r>
            <a:r>
              <a:rPr lang="en-US" altLang="zh-CN" sz="1600" dirty="0" err="1" smtClean="0"/>
              <a:t>cinatra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000364" y="4345558"/>
            <a:ext cx="2915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http://127.0.0.1/assets/show.jpg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786314" y="1273724"/>
            <a:ext cx="1214446" cy="369332"/>
            <a:chOff x="4786314" y="1202286"/>
            <a:chExt cx="1214446" cy="369332"/>
          </a:xfrm>
        </p:grpSpPr>
        <p:sp>
          <p:nvSpPr>
            <p:cNvPr id="4" name="矩形 3"/>
            <p:cNvSpPr/>
            <p:nvPr/>
          </p:nvSpPr>
          <p:spPr>
            <a:xfrm>
              <a:off x="4786314" y="1214428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6314" y="12022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Parse http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14876" y="2202418"/>
            <a:ext cx="1285884" cy="369332"/>
            <a:chOff x="4714876" y="2130980"/>
            <a:chExt cx="1285884" cy="369332"/>
          </a:xfrm>
        </p:grpSpPr>
        <p:sp>
          <p:nvSpPr>
            <p:cNvPr id="6" name="矩形 5"/>
            <p:cNvSpPr/>
            <p:nvPr/>
          </p:nvSpPr>
          <p:spPr>
            <a:xfrm>
              <a:off x="4786314" y="2143122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213098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Router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6314" y="3131112"/>
            <a:ext cx="1214446" cy="369332"/>
            <a:chOff x="4786314" y="3059674"/>
            <a:chExt cx="1214446" cy="369332"/>
          </a:xfrm>
        </p:grpSpPr>
        <p:sp>
          <p:nvSpPr>
            <p:cNvPr id="8" name="矩形 7"/>
            <p:cNvSpPr/>
            <p:nvPr/>
          </p:nvSpPr>
          <p:spPr>
            <a:xfrm>
              <a:off x="4786314" y="3071816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6314" y="305967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Function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57950" y="1214428"/>
            <a:ext cx="2000264" cy="584775"/>
            <a:chOff x="6500826" y="1142990"/>
            <a:chExt cx="1857388" cy="584775"/>
          </a:xfrm>
        </p:grpSpPr>
        <p:sp>
          <p:nvSpPr>
            <p:cNvPr id="15" name="圆角矩形标注 14"/>
            <p:cNvSpPr/>
            <p:nvPr/>
          </p:nvSpPr>
          <p:spPr>
            <a:xfrm rot="5400000">
              <a:off x="7072330" y="571486"/>
              <a:ext cx="571504" cy="1714512"/>
            </a:xfrm>
            <a:prstGeom prst="wedgeRoundRectCallout">
              <a:avLst>
                <a:gd name="adj1" fmla="val -20833"/>
                <a:gd name="adj2" fmla="val 64751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2264" y="1142990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http method: GET</a:t>
              </a:r>
            </a:p>
            <a:p>
              <a:r>
                <a:rPr lang="en-US" altLang="zh-CN" sz="1600" dirty="0" smtClean="0"/>
                <a:t>URL: /hello</a:t>
              </a:r>
              <a:endParaRPr lang="zh-CN" altLang="en-US" sz="16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14348" y="1202286"/>
            <a:ext cx="224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http://127.0.0.1/hello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9388" y="2214560"/>
            <a:ext cx="2071702" cy="357190"/>
            <a:chOff x="6500826" y="2143122"/>
            <a:chExt cx="2071702" cy="357190"/>
          </a:xfrm>
        </p:grpSpPr>
        <p:sp>
          <p:nvSpPr>
            <p:cNvPr id="18" name="圆角矩形标注 17"/>
            <p:cNvSpPr/>
            <p:nvPr/>
          </p:nvSpPr>
          <p:spPr>
            <a:xfrm rot="5400000">
              <a:off x="7322363" y="1321585"/>
              <a:ext cx="357190" cy="2000264"/>
            </a:xfrm>
            <a:prstGeom prst="wedgeRoundRectCallout">
              <a:avLst>
                <a:gd name="adj1" fmla="val -15015"/>
                <a:gd name="adj2" fmla="val 65963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2143122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find the http handler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388" y="3143254"/>
            <a:ext cx="1714512" cy="357190"/>
            <a:chOff x="6500826" y="3143254"/>
            <a:chExt cx="1714512" cy="357190"/>
          </a:xfrm>
        </p:grpSpPr>
        <p:sp>
          <p:nvSpPr>
            <p:cNvPr id="20" name="圆角矩形标注 19"/>
            <p:cNvSpPr/>
            <p:nvPr/>
          </p:nvSpPr>
          <p:spPr>
            <a:xfrm rot="5400000">
              <a:off x="7179487" y="2464593"/>
              <a:ext cx="357190" cy="1714512"/>
            </a:xfrm>
            <a:prstGeom prst="wedgeRoundRectCallout">
              <a:avLst>
                <a:gd name="adj1" fmla="val -16954"/>
                <a:gd name="adj2" fmla="val 68965"/>
                <a:gd name="adj3" fmla="val 16667"/>
              </a:avLst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64" y="3143254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 business</a:t>
              </a:r>
            </a:p>
          </p:txBody>
        </p:sp>
      </p:grpSp>
      <p:sp>
        <p:nvSpPr>
          <p:cNvPr id="23" name="下箭头 22"/>
          <p:cNvSpPr/>
          <p:nvPr/>
        </p:nvSpPr>
        <p:spPr>
          <a:xfrm>
            <a:off x="5286380" y="1714494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5286380" y="264318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882"/>
            <a:ext cx="41658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直角上箭头 27"/>
          <p:cNvSpPr/>
          <p:nvPr/>
        </p:nvSpPr>
        <p:spPr>
          <a:xfrm rot="5400000" flipV="1">
            <a:off x="4893471" y="3536163"/>
            <a:ext cx="428628" cy="7858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000364" y="1000114"/>
            <a:ext cx="1571636" cy="500066"/>
            <a:chOff x="3000364" y="1000114"/>
            <a:chExt cx="1571636" cy="500066"/>
          </a:xfrm>
        </p:grpSpPr>
        <p:sp>
          <p:nvSpPr>
            <p:cNvPr id="22" name="右箭头 21"/>
            <p:cNvSpPr/>
            <p:nvPr/>
          </p:nvSpPr>
          <p:spPr>
            <a:xfrm>
              <a:off x="3000364" y="1285866"/>
              <a:ext cx="1571636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1802" y="1000114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 request</a:t>
              </a:r>
              <a:endParaRPr lang="zh-CN" altLang="en-US" dirty="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643438" y="1142990"/>
            <a:ext cx="1571636" cy="2500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857752" y="785800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Parse http request: method, </a:t>
            </a:r>
            <a:r>
              <a:rPr lang="en-US" altLang="zh-CN" sz="2400" dirty="0" err="1" smtClean="0"/>
              <a:t>url,version,headers</a:t>
            </a:r>
            <a:r>
              <a:rPr lang="en-US" altLang="zh-CN" sz="2400" dirty="0" smtClean="0"/>
              <a:t>,……</a:t>
            </a:r>
          </a:p>
          <a:p>
            <a:r>
              <a:rPr lang="en-US" altLang="zh-CN" sz="2400" dirty="0" smtClean="0"/>
              <a:t>std::</a:t>
            </a:r>
            <a:r>
              <a:rPr lang="en-US" altLang="zh-CN" sz="2400" dirty="0" err="1" smtClean="0"/>
              <a:t>string_view</a:t>
            </a:r>
            <a:r>
              <a:rPr lang="en-US" altLang="zh-CN" sz="2400" dirty="0" smtClean="0"/>
              <a:t> is very </a:t>
            </a:r>
            <a:r>
              <a:rPr lang="en-US" altLang="zh-CN" sz="2400" dirty="0" smtClean="0"/>
              <a:t>suitable for parsing </a:t>
            </a:r>
            <a:r>
              <a:rPr lang="en-US" altLang="zh-CN" sz="2400" dirty="0" smtClean="0"/>
              <a:t>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6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34"/>
            <a:ext cx="43164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643570" y="1357304"/>
            <a:ext cx="28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hould avoid 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5008" y="3857634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hould focus </a:t>
            </a:r>
            <a:r>
              <a:rPr lang="en-US" altLang="zh-CN" dirty="0" smtClean="0"/>
              <a:t>on what we want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4714876" y="3929072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85984" y="228599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74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 server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2214560"/>
            <a:ext cx="250033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4876" y="2285998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ORM(Object-relational</a:t>
            </a:r>
          </a:p>
          <a:p>
            <a:r>
              <a:rPr lang="en-US" altLang="zh-CN" dirty="0" smtClean="0"/>
              <a:t> mapping)</a:t>
            </a:r>
          </a:p>
        </p:txBody>
      </p:sp>
      <p:sp>
        <p:nvSpPr>
          <p:cNvPr id="8" name="矩形 7"/>
          <p:cNvSpPr/>
          <p:nvPr/>
        </p:nvSpPr>
        <p:spPr>
          <a:xfrm>
            <a:off x="2285984" y="3500444"/>
            <a:ext cx="235745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57422" y="3571882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template engine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28" y="1285866"/>
            <a:ext cx="635798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000364" y="3000378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29058" y="250031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127372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Web framework</a:t>
            </a:r>
          </a:p>
        </p:txBody>
      </p:sp>
      <p:sp>
        <p:nvSpPr>
          <p:cNvPr id="17" name="椭圆形标注 16"/>
          <p:cNvSpPr/>
          <p:nvPr/>
        </p:nvSpPr>
        <p:spPr>
          <a:xfrm>
            <a:off x="2285984" y="1714494"/>
            <a:ext cx="1643074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1785932"/>
            <a:ext cx="164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Handle http request</a:t>
            </a:r>
            <a:endParaRPr lang="zh-CN" altLang="en-US" sz="1400" dirty="0"/>
          </a:p>
        </p:txBody>
      </p:sp>
      <p:sp>
        <p:nvSpPr>
          <p:cNvPr id="19" name="椭圆形标注 18"/>
          <p:cNvSpPr/>
          <p:nvPr/>
        </p:nvSpPr>
        <p:spPr>
          <a:xfrm>
            <a:off x="5286380" y="1643056"/>
            <a:ext cx="1357322" cy="469772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86380" y="1714494"/>
            <a:ext cx="13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Access database</a:t>
            </a:r>
            <a:endParaRPr lang="zh-CN" altLang="en-US" sz="1400" dirty="0"/>
          </a:p>
        </p:txBody>
      </p:sp>
      <p:sp>
        <p:nvSpPr>
          <p:cNvPr id="21" name="椭圆形标注 20"/>
          <p:cNvSpPr/>
          <p:nvPr/>
        </p:nvSpPr>
        <p:spPr>
          <a:xfrm rot="5400000">
            <a:off x="5214940" y="3214693"/>
            <a:ext cx="428629" cy="1143009"/>
          </a:xfrm>
          <a:prstGeom prst="wedgeEllipse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000" y="362129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 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AOP(</a:t>
            </a:r>
            <a:r>
              <a:rPr lang="en-US" sz="3600" dirty="0" smtClean="0"/>
              <a:t>Aspect Oriented Programming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1714494"/>
            <a:ext cx="1500197" cy="714382"/>
            <a:chOff x="3428992" y="1714494"/>
            <a:chExt cx="1500197" cy="714382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3411133" y="1732354"/>
              <a:ext cx="714380" cy="6786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768321" y="2053825"/>
              <a:ext cx="714382" cy="357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6200000" flipH="1">
              <a:off x="4161230" y="1660916"/>
              <a:ext cx="714382" cy="8215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43570" y="2928940"/>
            <a:ext cx="1571636" cy="928694"/>
            <a:chOff x="5643570" y="2928940"/>
            <a:chExt cx="1571636" cy="928694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5715008" y="2928940"/>
              <a:ext cx="1500198" cy="9286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643570" y="3643320"/>
              <a:ext cx="1571636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</a:t>
            </a:r>
            <a:r>
              <a:rPr lang="en-US" altLang="zh-CN" dirty="0" smtClean="0"/>
              <a:t>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842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1129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18"/>
          <p:cNvGrpSpPr/>
          <p:nvPr/>
        </p:nvGrpSpPr>
        <p:grpSpPr>
          <a:xfrm>
            <a:off x="1571604" y="21844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857752" y="23272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036215" y="30773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32"/>
          <p:cNvGrpSpPr/>
          <p:nvPr/>
        </p:nvGrpSpPr>
        <p:grpSpPr>
          <a:xfrm>
            <a:off x="1571604" y="26932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14744" y="2470174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controller</a:t>
            </a:r>
            <a:endParaRPr lang="zh-CN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245803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model</a:t>
            </a:r>
            <a:endParaRPr lang="zh-CN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29058" y="3470306"/>
            <a:ext cx="58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view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Dynamic filling html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Html reuse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857634"/>
            <a:ext cx="326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6"/>
              </a:rPr>
              <a:t>https://github.com/qicosmos/render</a:t>
            </a:r>
            <a:endParaRPr lang="en-US" altLang="zh-CN" sz="1600" dirty="0" smtClean="0"/>
          </a:p>
          <a:p>
            <a:r>
              <a:rPr lang="en-US" sz="1600" dirty="0" smtClean="0">
                <a:hlinkClick r:id="rId7"/>
              </a:rPr>
              <a:t>https://github.com/melpon/ginger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</a:t>
            </a:r>
            <a:r>
              <a:rPr lang="en-US" altLang="zh-CN" sz="2000" dirty="0" smtClean="0"/>
              <a:t>html templates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52"/>
            <a:ext cx="5572164" cy="35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2357436"/>
            <a:ext cx="1974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 popular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</a:t>
            </a:r>
          </a:p>
          <a:p>
            <a:r>
              <a:rPr lang="en-US" altLang="zh-CN" dirty="0" smtClean="0"/>
              <a:t>frameworks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61" y="1120353"/>
            <a:ext cx="2427289" cy="52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templates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357686" y="3214692"/>
            <a:ext cx="3750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Cppcms</a:t>
            </a:r>
            <a:r>
              <a:rPr lang="en-US" altLang="zh-CN" sz="1600" dirty="0" smtClean="0"/>
              <a:t> is not easy to use, not modern </a:t>
            </a:r>
            <a:r>
              <a:rPr lang="en-US" altLang="zh-CN" sz="1600" dirty="0" err="1" smtClean="0"/>
              <a:t>c++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heavy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1146</Words>
  <PresentationFormat>全屏显示(16:9)</PresentationFormat>
  <Paragraphs>254</Paragraphs>
  <Slides>69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</vt:lpstr>
      <vt:lpstr>Feather: A Modern C++ Web Development Framework</vt:lpstr>
      <vt:lpstr>Outline</vt:lpstr>
      <vt:lpstr>Basic concepts</vt:lpstr>
      <vt:lpstr>Basic concepts</vt:lpstr>
      <vt:lpstr>Some web frameworks</vt:lpstr>
      <vt:lpstr>Some web frameworks</vt:lpstr>
      <vt:lpstr>Some popular c++ web frameworks</vt:lpstr>
      <vt:lpstr>cppcms</vt:lpstr>
      <vt:lpstr>幻灯片 9</vt:lpstr>
      <vt:lpstr>silicon</vt:lpstr>
      <vt:lpstr>幻灯片 11</vt:lpstr>
      <vt:lpstr>We need a better c++ web framework</vt:lpstr>
      <vt:lpstr>We need a better c++ web framework</vt:lpstr>
      <vt:lpstr>What is feather?</vt:lpstr>
      <vt:lpstr>幻灯片 15</vt:lpstr>
      <vt:lpstr>What is feather?</vt:lpstr>
      <vt:lpstr>What is feather?</vt:lpstr>
      <vt:lpstr>Development efficiency</vt:lpstr>
      <vt:lpstr>Performance</vt:lpstr>
      <vt:lpstr>Why we need a c++ web framework feather?</vt:lpstr>
      <vt:lpstr>幻灯片 21</vt:lpstr>
      <vt:lpstr>Components</vt:lpstr>
      <vt:lpstr>Cinatra</vt:lpstr>
      <vt:lpstr>幻灯片 24</vt:lpstr>
      <vt:lpstr>http upload/download</vt:lpstr>
      <vt:lpstr>幻灯片 26</vt:lpstr>
      <vt:lpstr>http parser</vt:lpstr>
      <vt:lpstr>http router</vt:lpstr>
      <vt:lpstr>幻灯片 29</vt:lpstr>
      <vt:lpstr>AOP(Aspect Oriented Programming)</vt:lpstr>
      <vt:lpstr>AOP</vt:lpstr>
      <vt:lpstr>AOP</vt:lpstr>
      <vt:lpstr>AOP</vt:lpstr>
      <vt:lpstr>AOP</vt:lpstr>
      <vt:lpstr>AOP</vt:lpstr>
      <vt:lpstr>http upload</vt:lpstr>
      <vt:lpstr>幻灯片 37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57</vt:lpstr>
      <vt:lpstr>render</vt:lpstr>
      <vt:lpstr>幻灯片 59</vt:lpstr>
      <vt:lpstr>幻灯片 60</vt:lpstr>
      <vt:lpstr>How to rapidly develop</vt:lpstr>
      <vt:lpstr>Login html page</vt:lpstr>
      <vt:lpstr>Example—login</vt:lpstr>
      <vt:lpstr>幻灯片 64</vt:lpstr>
      <vt:lpstr>幻灯片 65</vt:lpstr>
      <vt:lpstr>幻灯片 66</vt:lpstr>
      <vt:lpstr>How to rapidly develop</vt:lpstr>
      <vt:lpstr>幻灯片 68</vt:lpstr>
      <vt:lpstr>幻灯片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377</cp:revision>
  <dcterms:created xsi:type="dcterms:W3CDTF">2018-09-06T10:21:51Z</dcterms:created>
  <dcterms:modified xsi:type="dcterms:W3CDTF">2018-09-26T15:00:00Z</dcterms:modified>
</cp:coreProperties>
</file>