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78" r:id="rId4"/>
    <p:sldId id="279" r:id="rId5"/>
    <p:sldId id="283" r:id="rId6"/>
    <p:sldId id="284" r:id="rId7"/>
    <p:sldId id="272" r:id="rId8"/>
    <p:sldId id="274" r:id="rId9"/>
    <p:sldId id="275" r:id="rId10"/>
    <p:sldId id="276" r:id="rId11"/>
    <p:sldId id="277" r:id="rId12"/>
    <p:sldId id="287" r:id="rId13"/>
    <p:sldId id="281" r:id="rId14"/>
    <p:sldId id="262" r:id="rId15"/>
    <p:sldId id="264" r:id="rId16"/>
    <p:sldId id="265" r:id="rId17"/>
    <p:sldId id="282" r:id="rId18"/>
    <p:sldId id="273" r:id="rId19"/>
    <p:sldId id="268" r:id="rId20"/>
    <p:sldId id="269" r:id="rId21"/>
    <p:sldId id="270" r:id="rId22"/>
    <p:sldId id="267" r:id="rId23"/>
    <p:sldId id="271" r:id="rId24"/>
    <p:sldId id="259" r:id="rId25"/>
    <p:sldId id="285" r:id="rId26"/>
    <p:sldId id="260" r:id="rId27"/>
    <p:sldId id="288" r:id="rId28"/>
    <p:sldId id="289" r:id="rId29"/>
    <p:sldId id="290" r:id="rId30"/>
    <p:sldId id="297" r:id="rId31"/>
    <p:sldId id="291" r:id="rId32"/>
    <p:sldId id="299" r:id="rId33"/>
    <p:sldId id="306" r:id="rId34"/>
    <p:sldId id="293" r:id="rId35"/>
    <p:sldId id="294" r:id="rId36"/>
    <p:sldId id="295" r:id="rId37"/>
    <p:sldId id="296" r:id="rId38"/>
    <p:sldId id="298" r:id="rId39"/>
    <p:sldId id="300" r:id="rId40"/>
    <p:sldId id="302" r:id="rId41"/>
    <p:sldId id="301" r:id="rId42"/>
    <p:sldId id="303" r:id="rId43"/>
    <p:sldId id="309" r:id="rId44"/>
    <p:sldId id="304" r:id="rId45"/>
    <p:sldId id="305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18" r:id="rId58"/>
    <p:sldId id="286" r:id="rId59"/>
    <p:sldId id="261" r:id="rId60"/>
    <p:sldId id="320" r:id="rId61"/>
    <p:sldId id="325" r:id="rId62"/>
    <p:sldId id="322" r:id="rId63"/>
    <p:sldId id="324" r:id="rId64"/>
    <p:sldId id="326" r:id="rId65"/>
    <p:sldId id="323" r:id="rId66"/>
    <p:sldId id="327" r:id="rId67"/>
    <p:sldId id="328" r:id="rId6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cosmos/iguana" TargetMode="External"/><Relationship Id="rId4" Type="http://schemas.openxmlformats.org/officeDocument/2006/relationships/hyperlink" Target="https://github.com/qicosmos/rend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user interface is not friendly</a:t>
            </a:r>
          </a:p>
          <a:p>
            <a:r>
              <a:rPr lang="en-US" altLang="zh-CN" sz="2800" dirty="0" smtClean="0"/>
              <a:t>Complicated, not flexible</a:t>
            </a:r>
          </a:p>
          <a:p>
            <a:r>
              <a:rPr lang="en-US" altLang="zh-CN" sz="2800" dirty="0" smtClean="0"/>
              <a:t>Don’t separate non-core business</a:t>
            </a:r>
          </a:p>
          <a:p>
            <a:r>
              <a:rPr lang="en-US" altLang="zh-CN" sz="2800" dirty="0" smtClean="0"/>
              <a:t>Lack of html templates component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  <a:p>
            <a:r>
              <a:rPr lang="en-US" altLang="zh-CN" sz="2800" dirty="0" smtClean="0">
                <a:hlinkClick r:id="rId5"/>
              </a:rPr>
              <a:t>Iguana</a:t>
            </a:r>
            <a:r>
              <a:rPr lang="en-US" altLang="zh-CN" sz="2800" dirty="0" smtClean="0"/>
              <a:t>: 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091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  <a:p>
            <a:r>
              <a:rPr lang="en-US" altLang="zh-CN" dirty="0" smtClean="0"/>
              <a:t>Serialization, AOP……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12"/>
            <a:ext cx="63765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Administrator\Documents\Tencent Files\383121719\Image\C2C\Z2]YWS[[KZ7~U7U0AB5((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8"/>
            <a:ext cx="928693" cy="1000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0430" y="15001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Index.htm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0963" idx="3"/>
            <a:endCxn id="6" idx="1"/>
          </p:cNvCxnSpPr>
          <p:nvPr/>
        </p:nvCxnSpPr>
        <p:spPr>
          <a:xfrm flipV="1">
            <a:off x="2714611" y="1684846"/>
            <a:ext cx="785819" cy="296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500180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 rot="5400000">
            <a:off x="3774006" y="2167440"/>
            <a:ext cx="630800" cy="349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0496" y="3357568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Render: render html templates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  <a:endParaRPr lang="en-US" altLang="zh-CN" sz="2400" dirty="0" smtClean="0"/>
          </a:p>
          <a:p>
            <a:r>
              <a:rPr lang="en-US" altLang="zh-CN" sz="2400" dirty="0" smtClean="0"/>
              <a:t>Separate core business and non-core business</a:t>
            </a:r>
            <a:endParaRPr lang="en-US" altLang="zh-CN" sz="2400" dirty="0" smtClean="0"/>
          </a:p>
          <a:p>
            <a:r>
              <a:rPr lang="en-US" altLang="zh-CN" sz="2400" dirty="0" smtClean="0"/>
              <a:t>Utilize the framework to help you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36953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502"/>
            <a:ext cx="6143668" cy="13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8"/>
            <a:ext cx="3314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1214414" y="2071684"/>
            <a:ext cx="1161865" cy="857256"/>
            <a:chOff x="1214414" y="2071684"/>
            <a:chExt cx="1161865" cy="857256"/>
          </a:xfrm>
        </p:grpSpPr>
        <p:sp>
          <p:nvSpPr>
            <p:cNvPr id="6" name="下箭头 5"/>
            <p:cNvSpPr/>
            <p:nvPr/>
          </p:nvSpPr>
          <p:spPr>
            <a:xfrm>
              <a:off x="1214414" y="2071684"/>
              <a:ext cx="142876" cy="857256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2500312"/>
              <a:ext cx="109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29132" y="2064059"/>
            <a:ext cx="1637006" cy="1624073"/>
            <a:chOff x="3329132" y="2064059"/>
            <a:chExt cx="1637006" cy="1624073"/>
          </a:xfrm>
        </p:grpSpPr>
        <p:sp>
          <p:nvSpPr>
            <p:cNvPr id="14" name="下箭头 13"/>
            <p:cNvSpPr/>
            <p:nvPr/>
          </p:nvSpPr>
          <p:spPr>
            <a:xfrm rot="1091596">
              <a:off x="3329132" y="2064059"/>
              <a:ext cx="160953" cy="1624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0135" y="2714626"/>
              <a:ext cx="155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Render 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1714494"/>
            <a:ext cx="906970" cy="357190"/>
            <a:chOff x="4214810" y="1714494"/>
            <a:chExt cx="906970" cy="357190"/>
          </a:xfrm>
        </p:grpSpPr>
        <p:sp>
          <p:nvSpPr>
            <p:cNvPr id="8" name="右箭头 7"/>
            <p:cNvSpPr/>
            <p:nvPr/>
          </p:nvSpPr>
          <p:spPr>
            <a:xfrm>
              <a:off x="4214810" y="1928808"/>
              <a:ext cx="906970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171449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response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786050" y="3714758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90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642924"/>
            <a:ext cx="73310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14678" y="285734"/>
            <a:ext cx="143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Server </a:t>
            </a:r>
            <a:r>
              <a:rPr lang="en-US" altLang="zh-CN" b="1" dirty="0" err="1" smtClean="0"/>
              <a:t>coode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13" y="354013"/>
            <a:ext cx="805497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52"/>
            <a:ext cx="741521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428874"/>
            <a:ext cx="6503981" cy="22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Need 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1065</Words>
  <PresentationFormat>全屏显示(16:9)</PresentationFormat>
  <Paragraphs>235</Paragraphs>
  <Slides>67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Office 主题</vt:lpstr>
      <vt:lpstr>Feather: A Modern C++ Web Development Framework</vt:lpstr>
      <vt:lpstr>Outline</vt:lpstr>
      <vt:lpstr>Basic concepts</vt:lpstr>
      <vt:lpstr>Basic concepts</vt:lpstr>
      <vt:lpstr>Html template</vt:lpstr>
      <vt:lpstr>Render html</vt:lpstr>
      <vt:lpstr>Some c++ web frameworks</vt:lpstr>
      <vt:lpstr>cppcms</vt:lpstr>
      <vt:lpstr>幻灯片 9</vt:lpstr>
      <vt:lpstr>silicon</vt:lpstr>
      <vt:lpstr>silicon</vt:lpstr>
      <vt:lpstr>幻灯片 12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20</vt:lpstr>
      <vt:lpstr>幻灯片 21</vt:lpstr>
      <vt:lpstr>Development efficiency</vt:lpstr>
      <vt:lpstr>Performance</vt:lpstr>
      <vt:lpstr>Why we need feather?</vt:lpstr>
      <vt:lpstr>幻灯片 25</vt:lpstr>
      <vt:lpstr>Components</vt:lpstr>
      <vt:lpstr>Cinatra</vt:lpstr>
      <vt:lpstr>幻灯片 28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40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幻灯片 58</vt:lpstr>
      <vt:lpstr>How to rapidly develop</vt:lpstr>
      <vt:lpstr>Example—login</vt:lpstr>
      <vt:lpstr>Login html page</vt:lpstr>
      <vt:lpstr>幻灯片 62</vt:lpstr>
      <vt:lpstr>幻灯片 63</vt:lpstr>
      <vt:lpstr>幻灯片 64</vt:lpstr>
      <vt:lpstr>Example</vt:lpstr>
      <vt:lpstr>幻灯片 66</vt:lpstr>
      <vt:lpstr>幻灯片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246</cp:revision>
  <dcterms:created xsi:type="dcterms:W3CDTF">2018-09-06T10:21:51Z</dcterms:created>
  <dcterms:modified xsi:type="dcterms:W3CDTF">2018-09-18T01:39:09Z</dcterms:modified>
</cp:coreProperties>
</file>