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340" r:id="rId30"/>
    <p:sldId id="306" r:id="rId31"/>
    <p:sldId id="293" r:id="rId32"/>
    <p:sldId id="294" r:id="rId33"/>
    <p:sldId id="295" r:id="rId34"/>
    <p:sldId id="296" r:id="rId35"/>
    <p:sldId id="298" r:id="rId36"/>
    <p:sldId id="301" r:id="rId37"/>
    <p:sldId id="303" r:id="rId38"/>
    <p:sldId id="342" r:id="rId39"/>
    <p:sldId id="343" r:id="rId40"/>
    <p:sldId id="304" r:id="rId41"/>
    <p:sldId id="305" r:id="rId42"/>
    <p:sldId id="307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9" r:id="rId52"/>
    <p:sldId id="335" r:id="rId53"/>
    <p:sldId id="318" r:id="rId54"/>
    <p:sldId id="329" r:id="rId55"/>
    <p:sldId id="330" r:id="rId56"/>
    <p:sldId id="336" r:id="rId57"/>
    <p:sldId id="331" r:id="rId58"/>
    <p:sldId id="286" r:id="rId59"/>
    <p:sldId id="322" r:id="rId60"/>
    <p:sldId id="325" r:id="rId61"/>
    <p:sldId id="320" r:id="rId62"/>
    <p:sldId id="341" r:id="rId63"/>
    <p:sldId id="332" r:id="rId64"/>
    <p:sldId id="324" r:id="rId65"/>
    <p:sldId id="334" r:id="rId66"/>
    <p:sldId id="327" r:id="rId67"/>
    <p:sldId id="328" r:id="rId6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0000FF"/>
    <a:srgbClr val="2B91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bit complicated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Perfect infrastructures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as simple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764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 </a:t>
            </a:r>
            <a:r>
              <a:rPr lang="en-US" altLang="zh-CN" sz="2000" dirty="0" smtClean="0"/>
              <a:t>business functions</a:t>
            </a:r>
          </a:p>
          <a:p>
            <a:r>
              <a:rPr lang="en-US" altLang="zh-CN" sz="2000" dirty="0" smtClean="0"/>
              <a:t>All the core business code is about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86116" y="4071948"/>
            <a:ext cx="1315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Higher is better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upload/download files,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an application library, provide high level interface, lead to very few code to finish a web application</a:t>
            </a:r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 do much work for users</a:t>
            </a:r>
          </a:p>
          <a:p>
            <a:pPr lvl="1"/>
            <a:r>
              <a:rPr lang="en-US" altLang="zh-CN" sz="2000" dirty="0" smtClean="0"/>
              <a:t>beast is a fundamental library, provide low level interface</a:t>
            </a:r>
          </a:p>
          <a:p>
            <a:pPr lvl="1"/>
            <a:r>
              <a:rPr lang="en-US" altLang="zh-CN" sz="2000" dirty="0" smtClean="0"/>
              <a:t>beast users have to write lots of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28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 download in </a:t>
            </a:r>
            <a:r>
              <a:rPr lang="en-US" altLang="zh-CN" sz="1600" dirty="0" err="1" smtClean="0"/>
              <a:t>cinatra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00364" y="4345558"/>
            <a:ext cx="29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http://127.0.0.1/assets/show.jpg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suitable for parsing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34"/>
            <a:ext cx="43164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43570" y="1357304"/>
            <a:ext cx="233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avoid long 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3857634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focus on what we want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4714876" y="39290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42910" y="642924"/>
            <a:ext cx="214314" cy="2500330"/>
          </a:xfrm>
          <a:prstGeom prst="leftBrac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1472" y="4000510"/>
            <a:ext cx="214314" cy="428628"/>
          </a:xfrm>
          <a:prstGeom prst="leftBrace">
            <a:avLst>
              <a:gd name="adj1" fmla="val 0"/>
              <a:gd name="adj2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AOP(</a:t>
            </a:r>
            <a:r>
              <a:rPr lang="en-US" sz="3600" dirty="0" smtClean="0"/>
              <a:t>Aspect Oriented Programming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1714494"/>
            <a:ext cx="1500197" cy="714382"/>
            <a:chOff x="3428992" y="1714494"/>
            <a:chExt cx="1500197" cy="714382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3411133" y="1732354"/>
              <a:ext cx="714380" cy="6786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768321" y="2053825"/>
              <a:ext cx="714382" cy="357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161230" y="1660916"/>
              <a:ext cx="714382" cy="8215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3570" y="2928940"/>
            <a:ext cx="1571636" cy="928694"/>
            <a:chOff x="5643570" y="2928940"/>
            <a:chExt cx="1571636" cy="92869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715008" y="2928940"/>
              <a:ext cx="1500198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43570" y="3643320"/>
              <a:ext cx="1571636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571472" y="1857370"/>
            <a:ext cx="7831167" cy="2751137"/>
            <a:chOff x="571472" y="1857370"/>
            <a:chExt cx="7831167" cy="2751137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428874"/>
              <a:ext cx="3529013" cy="2065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08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1857370"/>
              <a:ext cx="3687763" cy="275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71684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79" y="3049791"/>
            <a:ext cx="1850231" cy="450653"/>
            <a:chOff x="1857356" y="3049791"/>
            <a:chExt cx="1702213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2" y="3049791"/>
              <a:ext cx="1153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aspects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7" y="3049791"/>
            <a:ext cx="1690483" cy="450653"/>
            <a:chOff x="6157930" y="3049791"/>
            <a:chExt cx="1771756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5" y="3049791"/>
              <a:ext cx="11978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aspects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3714744" y="28573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Separate non-core business from core business</a:t>
            </a:r>
          </a:p>
          <a:p>
            <a:r>
              <a:rPr lang="en-US" altLang="zh-CN" sz="1600" dirty="0" smtClean="0"/>
              <a:t>Easy to add new aspect, make the framework more flexible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helps to parse http protocol efficiently</a:t>
            </a:r>
          </a:p>
          <a:p>
            <a:r>
              <a:rPr lang="en-US" altLang="zh-CN" sz="2400" dirty="0" smtClean="0"/>
              <a:t>The http router and AOP make the user focus on core business function</a:t>
            </a:r>
          </a:p>
          <a:p>
            <a:r>
              <a:rPr lang="en-US" altLang="zh-CN" sz="2400" dirty="0" smtClean="0"/>
              <a:t>The framework </a:t>
            </a:r>
            <a:r>
              <a:rPr lang="en-US" altLang="zh-CN" sz="2400" dirty="0" smtClean="0"/>
              <a:t>does much work and </a:t>
            </a:r>
            <a:r>
              <a:rPr lang="en-US" altLang="zh-CN" sz="2400" dirty="0" smtClean="0"/>
              <a:t>then provides simple interface for the user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2285998"/>
            <a:ext cx="809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kinds of databases in the same code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714876" y="2643188"/>
            <a:ext cx="2655535" cy="870527"/>
            <a:chOff x="571472" y="2928940"/>
            <a:chExt cx="2655535" cy="870527"/>
          </a:xfrm>
        </p:grpSpPr>
        <p:sp>
          <p:nvSpPr>
            <p:cNvPr id="5" name="矩形 4"/>
            <p:cNvSpPr/>
            <p:nvPr/>
          </p:nvSpPr>
          <p:spPr>
            <a:xfrm>
              <a:off x="571472" y="3214692"/>
              <a:ext cx="2108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postgresql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</a:p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sqlite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1472" y="2928940"/>
              <a:ext cx="2655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How to change the database?</a:t>
              </a:r>
              <a:endParaRPr lang="zh-CN" altLang="en-US" sz="16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214546" y="3714758"/>
            <a:ext cx="4321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Ormpp</a:t>
            </a:r>
            <a:r>
              <a:rPr lang="en-US" altLang="zh-CN" sz="1600" dirty="0" smtClean="0"/>
              <a:t> make database programming simple</a:t>
            </a:r>
          </a:p>
          <a:p>
            <a:r>
              <a:rPr lang="en-US" altLang="zh-CN" sz="1600" dirty="0" err="1" smtClean="0"/>
              <a:t>Ormpp</a:t>
            </a:r>
            <a:r>
              <a:rPr lang="en-US" altLang="zh-CN" sz="1600" dirty="0" smtClean="0"/>
              <a:t> hides databases differences</a:t>
            </a:r>
          </a:p>
          <a:p>
            <a:r>
              <a:rPr lang="en-US" altLang="zh-CN" sz="1600" dirty="0" smtClean="0"/>
              <a:t>Accessing different databases with the same code</a:t>
            </a:r>
          </a:p>
        </p:txBody>
      </p:sp>
      <p:sp>
        <p:nvSpPr>
          <p:cNvPr id="8" name="矩形 7"/>
          <p:cNvSpPr/>
          <p:nvPr/>
        </p:nvSpPr>
        <p:spPr>
          <a:xfrm>
            <a:off x="4643438" y="428610"/>
            <a:ext cx="3143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2B91AF"/>
                </a:solidFill>
              </a:rPr>
              <a:t>person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</a:t>
            </a:r>
            <a:r>
              <a:rPr lang="en-US" altLang="zh-CN" sz="1600" dirty="0" smtClean="0"/>
              <a:t> id;</a:t>
            </a:r>
          </a:p>
          <a:p>
            <a:r>
              <a:rPr lang="en-US" altLang="zh-CN" sz="1600" dirty="0" smtClean="0"/>
              <a:t>    std::</a:t>
            </a:r>
            <a:r>
              <a:rPr lang="en-US" altLang="zh-CN" sz="1600" dirty="0" smtClean="0">
                <a:solidFill>
                  <a:srgbClr val="2B91AF"/>
                </a:solidFill>
              </a:rPr>
              <a:t>string</a:t>
            </a:r>
            <a:r>
              <a:rPr lang="en-US" altLang="zh-CN" sz="1600" dirty="0" smtClean="0"/>
              <a:t> name;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 </a:t>
            </a:r>
            <a:r>
              <a:rPr lang="en-US" altLang="zh-CN" sz="1600" dirty="0" smtClean="0"/>
              <a:t>age;</a:t>
            </a:r>
          </a:p>
          <a:p>
            <a:r>
              <a:rPr lang="en-US" altLang="zh-CN" sz="1600" dirty="0" smtClean="0"/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</a:rPr>
              <a:t>REFLECTION</a:t>
            </a:r>
            <a:r>
              <a:rPr lang="en-US" altLang="zh-CN" sz="1600" dirty="0" smtClean="0">
                <a:solidFill>
                  <a:srgbClr val="2B91AF"/>
                </a:solidFill>
              </a:rPr>
              <a:t>(person</a:t>
            </a:r>
            <a:r>
              <a:rPr lang="en-US" altLang="zh-CN" sz="1600" dirty="0" smtClean="0"/>
              <a:t>, id, name,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8"/>
            <a:ext cx="3357586" cy="27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Unify interfaces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automatically</a:t>
            </a:r>
          </a:p>
          <a:p>
            <a:r>
              <a:rPr lang="en-US" altLang="zh-CN" sz="2400" dirty="0" smtClean="0"/>
              <a:t>Mapping table data to objects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900237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12520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3800486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500180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643188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429006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5098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database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ormpp</a:t>
            </a:r>
            <a:r>
              <a:rPr lang="en-US" altLang="zh-CN" sz="3600" dirty="0" smtClean="0"/>
              <a:t>-- Automatically generate </a:t>
            </a:r>
            <a:r>
              <a:rPr lang="en-US" altLang="zh-CN" sz="3600" dirty="0" err="1" smtClean="0"/>
              <a:t>sql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mysql.create_datatable</a:t>
            </a:r>
            <a:r>
              <a:rPr lang="en-US" altLang="zh-CN" sz="2000" dirty="0" smtClean="0"/>
              <a:t>&lt;person&gt;();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20015" y="1643056"/>
            <a:ext cx="463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"</a:t>
            </a:r>
            <a:r>
              <a:rPr lang="zh-CN" altLang="en-US" sz="1600" dirty="0"/>
              <a:t> CREATE TABLE person ( id INT</a:t>
            </a:r>
            <a:r>
              <a:rPr lang="en-US" altLang="zh-CN" sz="1600" dirty="0"/>
              <a:t>, </a:t>
            </a:r>
            <a:r>
              <a:rPr lang="zh-CN" altLang="en-US" sz="1600" dirty="0"/>
              <a:t>name TEXT, age 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) "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33375" y="2476626"/>
            <a:ext cx="5167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43372" y="1928808"/>
            <a:ext cx="2286016" cy="1285884"/>
            <a:chOff x="4143372" y="1928808"/>
            <a:chExt cx="2286016" cy="1285884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4000498" y="2071686"/>
              <a:ext cx="857253" cy="571505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796562" y="2085000"/>
              <a:ext cx="976571" cy="711311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214810" y="1928808"/>
              <a:ext cx="2214578" cy="1285884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11703" y="1928808"/>
            <a:ext cx="2832000" cy="1643074"/>
            <a:chOff x="3811703" y="1928808"/>
            <a:chExt cx="2832000" cy="1643074"/>
          </a:xfrm>
        </p:grpSpPr>
        <p:cxnSp>
          <p:nvCxnSpPr>
            <p:cNvPr id="6" name="直接箭头连接符 5"/>
            <p:cNvCxnSpPr/>
            <p:nvPr/>
          </p:nvCxnSpPr>
          <p:spPr>
            <a:xfrm rot="16200000" flipV="1">
              <a:off x="4179093" y="2178842"/>
              <a:ext cx="1643074" cy="114300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3569958" y="2212649"/>
              <a:ext cx="1600978" cy="1117487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V="1">
              <a:off x="5572134" y="2500313"/>
              <a:ext cx="1643073" cy="50006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4861243" y="2360926"/>
              <a:ext cx="1607157" cy="81475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14348" y="4071948"/>
            <a:ext cx="6875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2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7" name="直角上箭头 16"/>
          <p:cNvSpPr/>
          <p:nvPr/>
        </p:nvSpPr>
        <p:spPr>
          <a:xfrm rot="5400000">
            <a:off x="1717049" y="1426173"/>
            <a:ext cx="357190" cy="648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467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use an object  to do everything  what you want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Fill html pages with dynamic data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Reuse html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977356"/>
            <a:ext cx="2883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6"/>
              </a:rPr>
              <a:t>https://github.com/qicosmos/render</a:t>
            </a:r>
            <a:endParaRPr lang="en-US" altLang="zh-CN" sz="1400" dirty="0" smtClean="0"/>
          </a:p>
          <a:p>
            <a:r>
              <a:rPr lang="en-US" sz="1400" dirty="0" smtClean="0">
                <a:hlinkClick r:id="rId7"/>
              </a:rPr>
              <a:t>https://github.com/melpon/ginger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143636" y="1571618"/>
            <a:ext cx="2485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Custom script in html pages</a:t>
            </a:r>
          </a:p>
          <a:p>
            <a:r>
              <a:rPr lang="en-US" altLang="zh-CN" sz="1600" dirty="0" smtClean="0"/>
              <a:t>Custom script parser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 10"/>
          <p:cNvSpPr/>
          <p:nvPr/>
        </p:nvSpPr>
        <p:spPr>
          <a:xfrm>
            <a:off x="2678893" y="1500180"/>
            <a:ext cx="1357322" cy="28575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357554" y="1785932"/>
            <a:ext cx="1071570" cy="1071570"/>
            <a:chOff x="3357554" y="1785932"/>
            <a:chExt cx="1071570" cy="1071570"/>
          </a:xfrm>
        </p:grpSpPr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 rot="16200000" flipH="1">
              <a:off x="3357554" y="1785932"/>
              <a:ext cx="1071570" cy="107157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857620" y="2143122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fill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572000" y="1447378"/>
            <a:ext cx="3494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b="1" dirty="0" smtClean="0"/>
              <a:t>Fill html pages with dynamic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51783" y="274148"/>
            <a:ext cx="148171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90833" y="2384129"/>
            <a:ext cx="166942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7884" y="2428874"/>
            <a:ext cx="233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 smtClean="0"/>
              <a:t>Control UI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52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Controller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44731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7"/>
            <a:ext cx="7286676" cy="37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86115" y="1500180"/>
            <a:ext cx="714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route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5429255" y="1500180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controller function</a:t>
            </a:r>
            <a:endParaRPr lang="zh-CN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3214678" y="2714626"/>
            <a:ext cx="2071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render login html page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428596" y="1192403"/>
            <a:ext cx="2230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http://127.0.0.1/login_page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develop web rapidly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html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templates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1145</Words>
  <PresentationFormat>全屏显示(16:9)</PresentationFormat>
  <Paragraphs>264</Paragraphs>
  <Slides>67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幻灯片 29</vt:lpstr>
      <vt:lpstr>AOP(Aspect Oriented Programming)</vt:lpstr>
      <vt:lpstr>AOP</vt:lpstr>
      <vt:lpstr>AOP</vt:lpstr>
      <vt:lpstr>AOP</vt:lpstr>
      <vt:lpstr>AOP</vt:lpstr>
      <vt:lpstr>AOP</vt:lpstr>
      <vt:lpstr>cinatra</vt:lpstr>
      <vt:lpstr>ormpp</vt:lpstr>
      <vt:lpstr>幻灯片 38</vt:lpstr>
      <vt:lpstr>ormpp</vt:lpstr>
      <vt:lpstr>ormpp</vt:lpstr>
      <vt:lpstr>ormpp</vt:lpstr>
      <vt:lpstr>ormpp</vt:lpstr>
      <vt:lpstr>ormpp-- Automatically generate sql 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55</vt:lpstr>
      <vt:lpstr>render</vt:lpstr>
      <vt:lpstr>幻灯片 57</vt:lpstr>
      <vt:lpstr>幻灯片 58</vt:lpstr>
      <vt:lpstr>Example—login</vt:lpstr>
      <vt:lpstr>Login html code</vt:lpstr>
      <vt:lpstr>Controller function</vt:lpstr>
      <vt:lpstr>Example—login</vt:lpstr>
      <vt:lpstr>幻灯片 63</vt:lpstr>
      <vt:lpstr>幻灯片 64</vt:lpstr>
      <vt:lpstr>How to develop web rapidly</vt:lpstr>
      <vt:lpstr>幻灯片 66</vt:lpstr>
      <vt:lpstr>幻灯片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445</cp:revision>
  <dcterms:created xsi:type="dcterms:W3CDTF">2018-09-06T10:21:51Z</dcterms:created>
  <dcterms:modified xsi:type="dcterms:W3CDTF">2018-09-28T15:07:31Z</dcterms:modified>
</cp:coreProperties>
</file>