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79" r:id="rId4"/>
    <p:sldId id="262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264" r:id="rId14"/>
    <p:sldId id="270" r:id="rId15"/>
    <p:sldId id="282" r:id="rId16"/>
    <p:sldId id="265" r:id="rId17"/>
    <p:sldId id="267" r:id="rId18"/>
    <p:sldId id="271" r:id="rId19"/>
    <p:sldId id="259" r:id="rId20"/>
    <p:sldId id="285" r:id="rId21"/>
    <p:sldId id="260" r:id="rId22"/>
    <p:sldId id="288" r:id="rId23"/>
    <p:sldId id="289" r:id="rId24"/>
    <p:sldId id="290" r:id="rId25"/>
    <p:sldId id="297" r:id="rId26"/>
    <p:sldId id="291" r:id="rId27"/>
    <p:sldId id="299" r:id="rId28"/>
    <p:sldId id="306" r:id="rId29"/>
    <p:sldId id="293" r:id="rId30"/>
    <p:sldId id="294" r:id="rId31"/>
    <p:sldId id="295" r:id="rId32"/>
    <p:sldId id="296" r:id="rId33"/>
    <p:sldId id="298" r:id="rId34"/>
    <p:sldId id="300" r:id="rId35"/>
    <p:sldId id="302" r:id="rId36"/>
    <p:sldId id="301" r:id="rId37"/>
    <p:sldId id="303" r:id="rId38"/>
    <p:sldId id="309" r:id="rId39"/>
    <p:sldId id="304" r:id="rId40"/>
    <p:sldId id="305" r:id="rId41"/>
    <p:sldId id="307" r:id="rId42"/>
    <p:sldId id="308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35" r:id="rId53"/>
    <p:sldId id="318" r:id="rId54"/>
    <p:sldId id="329" r:id="rId55"/>
    <p:sldId id="330" r:id="rId56"/>
    <p:sldId id="336" r:id="rId57"/>
    <p:sldId id="331" r:id="rId58"/>
    <p:sldId id="286" r:id="rId59"/>
    <p:sldId id="261" r:id="rId60"/>
    <p:sldId id="325" r:id="rId61"/>
    <p:sldId id="320" r:id="rId62"/>
    <p:sldId id="322" r:id="rId63"/>
    <p:sldId id="332" r:id="rId64"/>
    <p:sldId id="324" r:id="rId65"/>
    <p:sldId id="334" r:id="rId66"/>
    <p:sldId id="327" r:id="rId67"/>
    <p:sldId id="328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397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complicated, not very easy to use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53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  <a:endParaRPr lang="en-US" altLang="zh-CN" b="1" dirty="0" smtClean="0"/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</a:t>
            </a:r>
            <a:r>
              <a:rPr lang="en-US" altLang="zh-CN" dirty="0" smtClean="0"/>
              <a:t>server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mapping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  <a:endParaRPr lang="en-US" altLang="zh-CN" b="1" dirty="0" smtClean="0"/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</a:t>
            </a:r>
            <a:r>
              <a:rPr lang="en-US" altLang="zh-CN" dirty="0" smtClean="0"/>
              <a:t>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</a:t>
            </a:r>
            <a:r>
              <a:rPr lang="en-US" altLang="zh-CN" dirty="0" smtClean="0"/>
              <a:t>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  <a:endParaRPr lang="en-US" altLang="zh-CN" dirty="0" smtClean="0"/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</a:t>
            </a:r>
            <a:r>
              <a:rPr lang="en-US" altLang="zh-CN" dirty="0" smtClean="0"/>
              <a:t>heavy, </a:t>
            </a:r>
            <a:r>
              <a:rPr lang="en-US" altLang="zh-CN" dirty="0" smtClean="0"/>
              <a:t>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1124</Words>
  <PresentationFormat>全屏显示(16:9)</PresentationFormat>
  <Paragraphs>237</Paragraphs>
  <Slides>67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</vt:lpstr>
      <vt:lpstr>Feather: A Modern C++ Web Development Framework</vt:lpstr>
      <vt:lpstr>Outline</vt:lpstr>
      <vt:lpstr>Basic concepts</vt:lpstr>
      <vt:lpstr>We need a better c++ web framework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What is feather?</vt:lpstr>
      <vt:lpstr>幻灯片 14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20</vt:lpstr>
      <vt:lpstr>Components</vt:lpstr>
      <vt:lpstr>Cinatra</vt:lpstr>
      <vt:lpstr>幻灯片 23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35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55</vt:lpstr>
      <vt:lpstr>render</vt:lpstr>
      <vt:lpstr>幻灯片 57</vt:lpstr>
      <vt:lpstr>幻灯片 58</vt:lpstr>
      <vt:lpstr>How to rapidly develop</vt:lpstr>
      <vt:lpstr>Login html page</vt:lpstr>
      <vt:lpstr>Example—login</vt:lpstr>
      <vt:lpstr>幻灯片 62</vt:lpstr>
      <vt:lpstr>幻灯片 63</vt:lpstr>
      <vt:lpstr>幻灯片 64</vt:lpstr>
      <vt:lpstr>How to rapidly develop</vt:lpstr>
      <vt:lpstr>幻灯片 66</vt:lpstr>
      <vt:lpstr>幻灯片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335</cp:revision>
  <dcterms:created xsi:type="dcterms:W3CDTF">2018-09-06T10:21:51Z</dcterms:created>
  <dcterms:modified xsi:type="dcterms:W3CDTF">2018-09-22T06:54:51Z</dcterms:modified>
</cp:coreProperties>
</file>