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eps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304" r:id="rId2"/>
    <p:sldId id="468" r:id="rId3"/>
    <p:sldId id="503" r:id="rId4"/>
    <p:sldId id="504" r:id="rId5"/>
    <p:sldId id="505" r:id="rId6"/>
    <p:sldId id="50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9" autoAdjust="0"/>
    <p:restoredTop sz="81802" autoAdjust="0"/>
  </p:normalViewPr>
  <p:slideViewPr>
    <p:cSldViewPr snapToGrid="0" snapToObjects="1">
      <p:cViewPr>
        <p:scale>
          <a:sx n="73" d="100"/>
          <a:sy n="73" d="100"/>
        </p:scale>
        <p:origin x="7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2CCA6-50F1-8545-8140-02FCD3857BA1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F8BF3-FA21-B646-9E65-A67FEC597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8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F8BF3-FA21-B646-9E65-A67FEC5974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9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F8BF3-FA21-B646-9E65-A67FEC5974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0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F8BF3-FA21-B646-9E65-A67FEC5974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4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F8BF3-FA21-B646-9E65-A67FEC5974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07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F8BF3-FA21-B646-9E65-A67FEC5974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69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F8BF3-FA21-B646-9E65-A67FEC5974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7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ps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57092"/>
            <a:ext cx="6400800" cy="13817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6" t="41476" r="16125" b="42669"/>
          <a:stretch/>
        </p:blipFill>
        <p:spPr>
          <a:xfrm>
            <a:off x="6775622" y="35279"/>
            <a:ext cx="1767017" cy="59312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E6F706-8447-F04F-94F4-2275473D7F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E6F706-8447-F04F-94F4-2275473D7F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E6F706-8447-F04F-94F4-2275473D7F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E6F706-8447-F04F-94F4-2275473D7F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849087"/>
            <a:ext cx="7772400" cy="35578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E6F706-8447-F04F-94F4-2275473D7F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E6F706-8447-F04F-94F4-2275473D7F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E6F706-8447-F04F-94F4-2275473D7F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E6F706-8447-F04F-94F4-2275473D7F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E6F706-8447-F04F-94F4-2275473D7F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E6F706-8447-F04F-94F4-2275473D7F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zh-CN" smtClean="0"/>
              <a:t>Drag picture to placeholder or click icon to add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E6F706-8447-F04F-94F4-2275473D7FD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75622" y="6356349"/>
            <a:ext cx="1911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6F706-8447-F04F-94F4-2275473D7F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QRcode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370" y="44451"/>
            <a:ext cx="571500" cy="5715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5634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黑体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微软雅黑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微软雅黑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微软雅黑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微软雅黑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Explanations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57092"/>
            <a:ext cx="6400800" cy="179201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Danrui</a:t>
            </a:r>
            <a:r>
              <a:rPr lang="zh-CN" altLang="en-US" dirty="0" smtClean="0"/>
              <a:t> </a:t>
            </a:r>
            <a:r>
              <a:rPr lang="en-US" altLang="zh-CN" dirty="0" smtClean="0"/>
              <a:t>Qi</a:t>
            </a:r>
            <a:endParaRPr lang="zh-CN" altLang="en-US" dirty="0" smtClean="0"/>
          </a:p>
          <a:p>
            <a:r>
              <a:rPr lang="en-US" altLang="zh-CN" dirty="0" err="1" smtClean="0"/>
              <a:t>Yating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</a:t>
            </a:r>
            <a:endParaRPr lang="zh-CN" altLang="en-US" dirty="0" smtClean="0"/>
          </a:p>
          <a:p>
            <a:r>
              <a:rPr lang="en-US" altLang="zh-CN" dirty="0" smtClean="0"/>
              <a:t>Yu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Chen</a:t>
            </a:r>
            <a:endParaRPr lang="zh-CN" altLang="en-US" dirty="0" smtClean="0"/>
          </a:p>
          <a:p>
            <a:r>
              <a:rPr lang="en-US" altLang="zh-CN" dirty="0" smtClean="0"/>
              <a:t>School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Software</a:t>
            </a:r>
            <a:endParaRPr lang="zh-CN" altLang="en-US" dirty="0" smtClean="0"/>
          </a:p>
          <a:p>
            <a:r>
              <a:rPr lang="en-US" altLang="zh-CN" dirty="0" smtClean="0"/>
              <a:t>Tsinghua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University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1060" y="6488668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PVLDB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“Why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Trust</a:t>
            </a:r>
            <a:r>
              <a:rPr lang="zh-CN" altLang="en-US" dirty="0"/>
              <a:t>  </a:t>
            </a:r>
            <a:r>
              <a:rPr lang="en-US" altLang="zh-CN" dirty="0"/>
              <a:t>You?”</a:t>
            </a:r>
            <a:r>
              <a:rPr lang="zh-CN" altLang="en-US" dirty="0"/>
              <a:t>  </a:t>
            </a:r>
            <a:r>
              <a:rPr lang="en-US" altLang="zh-CN" dirty="0"/>
              <a:t>Explaining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Motivating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flu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symptoms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patient’s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highlighted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Sneeze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headache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portrayed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contributing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“flu”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fatigue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evidence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against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endParaRPr lang="zh-CN" altLang="en-US" dirty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endParaRPr lang="zh-CN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1" y="5215961"/>
            <a:ext cx="6804269" cy="164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6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“Why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Trust</a:t>
            </a:r>
            <a:r>
              <a:rPr lang="zh-CN" altLang="en-US" dirty="0"/>
              <a:t>  </a:t>
            </a:r>
            <a:r>
              <a:rPr lang="en-US" altLang="zh-CN" dirty="0"/>
              <a:t>You?”</a:t>
            </a:r>
            <a:r>
              <a:rPr lang="zh-CN" altLang="en-US" dirty="0"/>
              <a:t>  </a:t>
            </a:r>
            <a:r>
              <a:rPr lang="en-US" altLang="zh-CN" dirty="0"/>
              <a:t>Explaining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Interpretable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Model-Agnostic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Explanations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Explanation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LIME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(considering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fidelity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interpretability:</a:t>
            </a:r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pPr lvl="1"/>
            <a:r>
              <a:rPr lang="en-US" altLang="zh-CN" dirty="0" smtClean="0"/>
              <a:t>Sampling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Exploration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Sampling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locality-aware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Sparse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Explanations</a:t>
            </a:r>
            <a:endParaRPr lang="zh-CN" altLang="en-US" dirty="0"/>
          </a:p>
          <a:p>
            <a:pPr lvl="2"/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classifier-based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explanations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52" y="2841382"/>
            <a:ext cx="4191001" cy="53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152" y="4209470"/>
            <a:ext cx="986693" cy="385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52" y="5433646"/>
            <a:ext cx="35179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452" y="4804222"/>
            <a:ext cx="3048976" cy="171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“Why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Trust</a:t>
            </a:r>
            <a:r>
              <a:rPr lang="zh-CN" altLang="en-US" dirty="0"/>
              <a:t>  </a:t>
            </a:r>
            <a:r>
              <a:rPr lang="en-US" altLang="zh-CN" dirty="0"/>
              <a:t>You?”</a:t>
            </a:r>
            <a:r>
              <a:rPr lang="zh-CN" altLang="en-US" dirty="0"/>
              <a:t>  </a:t>
            </a:r>
            <a:r>
              <a:rPr lang="en-US" altLang="zh-CN" dirty="0"/>
              <a:t>Explaining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Experiments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900"/>
            <a:ext cx="9144000" cy="2596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23" y="4829429"/>
            <a:ext cx="3793392" cy="1877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15" y="4749800"/>
            <a:ext cx="50419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5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PALM: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Explanations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Iterative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Debugging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Motivation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misprediction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understand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failure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further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accuray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Framework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Propose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explanation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technique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dataset.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Two-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surrogate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Meta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sub-models: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approximate</a:t>
            </a:r>
            <a:r>
              <a:rPr lang="zh-CN" altLang="en-US" dirty="0" smtClean="0"/>
              <a:t> 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partition.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neighborhoods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31" y="3648258"/>
            <a:ext cx="49149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8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PALM: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Explanations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Iterative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Debugging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Applying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PALM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debugging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 </a:t>
            </a:r>
          </a:p>
          <a:p>
            <a:pPr lvl="1"/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mispredicted</a:t>
            </a:r>
            <a:r>
              <a:rPr lang="zh-CN" altLang="en-US" dirty="0" smtClean="0"/>
              <a:t> </a:t>
            </a:r>
          </a:p>
          <a:p>
            <a:pPr lvl="1"/>
            <a:r>
              <a:rPr lang="en-US" altLang="zh-CN" dirty="0" smtClean="0"/>
              <a:t>Identify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belongs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endParaRPr lang="zh-CN" altLang="en-US" dirty="0"/>
          </a:p>
          <a:p>
            <a:pPr lvl="1"/>
            <a:r>
              <a:rPr lang="en-US" altLang="zh-CN" dirty="0" smtClean="0"/>
              <a:t>Investigate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associated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sub-model</a:t>
            </a:r>
            <a:endParaRPr lang="zh-CN" altLang="en-US" dirty="0" smtClean="0"/>
          </a:p>
          <a:p>
            <a:r>
              <a:rPr lang="en-US" altLang="zh-CN" dirty="0" smtClean="0"/>
              <a:t>Experiments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3254"/>
            <a:ext cx="3784600" cy="245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0" y="4424363"/>
            <a:ext cx="4711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ng-blue-16102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像素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ng-blue-161025" id="{C9C57ACE-76C2-504B-81FE-85887C12AA42}" vid="{DA193CFD-0113-7B4F-8149-7E63887024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song-blue-161025</Template>
  <TotalTime>7814</TotalTime>
  <Words>273</Words>
  <Application>Microsoft Macintosh PowerPoint</Application>
  <PresentationFormat>On-screen Show (4:3)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Corbel</vt:lpstr>
      <vt:lpstr>DengXian</vt:lpstr>
      <vt:lpstr>宋体</vt:lpstr>
      <vt:lpstr>微软雅黑</vt:lpstr>
      <vt:lpstr>黑体</vt:lpstr>
      <vt:lpstr>Arial</vt:lpstr>
      <vt:lpstr>song-blue-161025</vt:lpstr>
      <vt:lpstr>Machine Learning Explanations</vt:lpstr>
      <vt:lpstr>“Why Should I Trust  You?”  Explaining the Predictions of Any Classifier</vt:lpstr>
      <vt:lpstr>“Why Should I Trust  You?”  Explaining the Predictions of Any Classifier</vt:lpstr>
      <vt:lpstr>“Why Should I Trust  You?”  Explaining the Predictions of Any Classifier</vt:lpstr>
      <vt:lpstr>PALM: Machine Learning Explanations For Iterative Debugging</vt:lpstr>
      <vt:lpstr>PALM: Machine Learning Explanations For Iterative Debugging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数据工具组</dc:title>
  <dc:creator>Microsoft Office User</dc:creator>
  <cp:lastModifiedBy>Microsoft Office User</cp:lastModifiedBy>
  <cp:revision>377</cp:revision>
  <dcterms:created xsi:type="dcterms:W3CDTF">2017-02-25T12:43:27Z</dcterms:created>
  <dcterms:modified xsi:type="dcterms:W3CDTF">2017-10-26T13:21:45Z</dcterms:modified>
</cp:coreProperties>
</file>