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912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D606-BA14-B24D-A8E5-A609B8042E44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9B7-B0F3-B148-A622-A349FBB6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4054" y="3937245"/>
            <a:ext cx="958850" cy="307777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LLC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37125" y="3648320"/>
            <a:ext cx="1435966" cy="88900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33716" y="2066123"/>
            <a:ext cx="683561" cy="307777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HLC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2129" y="1950453"/>
            <a:ext cx="1330328" cy="2269122"/>
          </a:xfrm>
          <a:prstGeom prst="roundRect">
            <a:avLst>
              <a:gd name="adj" fmla="val 8812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6552" y="815645"/>
            <a:ext cx="1377963" cy="338554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Building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73091" y="2488359"/>
            <a:ext cx="138646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2"/>
            <a:endCxn id="5" idx="0"/>
          </p:cNvCxnSpPr>
          <p:nvPr/>
        </p:nvCxnSpPr>
        <p:spPr>
          <a:xfrm>
            <a:off x="5655108" y="2835520"/>
            <a:ext cx="0" cy="8128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68024" y="2283235"/>
            <a:ext cx="1391534" cy="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75111" y="5218139"/>
            <a:ext cx="1038947" cy="523220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Preloaded PJM signal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37125" y="5038970"/>
            <a:ext cx="1435966" cy="88900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64388" y="2022918"/>
            <a:ext cx="1383435" cy="738664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Data logging &amp; communication script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37125" y="1946520"/>
            <a:ext cx="1435966" cy="88900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06333" y="2195524"/>
            <a:ext cx="936046" cy="307777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Times New Roman"/>
                <a:cs typeface="Times New Roman"/>
              </a:rPr>
              <a:t>BACnet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772115" y="1929400"/>
            <a:ext cx="1165514" cy="88900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12156" y="2744666"/>
            <a:ext cx="908052" cy="738664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Internal gains estimator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212156" y="2708372"/>
            <a:ext cx="908052" cy="131647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250" y="1995077"/>
            <a:ext cx="1158875" cy="738664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Public weather database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5250" y="1958783"/>
            <a:ext cx="1158875" cy="88900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680720" y="1167065"/>
            <a:ext cx="4387080" cy="5167060"/>
          </a:xfrm>
          <a:prstGeom prst="roundRect">
            <a:avLst>
              <a:gd name="adj" fmla="val 2437"/>
            </a:avLst>
          </a:prstGeom>
          <a:noFill/>
          <a:ln w="190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54733" y="1167065"/>
            <a:ext cx="1640759" cy="5167059"/>
          </a:xfrm>
          <a:prstGeom prst="roundRect">
            <a:avLst>
              <a:gd name="adj" fmla="val 3840"/>
            </a:avLst>
          </a:prstGeom>
          <a:noFill/>
          <a:ln w="190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59009" y="815645"/>
            <a:ext cx="1802535" cy="338554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Laptop (</a:t>
            </a:r>
            <a:r>
              <a:rPr lang="en-US" sz="1600" dirty="0" err="1" smtClean="0">
                <a:latin typeface="Times New Roman"/>
                <a:cs typeface="Times New Roman"/>
              </a:rPr>
              <a:t>Matlab</a:t>
            </a:r>
            <a:r>
              <a:rPr lang="en-US" sz="1600" dirty="0" smtClean="0">
                <a:latin typeface="Times New Roman"/>
                <a:cs typeface="Times New Roman"/>
              </a:rPr>
              <a:t>)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342457" y="2283235"/>
            <a:ext cx="159466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47039" y="2490824"/>
            <a:ext cx="161734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54125" y="2373900"/>
            <a:ext cx="758004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0"/>
            <a:endCxn id="5" idx="2"/>
          </p:cNvCxnSpPr>
          <p:nvPr/>
        </p:nvCxnSpPr>
        <p:spPr>
          <a:xfrm flipV="1">
            <a:off x="5655108" y="4537320"/>
            <a:ext cx="0" cy="50165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457916" y="2823977"/>
            <a:ext cx="0" cy="136620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373091" y="4000609"/>
            <a:ext cx="190932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282420" y="2814849"/>
            <a:ext cx="0" cy="118576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73091" y="4197162"/>
            <a:ext cx="2084825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77" y="3603249"/>
            <a:ext cx="177800" cy="139700"/>
          </a:xfrm>
          <a:prstGeom prst="rect">
            <a:avLst/>
          </a:prstGeom>
        </p:spPr>
      </p:pic>
      <p:sp>
        <p:nvSpPr>
          <p:cNvPr id="126" name="Rounded Rectangle 125"/>
          <p:cNvSpPr/>
          <p:nvPr/>
        </p:nvSpPr>
        <p:spPr>
          <a:xfrm>
            <a:off x="4807331" y="1766477"/>
            <a:ext cx="1939543" cy="4361273"/>
          </a:xfrm>
          <a:prstGeom prst="roundRect">
            <a:avLst>
              <a:gd name="adj" fmla="val 3840"/>
            </a:avLst>
          </a:prstGeom>
          <a:noFill/>
          <a:ln w="190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876066" y="1392249"/>
            <a:ext cx="1497025" cy="338554"/>
          </a:xfrm>
          <a:prstGeom prst="rect">
            <a:avLst/>
          </a:prstGeom>
          <a:noFill/>
          <a:ln w="28575" cap="rnd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S</a:t>
            </a:r>
            <a:r>
              <a:rPr lang="en-US" sz="1600" dirty="0" smtClean="0">
                <a:latin typeface="Times New Roman"/>
                <a:cs typeface="Times New Roman"/>
              </a:rPr>
              <a:t>erver (Python)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145" name="Picture 14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2120900"/>
            <a:ext cx="279400" cy="127000"/>
          </a:xfrm>
          <a:prstGeom prst="rect">
            <a:avLst/>
          </a:prstGeom>
        </p:spPr>
      </p:pic>
      <p:pic>
        <p:nvPicPr>
          <p:cNvPr id="146" name="Picture 14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1748790"/>
            <a:ext cx="609600" cy="444500"/>
          </a:xfrm>
          <a:prstGeom prst="rect">
            <a:avLst/>
          </a:prstGeom>
        </p:spPr>
      </p:pic>
      <p:pic>
        <p:nvPicPr>
          <p:cNvPr id="147" name="Picture 14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0" y="2577710"/>
            <a:ext cx="647700" cy="495300"/>
          </a:xfrm>
          <a:prstGeom prst="rect">
            <a:avLst/>
          </a:prstGeom>
        </p:spPr>
      </p:pic>
      <p:pic>
        <p:nvPicPr>
          <p:cNvPr id="148" name="Picture 14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05" y="1766477"/>
            <a:ext cx="609600" cy="444500"/>
          </a:xfrm>
          <a:prstGeom prst="rect">
            <a:avLst/>
          </a:prstGeom>
        </p:spPr>
      </p:pic>
      <p:pic>
        <p:nvPicPr>
          <p:cNvPr id="149" name="Picture 14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44" y="2985380"/>
            <a:ext cx="584200" cy="482600"/>
          </a:xfrm>
          <a:prstGeom prst="rect">
            <a:avLst/>
          </a:prstGeom>
        </p:spPr>
      </p:pic>
      <p:pic>
        <p:nvPicPr>
          <p:cNvPr id="150" name="Picture 14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90" y="2600960"/>
            <a:ext cx="114300" cy="101600"/>
          </a:xfrm>
          <a:prstGeom prst="rect">
            <a:avLst/>
          </a:prstGeom>
        </p:spPr>
      </p:pic>
      <p:pic>
        <p:nvPicPr>
          <p:cNvPr id="151" name="Picture 15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90" y="3774440"/>
            <a:ext cx="152400" cy="152400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10" y="4275455"/>
            <a:ext cx="190500" cy="152400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10" y="4754880"/>
            <a:ext cx="139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3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Qie Hu</dc:creator>
  <cp:lastModifiedBy>Qie Hu</cp:lastModifiedBy>
  <cp:revision>10</cp:revision>
  <dcterms:created xsi:type="dcterms:W3CDTF">2017-09-08T23:00:44Z</dcterms:created>
  <dcterms:modified xsi:type="dcterms:W3CDTF">2017-09-09T22:08:39Z</dcterms:modified>
</cp:coreProperties>
</file>