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D606-BA14-B24D-A8E5-A609B8042E44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17874" y="4032250"/>
            <a:ext cx="2238375" cy="889000"/>
            <a:chOff x="3333749" y="3794125"/>
            <a:chExt cx="2238375" cy="889000"/>
          </a:xfrm>
        </p:grpSpPr>
        <p:sp>
          <p:nvSpPr>
            <p:cNvPr id="4" name="TextBox 3"/>
            <p:cNvSpPr txBox="1"/>
            <p:nvPr/>
          </p:nvSpPr>
          <p:spPr>
            <a:xfrm>
              <a:off x="3613149" y="3909794"/>
              <a:ext cx="1746251" cy="646331"/>
            </a:xfrm>
            <a:prstGeom prst="rect">
              <a:avLst/>
            </a:prstGeom>
            <a:noFill/>
            <a:ln w="28575" cap="rnd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Low Level </a:t>
              </a:r>
            </a:p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Controller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33749" y="3794125"/>
              <a:ext cx="2238375" cy="889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11523" y="1866900"/>
            <a:ext cx="2238375" cy="889000"/>
            <a:chOff x="3486149" y="1866900"/>
            <a:chExt cx="2238375" cy="889000"/>
          </a:xfrm>
        </p:grpSpPr>
        <p:sp>
          <p:nvSpPr>
            <p:cNvPr id="6" name="TextBox 5"/>
            <p:cNvSpPr txBox="1"/>
            <p:nvPr/>
          </p:nvSpPr>
          <p:spPr>
            <a:xfrm>
              <a:off x="3740149" y="1982569"/>
              <a:ext cx="1746251" cy="646331"/>
            </a:xfrm>
            <a:prstGeom prst="rect">
              <a:avLst/>
            </a:prstGeom>
            <a:noFill/>
            <a:ln w="28575" cap="rnd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High Level </a:t>
              </a:r>
            </a:p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Controller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86149" y="1866900"/>
              <a:ext cx="2238375" cy="889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71697" y="2062797"/>
            <a:ext cx="1139826" cy="369332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1 Hr.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1697" y="4321175"/>
            <a:ext cx="1139826" cy="369332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4 sec.</a:t>
            </a:r>
          </a:p>
        </p:txBody>
      </p: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>
            <a:off x="4430711" y="2755900"/>
            <a:ext cx="6351" cy="127635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5549898" y="2311400"/>
            <a:ext cx="119697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3"/>
          </p:cNvCxnSpPr>
          <p:nvPr/>
        </p:nvCxnSpPr>
        <p:spPr>
          <a:xfrm flipH="1">
            <a:off x="5556249" y="4476750"/>
            <a:ext cx="119062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958022"/>
            <a:ext cx="609600" cy="2413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4206875"/>
            <a:ext cx="165100" cy="1270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3117850"/>
            <a:ext cx="800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Qie Hu</dc:creator>
  <cp:lastModifiedBy>Qie Hu</cp:lastModifiedBy>
  <cp:revision>3</cp:revision>
  <dcterms:created xsi:type="dcterms:W3CDTF">2017-09-08T23:00:44Z</dcterms:created>
  <dcterms:modified xsi:type="dcterms:W3CDTF">2017-09-09T22:45:37Z</dcterms:modified>
</cp:coreProperties>
</file>