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73A8-5C43-4590-A922-DD224C5F5E61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8FE4-69DF-405B-80A9-6AA1FA6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8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D1029-D0B2-4791-B3BE-094BF58D4F5A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3CB8-7ED8-45FD-A0E6-BE8CFEF5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3CB8-7ED8-45FD-A0E6-BE8CFEF5A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2BD3-4E34-F54B-93B7-FEE67A51BC80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F4A3-2F46-C041-9496-C3226D51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80123" y="1173079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17104" y="2170326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61718" y="2666560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48943" y="1289415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46975" y="3598699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Oval 8"/>
          <p:cNvSpPr/>
          <p:nvPr/>
        </p:nvSpPr>
        <p:spPr>
          <a:xfrm>
            <a:off x="7584496" y="3418277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7"/>
            <a:endCxn id="4" idx="3"/>
          </p:cNvCxnSpPr>
          <p:nvPr/>
        </p:nvCxnSpPr>
        <p:spPr>
          <a:xfrm flipV="1">
            <a:off x="5552658" y="1608656"/>
            <a:ext cx="202194" cy="636403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4" idx="5"/>
          </p:cNvCxnSpPr>
          <p:nvPr/>
        </p:nvCxnSpPr>
        <p:spPr>
          <a:xfrm flipH="1" flipV="1">
            <a:off x="6115677" y="1608656"/>
            <a:ext cx="120770" cy="1132637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5" idx="4"/>
          </p:cNvCxnSpPr>
          <p:nvPr/>
        </p:nvCxnSpPr>
        <p:spPr>
          <a:xfrm flipH="1" flipV="1">
            <a:off x="5372246" y="2680636"/>
            <a:ext cx="149458" cy="992796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6" idx="3"/>
          </p:cNvCxnSpPr>
          <p:nvPr/>
        </p:nvCxnSpPr>
        <p:spPr>
          <a:xfrm flipV="1">
            <a:off x="5882529" y="3102137"/>
            <a:ext cx="353918" cy="571295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34" idx="2"/>
          </p:cNvCxnSpPr>
          <p:nvPr/>
        </p:nvCxnSpPr>
        <p:spPr>
          <a:xfrm>
            <a:off x="5957258" y="3853854"/>
            <a:ext cx="936543" cy="1054440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7" idx="2"/>
          </p:cNvCxnSpPr>
          <p:nvPr/>
        </p:nvCxnSpPr>
        <p:spPr>
          <a:xfrm>
            <a:off x="6190406" y="1428234"/>
            <a:ext cx="958537" cy="116336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7"/>
            <a:endCxn id="9" idx="3"/>
          </p:cNvCxnSpPr>
          <p:nvPr/>
        </p:nvCxnSpPr>
        <p:spPr>
          <a:xfrm flipV="1">
            <a:off x="7329355" y="3853854"/>
            <a:ext cx="329870" cy="874018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4" idx="0"/>
            <a:endCxn id="6" idx="5"/>
          </p:cNvCxnSpPr>
          <p:nvPr/>
        </p:nvCxnSpPr>
        <p:spPr>
          <a:xfrm flipH="1" flipV="1">
            <a:off x="6597272" y="3102137"/>
            <a:ext cx="551671" cy="1551002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7"/>
            <a:endCxn id="7" idx="3"/>
          </p:cNvCxnSpPr>
          <p:nvPr/>
        </p:nvCxnSpPr>
        <p:spPr>
          <a:xfrm flipV="1">
            <a:off x="6597272" y="1724992"/>
            <a:ext cx="626400" cy="1016301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893801" y="4653139"/>
            <a:ext cx="510283" cy="51031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5" name="Lightning Bolt 124"/>
          <p:cNvSpPr/>
          <p:nvPr/>
        </p:nvSpPr>
        <p:spPr>
          <a:xfrm>
            <a:off x="4734498" y="1268778"/>
            <a:ext cx="382606" cy="388173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Lightning Bolt 127"/>
          <p:cNvSpPr/>
          <p:nvPr/>
        </p:nvSpPr>
        <p:spPr>
          <a:xfrm rot="3434261">
            <a:off x="6672706" y="834606"/>
            <a:ext cx="382606" cy="388173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Lightning Bolt 128"/>
          <p:cNvSpPr/>
          <p:nvPr/>
        </p:nvSpPr>
        <p:spPr>
          <a:xfrm rot="2998424">
            <a:off x="7229297" y="3021502"/>
            <a:ext cx="382606" cy="388173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16013" y="5299021"/>
            <a:ext cx="433295" cy="1"/>
          </a:xfrm>
          <a:prstGeom prst="straightConnector1">
            <a:avLst/>
          </a:prstGeom>
          <a:ln w="38100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49307" y="4538852"/>
            <a:ext cx="443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Non-secured Information Flow (Control)</a:t>
            </a:r>
            <a:endParaRPr lang="en-US" dirty="0"/>
          </a:p>
          <a:p>
            <a:r>
              <a:rPr lang="en-US" dirty="0" smtClean="0"/>
              <a:t>Non-secured Information Flow (Monitoring)</a:t>
            </a:r>
          </a:p>
          <a:p>
            <a:r>
              <a:rPr lang="en-US" dirty="0" smtClean="0"/>
              <a:t>Power </a:t>
            </a:r>
            <a:r>
              <a:rPr lang="en-US" dirty="0" smtClean="0"/>
              <a:t>System Network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3386" y="4518336"/>
            <a:ext cx="4864683" cy="943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1814342" y="2325620"/>
            <a:ext cx="1718206" cy="782475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WACS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656152" y="1425524"/>
            <a:ext cx="1990105" cy="9972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656152" y="2422771"/>
            <a:ext cx="1427086" cy="2410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656152" y="2919005"/>
            <a:ext cx="1756957" cy="9321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656152" y="2738583"/>
            <a:ext cx="2471700" cy="1804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656152" y="3099427"/>
            <a:ext cx="3203783" cy="18061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56152" y="1654241"/>
            <a:ext cx="3458926" cy="8626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3656152" y="2834448"/>
            <a:ext cx="3894478" cy="8362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81136" y="1679137"/>
            <a:ext cx="202194" cy="63640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244155" y="1565737"/>
            <a:ext cx="120770" cy="113263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512064" y="2626377"/>
            <a:ext cx="149458" cy="99279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011007" y="3172618"/>
            <a:ext cx="353918" cy="57129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63056" y="3731555"/>
            <a:ext cx="936543" cy="105444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205484" y="1294595"/>
            <a:ext cx="958537" cy="11633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457833" y="3924335"/>
            <a:ext cx="329870" cy="87401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6725750" y="3070558"/>
            <a:ext cx="551671" cy="155100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725750" y="1795473"/>
            <a:ext cx="626400" cy="1016301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029068" y="4724690"/>
            <a:ext cx="3901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038696" y="5009880"/>
            <a:ext cx="390102" cy="0"/>
          </a:xfrm>
          <a:prstGeom prst="straightConnector1">
            <a:avLst/>
          </a:prstGeom>
          <a:ln>
            <a:solidFill>
              <a:srgbClr val="604A7B"/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09910" y="902808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Attack Type m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38332" y="392103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Attack Type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17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chang</dc:creator>
  <cp:lastModifiedBy>Dariush-Niloo</cp:lastModifiedBy>
  <cp:revision>18</cp:revision>
  <cp:lastPrinted>2016-03-11T02:18:04Z</cp:lastPrinted>
  <dcterms:created xsi:type="dcterms:W3CDTF">2015-08-11T20:50:58Z</dcterms:created>
  <dcterms:modified xsi:type="dcterms:W3CDTF">2016-03-11T02:18:23Z</dcterms:modified>
</cp:coreProperties>
</file>