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40B6-AE86-49E4-B1D9-896884D9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AF92-F4AE-4254-8D66-326B5AA42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2DE6-C99F-4091-AC77-30DE408D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9E03-0078-4820-8CE9-9EF1AC29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EB12-F561-4020-9542-99943F47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3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E58F-0065-4C8D-B185-87BE2ECC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6A1BC-25C8-452B-8DF0-EC18C7304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20A7-8BFB-4836-B56F-80DEFB6F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69BF0-D45C-4673-A194-5553165D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69364-7F8A-4DA2-A7A3-EDDB1172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E4DFA-DD8C-46D4-9E76-F534ABE0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03F41-3842-4747-83D5-1E11F2D68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47135-703E-4EB9-8468-2BE9C3C0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E7CF-6BB1-4D31-87AC-3BC62E06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7375-1436-4C98-A6E8-1017A4DE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1752-47F5-4A06-B708-6BB4E815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FCC2-1F92-4225-93B9-FE1B0365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5FAE-2679-401A-AC38-5145495F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B62B-28EB-4252-80AA-EEBDB70C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962C8-F292-48B5-BA0F-BA14DEFD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CCBF-2AD2-406A-82C3-E755A6F3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45B9-4DB4-4104-8EA6-5CD15318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AAFA-94F5-437B-8B65-06360CFC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24F9-C3EF-417C-9F20-31140052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50EE-8DE0-432C-97EF-8EE9AF47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6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6B54-1A65-4F98-AE4D-1833774E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39F7-2AE1-42EB-83EA-22F7E95DA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4F64-31DA-4102-8ABF-80B4FA4B0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1A6FE-68B2-4328-80E7-57ED2CC0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67921-A398-4B59-A5E2-044AE898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D8159-0565-401B-A8C2-DDBB76DC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E1A3-25CC-4292-81B4-01F559B9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66098-0F70-4F0D-A29A-0999EF691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9C8CF-01E3-470A-B566-149AC2E2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58A86-C241-4030-A52B-E94FD1241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A371A-403F-4AE1-8862-C6DF78829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6839E-BFF9-4C06-B697-AE3BCEB9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E3F4F-6097-4235-9AB7-89A3647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26053-2D2B-4DD9-8518-1FFE8867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68C7-E354-4F0F-BC4C-A73865B5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90D28-341C-4FAE-998E-EECC89CE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D2F11-A113-48AB-83CA-7C3B0F25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B778-0B6E-4D2D-B52E-657045F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CF155-71DB-4E2E-89E4-441EBCD9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B315E-7BA4-4552-B372-9D736A95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8C59C-6EF0-4899-9D0B-888A288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1403-CED3-4AE2-9263-DC5D7499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7925-5523-4AF6-B0E9-8BDA4E4F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B951A-4FDB-43B8-8C8D-6F99D1B8B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804A-F495-475F-B50B-5470E1D7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37746-A1C8-4A36-B65C-129BE348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63B8-F517-4C93-B1FF-6B7184F8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BCF7-237A-421E-BC92-9EE32959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2425-9DB2-4512-9236-539DF35C1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296B-D6D4-48E0-A800-1BAC7586A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E1177-2FDB-44F0-BE2B-19BC1942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8857-3428-4A61-9EA9-FDC75FC3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FCF16-531F-4848-B7E0-516DB46E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EB0E4-042F-4B71-B4AE-99CB5EAE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A4F15-0516-49FD-B280-2DF7E547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E6E3-F645-49C0-BC67-E27457FB9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D24E8-2F49-43B7-AD35-DCEF5B801C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5B7C-3C4D-4CDE-BEFA-00B020FC0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607F-06D0-41C9-BD3C-4330AF2D7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866A-AC2E-4D07-8E06-EB9E2202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3376-DA8E-4718-ADCA-604317057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 Types </a:t>
            </a:r>
            <a:r>
              <a:rPr lang="en-US"/>
              <a:t>of Charts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D5FF2-23E8-4076-98BF-E88206340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360742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C72C-C84A-47B2-8046-786DCC5B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Scattergram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BB6E4C-AC51-4851-85CA-272EF5C83A52}"/>
              </a:ext>
            </a:extLst>
          </p:cNvPr>
          <p:cNvSpPr txBox="1">
            <a:spLocks/>
          </p:cNvSpPr>
          <p:nvPr/>
        </p:nvSpPr>
        <p:spPr>
          <a:xfrm>
            <a:off x="9857769" y="5911893"/>
            <a:ext cx="1612632" cy="43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(matplotlib.org)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ED010-0EED-4674-AB8C-F00ED968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07" y="791661"/>
            <a:ext cx="6455836" cy="50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6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C72C-C84A-47B2-8046-786DCC5B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F6D01-3222-4D45-B267-FD9E2A35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38" y="1294889"/>
            <a:ext cx="6369662" cy="4663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1E3769-77AA-4CFF-8438-638B88AF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69" y="2426414"/>
            <a:ext cx="3731358" cy="315139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8F69664-3F6F-4FDF-8179-2BE93F7EE8F1}"/>
              </a:ext>
            </a:extLst>
          </p:cNvPr>
          <p:cNvSpPr txBox="1">
            <a:spLocks/>
          </p:cNvSpPr>
          <p:nvPr/>
        </p:nvSpPr>
        <p:spPr>
          <a:xfrm>
            <a:off x="838200" y="5851196"/>
            <a:ext cx="1612632" cy="43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(matplotlib.org)</a:t>
            </a:r>
          </a:p>
        </p:txBody>
      </p:sp>
    </p:spTree>
    <p:extLst>
      <p:ext uri="{BB962C8B-B14F-4D97-AF65-F5344CB8AC3E}">
        <p14:creationId xmlns:p14="http://schemas.microsoft.com/office/powerpoint/2010/main" val="132432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C72C-C84A-47B2-8046-786DCC5B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98058-9ECF-4BCD-97C6-93293776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98" y="705745"/>
            <a:ext cx="6392889" cy="50782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2E056D-EF22-49E0-A598-51B545C37487}"/>
              </a:ext>
            </a:extLst>
          </p:cNvPr>
          <p:cNvSpPr txBox="1">
            <a:spLocks/>
          </p:cNvSpPr>
          <p:nvPr/>
        </p:nvSpPr>
        <p:spPr>
          <a:xfrm>
            <a:off x="9741168" y="5690964"/>
            <a:ext cx="1612632" cy="43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(matplotlib.org)</a:t>
            </a:r>
          </a:p>
        </p:txBody>
      </p:sp>
    </p:spTree>
    <p:extLst>
      <p:ext uri="{BB962C8B-B14F-4D97-AF65-F5344CB8AC3E}">
        <p14:creationId xmlns:p14="http://schemas.microsoft.com/office/powerpoint/2010/main" val="225689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C72C-C84A-47B2-8046-786DCC5B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				Bar Chart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343EC4-3811-4C50-8893-E02BCC589B45}"/>
              </a:ext>
            </a:extLst>
          </p:cNvPr>
          <p:cNvSpPr txBox="1">
            <a:spLocks/>
          </p:cNvSpPr>
          <p:nvPr/>
        </p:nvSpPr>
        <p:spPr>
          <a:xfrm>
            <a:off x="10053429" y="6077778"/>
            <a:ext cx="1603513" cy="384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(matplotlib.org)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C679C-8A47-48AE-9A0A-C2CF5232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0394"/>
            <a:ext cx="4365203" cy="3537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71D2E7-2E70-4252-9B52-776AE53A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844" y="2072906"/>
            <a:ext cx="3964900" cy="36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5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C72C-C84A-47B2-8046-786DCC5B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191CE-2D8C-4424-955F-39789359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70" y="1126960"/>
            <a:ext cx="7187244" cy="51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33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Popular Types of Charts</vt:lpstr>
      <vt:lpstr>Scattergram</vt:lpstr>
      <vt:lpstr>Line Chart</vt:lpstr>
      <vt:lpstr>Pie Chart</vt:lpstr>
      <vt:lpstr>Histogram    Bar Chart</vt:lpstr>
      <vt:lpstr>Heatmap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Plots</dc:title>
  <dc:creator>Adora Gao</dc:creator>
  <cp:lastModifiedBy>Adora Gao</cp:lastModifiedBy>
  <cp:revision>42</cp:revision>
  <dcterms:created xsi:type="dcterms:W3CDTF">2019-05-08T20:23:39Z</dcterms:created>
  <dcterms:modified xsi:type="dcterms:W3CDTF">2019-05-10T03:26:53Z</dcterms:modified>
</cp:coreProperties>
</file>