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0" y="1080000"/>
            <a:ext cx="108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小荷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