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360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000">
                <a:solidFill>
                  <a:srgbClr val="FFC0CB"/>
                </a:solidFill>
                <a:latin typeface="微软雅黑"/>
              </a:defRPr>
            </a:pPr>
            <a:r>
              <a:t>阿萨德加客服规划师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