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tags" Target="tags/tag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456815" y="2167255"/>
            <a:ext cx="1539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张掖市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21300" y="2094230"/>
            <a:ext cx="1548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2022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510020" y="2094230"/>
            <a:ext cx="69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10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287520" y="3569335"/>
            <a:ext cx="1939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甘肃省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585835" y="5563870"/>
            <a:ext cx="528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2022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278620" y="5563870"/>
            <a:ext cx="655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10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933940" y="5563870"/>
            <a:ext cx="920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11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TRlZTZlNmE3OGM3MWZjODdkMTU5YjgwNDNlY2Y0MD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WPS 演示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FQCj</dc:creator>
  <cp:lastModifiedBy>为什么</cp:lastModifiedBy>
  <cp:revision>3</cp:revision>
  <dcterms:created xsi:type="dcterms:W3CDTF">2022-10-11T08:29:00Z</dcterms:created>
  <dcterms:modified xsi:type="dcterms:W3CDTF">2022-10-11T08:32:15Z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22608C2836C94F149A5C78BE0B6FFA8D</vt:lpwstr>
  </property>
  <property fmtid="{D5CDD505-2E9C-101B-9397-08002B2CF9AE}" pid="3" name="KSOProductBuildVer">
    <vt:lpwstr>2052-11.1.0.12358</vt:lpwstr>
  </property>
</Properties>
</file>