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1800000"/>
            <a:ext cx="1800000" cy="18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