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package/2006/relationships/metadata/thumbnail" Target="docProps/thumbnail.jpeg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</p:sldIdLst>
  <p:sldSz cx="12192000" cy="6858000"/>
  <p:notesSz cx="6858000" cy="9144000"/>
  <p:custDataLst>
    <p:tags r:id="rId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ableStyles" Target="tableStyles.xml"/><Relationship Id="rId8" Type="http://schemas.openxmlformats.org/officeDocument/2006/relationships/tags" Target="tags/tag1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2456815" y="2167255"/>
            <a:ext cx="15392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t>承德市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5321300" y="2094230"/>
            <a:ext cx="15487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t>2022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510020" y="2094230"/>
            <a:ext cx="6921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t>10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4287520" y="3569335"/>
            <a:ext cx="19399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t>河北省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8585835" y="5563870"/>
            <a:ext cx="5283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t>2022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9278620" y="5563870"/>
            <a:ext cx="6553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t>10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9933940" y="5563870"/>
            <a:ext cx="9201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t>11</a:t>
            </a: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NTRlZTZlNmE3OGM3MWZjODdkMTU5YjgwNDNlY2Y0MDM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</Words>
  <Application>WPS 演示</Application>
  <PresentationFormat>宽屏</PresentationFormat>
  <Paragraphs>14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Arial</vt:lpstr>
      <vt:lpstr>宋体</vt:lpstr>
      <vt:lpstr>Wingdings</vt:lpstr>
      <vt:lpstr>Arial Unicode MS</vt:lpstr>
      <vt:lpstr>Calibri</vt:lpstr>
      <vt:lpstr>微软雅黑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FQCj</dc:creator>
  <cp:lastModifiedBy>为什么</cp:lastModifiedBy>
  <cp:revision>3</cp:revision>
  <dcterms:created xsi:type="dcterms:W3CDTF">2022-10-11T08:29:00Z</dcterms:created>
  <dcterms:modified xsi:type="dcterms:W3CDTF">2022-10-11T08:32:15Z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22608C2836C94F149A5C78BE0B6FFA8D</vt:lpwstr>
  </property>
  <property fmtid="{D5CDD505-2E9C-101B-9397-08002B2CF9AE}" pid="3" name="KSOProductBuildVer">
    <vt:lpwstr>2052-11.1.0.12358</vt:lpwstr>
  </property>
</Properties>
</file>