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2" r:id="rId3"/>
    <p:sldId id="315" r:id="rId4"/>
    <p:sldId id="316" r:id="rId5"/>
    <p:sldId id="304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884" autoAdjust="0"/>
    <p:restoredTop sz="48265" autoAdjust="0"/>
  </p:normalViewPr>
  <p:slideViewPr>
    <p:cSldViewPr snapToGrid="0" snapToObjects="1">
      <p:cViewPr varScale="1">
        <p:scale>
          <a:sx n="50" d="100"/>
          <a:sy n="50" d="100"/>
        </p:scale>
        <p:origin x="-132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1: Fusion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</a:t>
            </a:r>
            <a:r>
              <a:rPr lang="en-US" dirty="0" smtClean="0"/>
              <a:t>Python/</a:t>
            </a:r>
            <a:r>
              <a:rPr lang="en-US" dirty="0" err="1" smtClean="0"/>
              <a:t>Appspot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jmankoff</a:t>
            </a:r>
            <a:r>
              <a:rPr lang="en-US" dirty="0" err="1" smtClean="0"/>
              <a:t>-fusion.appspot.com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Screen Shot 2016-01-10 at 4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3680214"/>
            <a:ext cx="5416013" cy="32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Screen Shot 2016-01-10 at 4.5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" y="2535677"/>
            <a:ext cx="9144000" cy="5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Screen Shot 2016-01-10 at 4.5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327"/>
            <a:ext cx="9004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  <a:p>
            <a:r>
              <a:rPr lang="en-US" dirty="0" smtClean="0"/>
              <a:t>Most of your time should be spent working on your data and what question you are answering </a:t>
            </a:r>
            <a:r>
              <a:rPr lang="en-US" smtClean="0"/>
              <a:t>with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200</Words>
  <Application>Microsoft Macintosh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Let’s look at Byte1</vt:lpstr>
      <vt:lpstr>Which Data Table?</vt:lpstr>
      <vt:lpstr>Which Data Table?</vt:lpstr>
      <vt:lpstr>How does Appspot work?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205</cp:revision>
  <dcterms:created xsi:type="dcterms:W3CDTF">2013-10-07T16:54:34Z</dcterms:created>
  <dcterms:modified xsi:type="dcterms:W3CDTF">2016-01-12T16:35:09Z</dcterms:modified>
</cp:coreProperties>
</file>