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3" r:id="rId5"/>
    <p:sldId id="258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65302" autoAdjust="0"/>
  </p:normalViewPr>
  <p:slideViewPr>
    <p:cSldViewPr snapToGrid="0" snapToObjects="1">
      <p:cViewPr varScale="1">
        <p:scale>
          <a:sx n="52" d="100"/>
          <a:sy n="52" d="100"/>
        </p:scale>
        <p:origin x="-1808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Database Stores				</a:t>
            </a:r>
          </a:p>
          <a:p>
            <a:r>
              <a:rPr lang="en-US" dirty="0" smtClean="0"/>
              <a:t>Typical API Call Returns</a:t>
            </a:r>
          </a:p>
          <a:p>
            <a:pPr lvl="0"/>
            <a:r>
              <a:rPr lang="en-US" dirty="0" smtClean="0"/>
              <a:t>All data in a single structure</a:t>
            </a:r>
          </a:p>
          <a:p>
            <a:pPr lvl="0"/>
            <a:r>
              <a:rPr lang="en-US" dirty="0" smtClean="0"/>
              <a:t>Data spread over multiple structures that reference each other</a:t>
            </a:r>
          </a:p>
          <a:p>
            <a:pPr lvl="0"/>
            <a:r>
              <a:rPr lang="en-US" dirty="0" smtClean="0"/>
              <a:t>JSON or XML [some big data]</a:t>
            </a:r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All data in a single structure</a:t>
            </a:r>
          </a:p>
          <a:p>
            <a:pPr lvl="0"/>
            <a:r>
              <a:rPr lang="en-US" dirty="0" smtClean="0"/>
              <a:t>Data spread over multiple structures that reference each other [rare]</a:t>
            </a:r>
          </a:p>
          <a:p>
            <a:pPr lvl="0"/>
            <a:r>
              <a:rPr lang="en-US" dirty="0" smtClean="0"/>
              <a:t>JSON or XML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post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5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(2 </a:t>
            </a:r>
            <a:r>
              <a:rPr lang="en-US" dirty="0"/>
              <a:t>points) In what way is the data returned by a typical API call different from how data is modeled in the underlying database? (check all correct answers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in a single structure</a:t>
            </a:r>
          </a:p>
          <a:p>
            <a:r>
              <a:rPr lang="en-US" dirty="0" smtClean="0"/>
              <a:t>Data in multiple structures</a:t>
            </a:r>
          </a:p>
          <a:p>
            <a:r>
              <a:rPr lang="en-US" dirty="0" smtClean="0"/>
              <a:t>JSON or 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4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semi structured…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5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1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80% average of your peers</a:t>
            </a:r>
          </a:p>
          <a:p>
            <a:pPr marL="0" indent="0">
              <a:buNone/>
            </a:pPr>
            <a:r>
              <a:rPr lang="en-US" dirty="0" smtClean="0"/>
              <a:t>10% based on whether you graded peers AND gave feedback at least some of </a:t>
            </a:r>
            <a:r>
              <a:rPr lang="en-US" smtClean="0"/>
              <a:t>the time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1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Peer grades ignored if they gave you a 0 or gave every single person 100% on every single question</a:t>
            </a:r>
          </a:p>
          <a:p>
            <a:pPr marL="0" indent="0">
              <a:buNone/>
            </a:pPr>
            <a:r>
              <a:rPr lang="en-US" dirty="0"/>
              <a:t>I looked carefully at any peer graders with a VERY high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dev</a:t>
            </a:r>
            <a:r>
              <a:rPr lang="en-US" dirty="0"/>
              <a:t> or </a:t>
            </a:r>
            <a:r>
              <a:rPr lang="en-US" dirty="0" smtClean="0"/>
              <a:t>any ‘</a:t>
            </a:r>
            <a:r>
              <a:rPr lang="en-US" dirty="0" err="1" smtClean="0"/>
              <a:t>gradees</a:t>
            </a:r>
            <a:r>
              <a:rPr lang="en-US" dirty="0" smtClean="0"/>
              <a:t>’ </a:t>
            </a:r>
            <a:r>
              <a:rPr lang="en-US" dirty="0"/>
              <a:t>with a VERY high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dev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Can you see each other’s feedback after I ‘release’ peer grades? If not I will write a script to share it with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0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1 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9875</TotalTime>
  <Words>191</Words>
  <Application>Microsoft Macintosh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Reading Discussions</vt:lpstr>
      <vt:lpstr>Quiz</vt:lpstr>
      <vt:lpstr>Advantages of semi structured…</vt:lpstr>
      <vt:lpstr>Byte 1 Grading</vt:lpstr>
      <vt:lpstr>Byte 1 Grading</vt:lpstr>
      <vt:lpstr>Byte 1 Examples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275</cp:revision>
  <dcterms:created xsi:type="dcterms:W3CDTF">2013-10-07T16:54:34Z</dcterms:created>
  <dcterms:modified xsi:type="dcterms:W3CDTF">2016-01-26T15:33:17Z</dcterms:modified>
</cp:coreProperties>
</file>