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65302" autoAdjust="0"/>
  </p:normalViewPr>
  <p:slideViewPr>
    <p:cSldViewPr snapToGrid="0" snapToObjects="1">
      <p:cViewPr varScale="1">
        <p:scale>
          <a:sx n="37" d="100"/>
          <a:sy n="37" d="100"/>
        </p:scale>
        <p:origin x="-2000" y="-96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1/29/16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1/29/16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547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11438</TotalTime>
  <Words>21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Quiz 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269</cp:revision>
  <dcterms:created xsi:type="dcterms:W3CDTF">2013-10-07T16:54:34Z</dcterms:created>
  <dcterms:modified xsi:type="dcterms:W3CDTF">2016-01-29T16:30:46Z</dcterms:modified>
</cp:coreProperties>
</file>