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12" r:id="rId3"/>
    <p:sldId id="413" r:id="rId4"/>
    <p:sldId id="414" r:id="rId5"/>
    <p:sldId id="415" r:id="rId6"/>
    <p:sldId id="421" r:id="rId7"/>
    <p:sldId id="422" r:id="rId8"/>
    <p:sldId id="416" r:id="rId9"/>
    <p:sldId id="417" r:id="rId10"/>
    <p:sldId id="423" r:id="rId11"/>
    <p:sldId id="429" r:id="rId12"/>
    <p:sldId id="424" r:id="rId13"/>
    <p:sldId id="430" r:id="rId14"/>
    <p:sldId id="425" r:id="rId15"/>
    <p:sldId id="431" r:id="rId16"/>
    <p:sldId id="426" r:id="rId17"/>
    <p:sldId id="427" r:id="rId18"/>
    <p:sldId id="432" r:id="rId19"/>
    <p:sldId id="433" r:id="rId20"/>
    <p:sldId id="428" r:id="rId21"/>
    <p:sldId id="436" r:id="rId22"/>
    <p:sldId id="434" r:id="rId23"/>
    <p:sldId id="435" r:id="rId24"/>
    <p:sldId id="437" r:id="rId25"/>
    <p:sldId id="438" r:id="rId26"/>
    <p:sldId id="439" r:id="rId27"/>
    <p:sldId id="440" r:id="rId28"/>
    <p:sldId id="447" r:id="rId29"/>
    <p:sldId id="448" r:id="rId30"/>
    <p:sldId id="449" r:id="rId31"/>
    <p:sldId id="450" r:id="rId32"/>
    <p:sldId id="451" r:id="rId33"/>
    <p:sldId id="453" r:id="rId34"/>
    <p:sldId id="454" r:id="rId35"/>
    <p:sldId id="455" r:id="rId36"/>
    <p:sldId id="456" r:id="rId37"/>
    <p:sldId id="457" r:id="rId38"/>
    <p:sldId id="441" r:id="rId39"/>
    <p:sldId id="442" r:id="rId40"/>
    <p:sldId id="443" r:id="rId41"/>
    <p:sldId id="444" r:id="rId42"/>
    <p:sldId id="458" r:id="rId43"/>
    <p:sldId id="459" r:id="rId44"/>
    <p:sldId id="460" r:id="rId45"/>
    <p:sldId id="461" r:id="rId46"/>
    <p:sldId id="462" r:id="rId47"/>
    <p:sldId id="463" r:id="rId48"/>
    <p:sldId id="418" r:id="rId49"/>
    <p:sldId id="41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49" d="100"/>
          <a:sy n="49" d="100"/>
        </p:scale>
        <p:origin x="-1584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missing body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x to x_scale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759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103175" y="153505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3587589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26437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75" y="4046462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85639" y="1291421"/>
            <a:ext cx="3358361" cy="1872568"/>
          </a:xfrm>
          <a:prstGeom prst="borderCallout1">
            <a:avLst>
              <a:gd name="adj1" fmla="val 104911"/>
              <a:gd name="adj2" fmla="val 12180"/>
              <a:gd name="adj3" fmla="val 145419"/>
              <a:gd name="adj4" fmla="val -21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r>
              <a:rPr lang="en-US" sz="2000" i="1" dirty="0" smtClean="0"/>
              <a:t>append </a:t>
            </a:r>
            <a:r>
              <a:rPr lang="en-US" sz="2000" dirty="0" smtClean="0"/>
              <a:t>returns a new selection!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5044352"/>
            <a:ext cx="7162024" cy="11709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2324563"/>
            <a:ext cx="3358361" cy="1958567"/>
          </a:xfrm>
          <a:prstGeom prst="borderCallout1">
            <a:avLst>
              <a:gd name="adj1" fmla="val 34225"/>
              <a:gd name="adj2" fmla="val -7051"/>
              <a:gd name="adj3" fmla="val 130295"/>
              <a:gd name="adj4" fmla="val -7904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D3 uses chained function calls e.g. to apply attributes to the current selection (which is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returned by append)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3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2 </a:t>
            </a:r>
            <a:br>
              <a:rPr lang="en-US" dirty="0" smtClean="0"/>
            </a:br>
            <a:r>
              <a:rPr lang="en-US" dirty="0" smtClean="0"/>
              <a:t>	[even if it’s your own]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dirty="0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299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1313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6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BUT!!!! The circles don’t exist yet. You’re just telling d3 that when they do they should correspond to data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623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024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355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12229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5999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Hello, world</a:t>
            </a:r>
            <a:r>
              <a:rPr lang="en-US" sz="1600" b="1" dirty="0" smtClean="0">
                <a:solidFill>
                  <a:srgbClr val="008000"/>
                </a:solidFill>
              </a:rPr>
              <a:t>!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</a:t>
            </a:r>
            <a:r>
              <a:rPr lang="en-US" sz="1600" b="1" dirty="0"/>
              <a:t>&lt;/text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228600" lvl="1" indent="0">
              <a:buNone/>
            </a:pPr>
            <a:r>
              <a:rPr lang="en-US" sz="1600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2478</Words>
  <Application>Microsoft Macintosh PowerPoint</Application>
  <PresentationFormat>On-screen Show (4:3)</PresentationFormat>
  <Paragraphs>490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Introducing Byte 3</vt:lpstr>
      <vt:lpstr>What is D3?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Simple Example: Scatterplot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Debugging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302</cp:revision>
  <dcterms:created xsi:type="dcterms:W3CDTF">2013-10-07T16:54:34Z</dcterms:created>
  <dcterms:modified xsi:type="dcterms:W3CDTF">2016-01-29T16:41:19Z</dcterms:modified>
</cp:coreProperties>
</file>