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82" d="100"/>
          <a:sy n="82" d="100"/>
        </p:scale>
        <p:origin x="-112" y="-23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chart/interactive/docs/galle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chart/interactive/docs/galle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smtClean="0"/>
              <a:t>the Visualization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jmankoff</a:t>
            </a:r>
            <a:r>
              <a:rPr lang="en-US" dirty="0" err="1" smtClean="0"/>
              <a:t>-viz.appspot.com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Same data set as Byte </a:t>
            </a:r>
            <a:r>
              <a:rPr lang="en-US" dirty="0" smtClean="0"/>
              <a:t>2 (explore)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[even if it’s your own]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smtClean="0"/>
              <a:t>D3/Google Charts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Passing data from your python code to </a:t>
            </a:r>
            <a:r>
              <a:rPr lang="en-US" dirty="0" smtClean="0"/>
              <a:t>JavaScript </a:t>
            </a:r>
            <a:r>
              <a:rPr lang="en-US" dirty="0"/>
              <a:t>running in the user's browser</a:t>
            </a:r>
          </a:p>
          <a:p>
            <a:pPr marL="0" indent="0">
              <a:buNone/>
            </a:pPr>
            <a:r>
              <a:rPr lang="en-US" dirty="0"/>
              <a:t>Designing a visualization of your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Google Charts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https://developers.google.com/chart/interactive/docs/</a:t>
            </a:r>
            <a:r>
              <a:rPr lang="en-US" dirty="0" smtClean="0">
                <a:hlinkClick r:id="rId2"/>
              </a:rPr>
              <a:t>gallery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var</a:t>
            </a:r>
            <a:r>
              <a:rPr lang="en-US" sz="2000" dirty="0" smtClean="0">
                <a:latin typeface="Andale Mono"/>
                <a:cs typeface="Andale Mono"/>
              </a:rPr>
              <a:t> data = </a:t>
            </a:r>
            <a:r>
              <a:rPr lang="en-US" sz="2000" dirty="0" err="1" smtClean="0">
                <a:latin typeface="Andale Mono"/>
                <a:cs typeface="Andale Mono"/>
              </a:rPr>
              <a:t>google.visualization.arrayToDataTable</a:t>
            </a:r>
            <a:r>
              <a:rPr lang="en-US" sz="2000" dirty="0">
                <a:latin typeface="Andale Mono"/>
                <a:cs typeface="Andale Mono"/>
              </a:rPr>
              <a:t>([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['Age', 'Adopted', 'Euthanized'],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['&lt; 6 months',  1000,      400],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['6-12 months',  1170,      460],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['12-5 years',  660,       1120],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['&gt;5 years',  1030,      540]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])</a:t>
            </a:r>
            <a:r>
              <a:rPr lang="en-US" sz="2000" dirty="0" smtClean="0">
                <a:latin typeface="Andale Mono"/>
                <a:cs typeface="Andale Mono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1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Google Charts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https://developers.google.com/chart/interactive/docs/</a:t>
            </a:r>
            <a:r>
              <a:rPr lang="en-US" dirty="0" smtClean="0">
                <a:hlinkClick r:id="rId2"/>
              </a:rPr>
              <a:t>gallery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var</a:t>
            </a:r>
            <a:r>
              <a:rPr lang="en-US" sz="2000" dirty="0">
                <a:latin typeface="Andale Mono"/>
                <a:cs typeface="Andale Mono"/>
              </a:rPr>
              <a:t> options = {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title: 'Animal Outcomes based on Age at Arrival',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width: 400, height: 200,</a:t>
            </a:r>
          </a:p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chartArea</a:t>
            </a:r>
            <a:r>
              <a:rPr lang="en-US" sz="2000" dirty="0">
                <a:latin typeface="Andale Mono"/>
                <a:cs typeface="Andale Mono"/>
              </a:rPr>
              <a:t>: {height: '50%'},</a:t>
            </a:r>
          </a:p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hAxis</a:t>
            </a:r>
            <a:r>
              <a:rPr lang="en-US" sz="2000" dirty="0">
                <a:latin typeface="Andale Mono"/>
                <a:cs typeface="Andale Mono"/>
              </a:rPr>
              <a:t>: {title: 'Age', </a:t>
            </a:r>
            <a:r>
              <a:rPr lang="en-US" sz="2000" dirty="0" err="1">
                <a:latin typeface="Andale Mono"/>
                <a:cs typeface="Andale Mono"/>
              </a:rPr>
              <a:t>titleTextStyle</a:t>
            </a:r>
            <a:r>
              <a:rPr lang="en-US" sz="2000" dirty="0">
                <a:latin typeface="Andale Mono"/>
                <a:cs typeface="Andale Mono"/>
              </a:rPr>
              <a:t>: {color: 'red'}}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1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pass data from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Assume the same fake data on the python side: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data = </a:t>
            </a:r>
            <a:r>
              <a:rPr lang="en-US" sz="2000" dirty="0" smtClean="0">
                <a:latin typeface="Andale Mono"/>
                <a:cs typeface="Andale Mono"/>
              </a:rPr>
              <a:t>[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['Age', 'Adopted', 'Euthanized'],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['&lt; 6 months',  1000,      400],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['6-12 months',  1170,      460],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['12-5 years',  660,       1120],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['&gt;5 years',  1030,      540]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]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2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pass data from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Pass it to the browser: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@</a:t>
            </a:r>
            <a:r>
              <a:rPr lang="en-US" sz="2000" dirty="0" err="1">
                <a:latin typeface="Andale Mono"/>
                <a:cs typeface="Andale Mono"/>
              </a:rPr>
              <a:t>app.route</a:t>
            </a:r>
            <a:r>
              <a:rPr lang="en-US" sz="2000" dirty="0">
                <a:latin typeface="Andale Mono"/>
                <a:cs typeface="Andale Mono"/>
              </a:rPr>
              <a:t>('/')</a:t>
            </a:r>
          </a:p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def</a:t>
            </a:r>
            <a:r>
              <a:rPr lang="en-US" sz="2000" dirty="0">
                <a:latin typeface="Andale Mono"/>
                <a:cs typeface="Andale Mono"/>
              </a:rPr>
              <a:t> index():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data = [... # all the stuff above ] 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template = </a:t>
            </a:r>
            <a:r>
              <a:rPr lang="en-US" sz="2000" dirty="0" err="1">
                <a:latin typeface="Andale Mono"/>
                <a:cs typeface="Andale Mono"/>
              </a:rPr>
              <a:t>JINJA_ENVIRONMENT.get_template</a:t>
            </a:r>
            <a:r>
              <a:rPr lang="en-US" sz="2000" dirty="0">
                <a:latin typeface="Andale Mono"/>
                <a:cs typeface="Andale Mono"/>
              </a:rPr>
              <a:t>('templates/</a:t>
            </a:r>
            <a:r>
              <a:rPr lang="en-US" sz="2000" dirty="0" err="1">
                <a:latin typeface="Andale Mono"/>
                <a:cs typeface="Andale Mono"/>
              </a:rPr>
              <a:t>index.html</a:t>
            </a:r>
            <a:r>
              <a:rPr lang="en-US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return </a:t>
            </a:r>
            <a:r>
              <a:rPr lang="en-US" sz="2000" dirty="0" err="1">
                <a:latin typeface="Andale Mono"/>
                <a:cs typeface="Andale Mono"/>
              </a:rPr>
              <a:t>temeplate.render</a:t>
            </a:r>
            <a:r>
              <a:rPr lang="en-US" sz="2000" dirty="0">
                <a:latin typeface="Andale Mono"/>
                <a:cs typeface="Andale Mono"/>
              </a:rPr>
              <a:t>({'</a:t>
            </a:r>
            <a:r>
              <a:rPr lang="en-US" sz="2000" dirty="0" err="1">
                <a:latin typeface="Andale Mono"/>
                <a:cs typeface="Andale Mono"/>
              </a:rPr>
              <a:t>data':data</a:t>
            </a:r>
            <a:r>
              <a:rPr lang="en-US" sz="2000" dirty="0">
                <a:latin typeface="Andale Mono"/>
                <a:cs typeface="Andale Mono"/>
              </a:rPr>
              <a:t>})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8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pass data from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Parse it on the browser side:</a:t>
            </a:r>
          </a:p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var</a:t>
            </a:r>
            <a:r>
              <a:rPr lang="en-US" sz="2000" dirty="0">
                <a:latin typeface="Andale Mono"/>
                <a:cs typeface="Andale Mono"/>
              </a:rPr>
              <a:t> data = </a:t>
            </a:r>
            <a:r>
              <a:rPr lang="en-US" sz="2000" dirty="0" err="1">
                <a:latin typeface="Andale Mono"/>
                <a:cs typeface="Andale Mono"/>
              </a:rPr>
              <a:t>google.visualization.arrayToDataTable</a:t>
            </a:r>
            <a:r>
              <a:rPr lang="en-US" sz="2000" dirty="0">
                <a:latin typeface="Andale Mono"/>
                <a:cs typeface="Andale Mono"/>
              </a:rPr>
              <a:t>({{</a:t>
            </a:r>
            <a:r>
              <a:rPr lang="en-US" sz="2000" dirty="0" err="1">
                <a:latin typeface="Andale Mono"/>
                <a:cs typeface="Andale Mono"/>
              </a:rPr>
              <a:t>data|safe</a:t>
            </a:r>
            <a:r>
              <a:rPr lang="en-US" sz="2000" dirty="0">
                <a:latin typeface="Andale Mono"/>
                <a:cs typeface="Andale Mono"/>
              </a:rPr>
              <a:t>}})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2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 of the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Deciding which charts to use</a:t>
            </a:r>
          </a:p>
          <a:p>
            <a:pPr marL="0" indent="0">
              <a:buNone/>
            </a:pPr>
            <a:r>
              <a:rPr lang="en-US" dirty="0" smtClean="0"/>
              <a:t>Writing the loops in your python code to collect your data up in an appropriate format</a:t>
            </a:r>
          </a:p>
          <a:p>
            <a:pPr marL="0" indent="0">
              <a:buNone/>
            </a:pPr>
            <a:r>
              <a:rPr lang="en-US" b="1" dirty="0" smtClean="0"/>
              <a:t>It is acceptable to use this for a significant part of your byte work</a:t>
            </a: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also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encourage you to explore D3: More artistic control over presentation; more </a:t>
            </a:r>
            <a:r>
              <a:rPr lang="en-US" smtClean="0"/>
              <a:t>interactivity possible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Required to have at least one D3 chart</a:t>
            </a:r>
          </a:p>
          <a:p>
            <a:pPr marL="0" indent="0">
              <a:buNone/>
            </a:pPr>
            <a:r>
              <a:rPr lang="en-US" dirty="0" smtClean="0"/>
              <a:t>Should NOT look the same as mine – need to improve on either the data you send or the chart type/use.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0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mpd="sng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8762</TotalTime>
  <Words>485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Introducing the Visualization Byte</vt:lpstr>
      <vt:lpstr>Using Google Charts API</vt:lpstr>
      <vt:lpstr>Using Google Charts API</vt:lpstr>
      <vt:lpstr>How to pass data from python?</vt:lpstr>
      <vt:lpstr>How to pass data from python?</vt:lpstr>
      <vt:lpstr>How to pass data from python?</vt:lpstr>
      <vt:lpstr>Main part of the work </vt:lpstr>
      <vt:lpstr>D3 also required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309</cp:revision>
  <dcterms:created xsi:type="dcterms:W3CDTF">2013-10-07T16:54:34Z</dcterms:created>
  <dcterms:modified xsi:type="dcterms:W3CDTF">2016-02-21T20:19:57Z</dcterms:modified>
</cp:coreProperties>
</file>