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68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89" d="100"/>
          <a:sy n="89" d="100"/>
        </p:scale>
        <p:origin x="-1336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schedule: Project 1</a:t>
            </a:r>
            <a:r>
              <a:rPr lang="en-US" baseline="0" dirty="0" smtClean="0"/>
              <a:t> </a:t>
            </a:r>
            <a:r>
              <a:rPr lang="en-US" dirty="0" smtClean="0"/>
              <a:t>presentations Tuesday after break. Byte 5 due date won’t change. Byte 4 will be due on Sunday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88" y="1517915"/>
            <a:ext cx="9714490" cy="4379976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7236" y="1517915"/>
            <a:ext cx="6727161" cy="43799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your feedback! We are looking at it carefully and I will respond on Tuesday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3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4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are you doing? (hands up if done)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9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	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Handing out now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15654</TotalTime>
  <Words>89</Words>
  <Application>Microsoft Macintosh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Quiz 3</vt:lpstr>
      <vt:lpstr>Quiz 4</vt:lpstr>
      <vt:lpstr>Byte 4 </vt:lpstr>
      <vt:lpstr>Quiz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360</cp:revision>
  <cp:lastPrinted>2014-02-18T19:49:30Z</cp:lastPrinted>
  <dcterms:created xsi:type="dcterms:W3CDTF">2013-10-07T16:54:34Z</dcterms:created>
  <dcterms:modified xsi:type="dcterms:W3CDTF">2015-02-19T02:57:14Z</dcterms:modified>
</cp:coreProperties>
</file>