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1" r:id="rId3"/>
    <p:sldId id="302" r:id="rId4"/>
    <p:sldId id="319" r:id="rId5"/>
    <p:sldId id="318" r:id="rId6"/>
    <p:sldId id="304" r:id="rId7"/>
    <p:sldId id="305" r:id="rId8"/>
    <p:sldId id="320" r:id="rId9"/>
    <p:sldId id="321" r:id="rId10"/>
    <p:sldId id="323" r:id="rId11"/>
    <p:sldId id="324" r:id="rId12"/>
    <p:sldId id="325" r:id="rId13"/>
    <p:sldId id="326" r:id="rId14"/>
    <p:sldId id="327" r:id="rId15"/>
    <p:sldId id="328" r:id="rId16"/>
    <p:sldId id="282" r:id="rId17"/>
    <p:sldId id="283" r:id="rId18"/>
    <p:sldId id="284" r:id="rId19"/>
    <p:sldId id="285" r:id="rId20"/>
    <p:sldId id="286" r:id="rId21"/>
    <p:sldId id="31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6092" autoAdjust="0"/>
  </p:normalViewPr>
  <p:slideViewPr>
    <p:cSldViewPr snapToGrid="0" snapToObjects="1">
      <p:cViewPr varScale="1">
        <p:scale>
          <a:sx n="80" d="100"/>
          <a:sy n="80" d="100"/>
        </p:scale>
        <p:origin x="-1032" y="-112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514600"/>
            <a:ext cx="38100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2514600"/>
            <a:ext cx="38100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0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2/8/16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2/8/16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  <p:sldLayoutId id="2147483671" r:id="rId19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appengine/docs/python/cloud-sql/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appengine/docs/python/cloud-sq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appengine/docs/python/cloud-sql/" TargetMode="Externa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appengine/docs/python/cloud-sql/" TargetMode="Externa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oud.google.com/appengine/docs/python/cloud-sql/" TargetMode="Externa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>
                <a:latin typeface="Geneva" charset="0"/>
                <a:ea typeface="ＭＳ Ｐゴシック" charset="0"/>
                <a:cs typeface="ＭＳ Ｐゴシック" charset="0"/>
              </a:rPr>
              <a:t>Byte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25513" y="5372760"/>
            <a:ext cx="7250112" cy="539750"/>
          </a:xfrm>
        </p:spPr>
        <p:txBody>
          <a:bodyPr/>
          <a:lstStyle/>
          <a:p>
            <a:r>
              <a:rPr lang="en-US" dirty="0" smtClean="0"/>
              <a:t>The Data Pipeline; HCII; </a:t>
            </a:r>
            <a:r>
              <a:rPr lang="en-US" smtClean="0"/>
              <a:t>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bucket (byte3 here)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54013" b="-540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086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the </a:t>
            </a:r>
            <a:r>
              <a:rPr lang="en-US" dirty="0" err="1" smtClean="0"/>
              <a:t>sql</a:t>
            </a:r>
            <a:r>
              <a:rPr lang="en-US" dirty="0" smtClean="0"/>
              <a:t> dump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46903" b="-469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95449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click on byte3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-23419" b="-23419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</p:spTree>
    <p:extLst>
      <p:ext uri="{BB962C8B-B14F-4D97-AF65-F5344CB8AC3E}">
        <p14:creationId xmlns:p14="http://schemas.microsoft.com/office/powerpoint/2010/main" val="56456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database in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57" r="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6558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database in 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13265" r="132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8731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your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17738" r="177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16767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MySQL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MySQLdb.connect</a:t>
            </a:r>
            <a:r>
              <a:rPr lang="en-US" dirty="0"/>
              <a:t>(</a:t>
            </a:r>
            <a:r>
              <a:rPr lang="en-US" dirty="0" err="1"/>
              <a:t>unix_socket</a:t>
            </a:r>
            <a:r>
              <a:rPr lang="en-US" dirty="0"/>
              <a:t>='/</a:t>
            </a:r>
            <a:r>
              <a:rPr lang="en-US" dirty="0" err="1"/>
              <a:t>cloudsql</a:t>
            </a:r>
            <a:r>
              <a:rPr lang="en-US" dirty="0"/>
              <a:t>/' + _INSTANCE_NAME, </a:t>
            </a:r>
            <a:r>
              <a:rPr lang="en-US" dirty="0" err="1"/>
              <a:t>db</a:t>
            </a:r>
            <a:r>
              <a:rPr lang="en-US" dirty="0"/>
              <a:t>=_DB, user='root')</a:t>
            </a:r>
          </a:p>
          <a:p>
            <a:pPr marL="0" indent="0">
              <a:buNone/>
            </a:pPr>
            <a:r>
              <a:rPr lang="en-US" dirty="0" smtClean="0"/>
              <a:t>cursor </a:t>
            </a:r>
            <a:r>
              <a:rPr lang="en-US" dirty="0"/>
              <a:t>= </a:t>
            </a:r>
            <a:r>
              <a:rPr lang="en-US" dirty="0" err="1"/>
              <a:t>db.cursor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Helper function – prints result to log</a:t>
            </a:r>
          </a:p>
          <a:p>
            <a:pPr marL="0" indent="0">
              <a:buNone/>
            </a:pPr>
            <a:r>
              <a:rPr lang="en-US" dirty="0" err="1" smtClean="0"/>
              <a:t>self.make_and_print_query</a:t>
            </a:r>
            <a:r>
              <a:rPr lang="en-US" dirty="0"/>
              <a:t>(cursor, 'SHOW TABLES', 'Show the names of all tables'</a:t>
            </a:r>
            <a:r>
              <a:rPr lang="en-US" dirty="0" smtClean="0"/>
              <a:t>)</a:t>
            </a:r>
          </a:p>
          <a:p>
            <a:r>
              <a:rPr lang="en-US" dirty="0" smtClean="0"/>
              <a:t>Helper function – returns result as list</a:t>
            </a:r>
          </a:p>
          <a:p>
            <a:pPr marL="0" indent="0">
              <a:buNone/>
            </a:pPr>
            <a:r>
              <a:rPr lang="en-US" dirty="0"/>
              <a:t> rows = </a:t>
            </a:r>
            <a:r>
              <a:rPr lang="en-US" dirty="0" err="1"/>
              <a:t>self.make_query</a:t>
            </a:r>
            <a:r>
              <a:rPr lang="en-US" dirty="0"/>
              <a:t>(cursor, query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7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this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side debugging is a bit of a pain</a:t>
            </a:r>
          </a:p>
          <a:p>
            <a:r>
              <a:rPr lang="en-US" dirty="0" smtClean="0"/>
              <a:t>Google helps though – provides access to logs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0837"/>
            <a:ext cx="9144000" cy="312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70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helper function prints recent SQL commands to log and catches SQL query errors</a:t>
            </a:r>
          </a:p>
          <a:p>
            <a:r>
              <a:rPr lang="en-US" dirty="0" smtClean="0"/>
              <a:t>You may also see errors show up in the [</a:t>
            </a:r>
            <a:r>
              <a:rPr lang="en-US" dirty="0" err="1" smtClean="0"/>
              <a:t>projectname</a:t>
            </a:r>
            <a:r>
              <a:rPr lang="en-US" dirty="0" smtClean="0"/>
              <a:t>]-byte4 browser window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25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can need to do with mobile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Cleaning: can you tell when the phone is off? (not a focus of this byte)</a:t>
            </a:r>
          </a:p>
          <a:p>
            <a:r>
              <a:rPr lang="en-US" dirty="0" smtClean="0"/>
              <a:t>Organizing: identifying common locations (what the byte walks you through)</a:t>
            </a:r>
          </a:p>
          <a:p>
            <a:r>
              <a:rPr lang="en-US" dirty="0" smtClean="0"/>
              <a:t>Associating: connecting activities to other context (we explore location + activity, homework is to explore time + activity)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4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3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Learning Goals:</a:t>
            </a:r>
          </a:p>
          <a:p>
            <a:pPr lvl="1"/>
            <a:r>
              <a:rPr lang="en-US" dirty="0" smtClean="0"/>
              <a:t>Explore the value of mobile data</a:t>
            </a:r>
          </a:p>
          <a:p>
            <a:pPr lvl="1"/>
            <a:r>
              <a:rPr lang="en-US" dirty="0" smtClean="0"/>
              <a:t>Address data quality issues</a:t>
            </a:r>
          </a:p>
          <a:p>
            <a:pPr lvl="1"/>
            <a:r>
              <a:rPr lang="en-US" dirty="0" smtClean="0"/>
              <a:t>Work with location based data</a:t>
            </a:r>
          </a:p>
          <a:p>
            <a:pPr lvl="1"/>
            <a:r>
              <a:rPr lang="en-US" dirty="0" smtClean="0"/>
              <a:t>Learn about how to set up a data store in </a:t>
            </a:r>
            <a:r>
              <a:rPr lang="en-US" dirty="0" err="1" smtClean="0"/>
              <a:t>Appspot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79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Hand In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the location binning by picking a better epsilon</a:t>
            </a:r>
          </a:p>
          <a:p>
            <a:r>
              <a:rPr lang="en-US" dirty="0" smtClean="0"/>
              <a:t>Explore relationship </a:t>
            </a:r>
            <a:r>
              <a:rPr lang="en-US" dirty="0"/>
              <a:t>between time and </a:t>
            </a:r>
            <a:r>
              <a:rPr lang="en-US" dirty="0" smtClean="0"/>
              <a:t>activity (your main job on this assignment)</a:t>
            </a:r>
            <a:endParaRPr lang="en-US" dirty="0"/>
          </a:p>
          <a:p>
            <a:r>
              <a:rPr lang="en-US" dirty="0" smtClean="0"/>
              <a:t>Display the results (more nicely than I do!)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3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Hand In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could design a study that looks at something besides activity</a:t>
            </a:r>
          </a:p>
          <a:p>
            <a:r>
              <a:rPr lang="en-US" dirty="0" smtClean="0"/>
              <a:t>Talk to me about goals &amp; outcomes that </a:t>
            </a:r>
            <a:r>
              <a:rPr lang="en-US" smtClean="0"/>
              <a:t>make sense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2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Google has </a:t>
            </a:r>
            <a:r>
              <a:rPr lang="en-US" dirty="0"/>
              <a:t>great documentation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1800" dirty="0">
                <a:hlinkClick r:id="rId2"/>
              </a:rPr>
              <a:t>https://cloud.google.com/appengine/docs/python/cloud-sql</a:t>
            </a:r>
            <a:r>
              <a:rPr lang="en-US" sz="1800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You need to customize the access permissions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781" y="5024616"/>
            <a:ext cx="1936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Request</a:t>
            </a:r>
            <a:br>
              <a:rPr lang="en-US" dirty="0" smtClean="0"/>
            </a:br>
            <a:r>
              <a:rPr lang="en-US" dirty="0" smtClean="0"/>
              <a:t>an IP address from</a:t>
            </a:r>
            <a:br>
              <a:rPr lang="en-US" dirty="0" smtClean="0"/>
            </a:br>
            <a:r>
              <a:rPr lang="en-US" dirty="0" smtClean="0"/>
              <a:t>Cloud (‘</a:t>
            </a:r>
            <a:r>
              <a:rPr lang="en-US" dirty="0" err="1" smtClean="0"/>
              <a:t>CloudIP</a:t>
            </a:r>
            <a:r>
              <a:rPr lang="en-US" dirty="0" smtClean="0"/>
              <a:t>’)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4" y="3386417"/>
            <a:ext cx="4416425" cy="31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2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if you were not in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Google has </a:t>
            </a:r>
            <a:r>
              <a:rPr lang="en-US" dirty="0"/>
              <a:t>great documentation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1800" dirty="0">
                <a:hlinkClick r:id="rId2"/>
              </a:rPr>
              <a:t>https://cloud.google.com/appengine/docs/python/cloud-sql</a:t>
            </a:r>
            <a:r>
              <a:rPr lang="en-US" sz="1800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You need to customize the access permissions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Cloud IP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781" y="5024616"/>
            <a:ext cx="1958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 Give access </a:t>
            </a:r>
            <a:br>
              <a:rPr lang="en-US" dirty="0"/>
            </a:br>
            <a:r>
              <a:rPr lang="en-US" dirty="0"/>
              <a:t>permission to the </a:t>
            </a:r>
            <a:br>
              <a:rPr lang="en-US" dirty="0"/>
            </a:br>
            <a:r>
              <a:rPr lang="en-US" dirty="0"/>
              <a:t>‘AWAREIP’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4" y="3386417"/>
            <a:ext cx="4416425" cy="3115795"/>
          </a:xfrm>
          <a:prstGeom prst="rect">
            <a:avLst/>
          </a:prstGeom>
        </p:spPr>
      </p:pic>
      <p:pic>
        <p:nvPicPr>
          <p:cNvPr id="12" name="Picture 11" descr="aware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88" y="3383036"/>
            <a:ext cx="1494141" cy="14941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02846" y="5089557"/>
            <a:ext cx="1442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Aware Server</a:t>
            </a:r>
            <a:br>
              <a:rPr lang="en-US" dirty="0" smtClean="0"/>
            </a:br>
            <a:r>
              <a:rPr lang="en-US" dirty="0" smtClean="0"/>
              <a:t>AWAREIP =</a:t>
            </a:r>
            <a:br>
              <a:rPr lang="en-US" dirty="0" smtClean="0"/>
            </a:br>
            <a:r>
              <a:rPr lang="en-US" dirty="0" smtClean="0"/>
              <a:t>80.69.77.149</a:t>
            </a:r>
            <a:endParaRPr lang="en-US" dirty="0"/>
          </a:p>
        </p:txBody>
      </p:sp>
      <p:cxnSp>
        <p:nvCxnSpPr>
          <p:cNvPr id="14" name="Curved Connector 13"/>
          <p:cNvCxnSpPr/>
          <p:nvPr/>
        </p:nvCxnSpPr>
        <p:spPr>
          <a:xfrm rot="10800000">
            <a:off x="2362201" y="4191000"/>
            <a:ext cx="4872375" cy="2524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82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everyone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Google has </a:t>
            </a:r>
            <a:r>
              <a:rPr lang="en-US" dirty="0"/>
              <a:t>great documentation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1800" dirty="0">
                <a:hlinkClick r:id="rId2"/>
              </a:rPr>
              <a:t>https://cloud.google.com/appengine/docs/python/cloud-sql</a:t>
            </a:r>
            <a:r>
              <a:rPr lang="en-US" sz="1800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You need to customize the access permissions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781" y="5024616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 give access </a:t>
            </a:r>
            <a:br>
              <a:rPr lang="en-US" dirty="0" smtClean="0"/>
            </a:br>
            <a:r>
              <a:rPr lang="en-US" dirty="0" smtClean="0"/>
              <a:t>to yourself…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24" y="3386417"/>
            <a:ext cx="4416425" cy="31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18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Google has </a:t>
            </a:r>
            <a:r>
              <a:rPr lang="en-US" dirty="0"/>
              <a:t>great documentation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1800" dirty="0">
                <a:hlinkClick r:id="rId2"/>
              </a:rPr>
              <a:t>https://cloud.google.com/appengine/docs/python/cloud-sql</a:t>
            </a:r>
            <a:r>
              <a:rPr lang="en-US" sz="1800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You need to customize the access permissions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781" y="5024616"/>
            <a:ext cx="2251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3: Test your</a:t>
            </a:r>
            <a:br>
              <a:rPr lang="en-US" dirty="0" smtClean="0"/>
            </a:br>
            <a:r>
              <a:rPr lang="en-US" dirty="0" smtClean="0"/>
              <a:t>connection to </a:t>
            </a:r>
            <a:r>
              <a:rPr lang="en-US" dirty="0" err="1" smtClean="0"/>
              <a:t>CloudIP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447" y="3386417"/>
            <a:ext cx="6986410" cy="262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89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</a:t>
            </a:r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73287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Google has </a:t>
            </a:r>
            <a:r>
              <a:rPr lang="en-US" dirty="0"/>
              <a:t>great documentation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1800" dirty="0">
                <a:hlinkClick r:id="rId2"/>
              </a:rPr>
              <a:t>https://cloud.google.com/appengine/docs/python/cloud-sql</a:t>
            </a:r>
            <a:r>
              <a:rPr lang="en-US" sz="1800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You need to customize the access permissions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465996" y="3386417"/>
            <a:ext cx="1834533" cy="14289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Storage:</a:t>
            </a:r>
            <a:br>
              <a:rPr lang="en-US" dirty="0" smtClean="0"/>
            </a:br>
            <a:r>
              <a:rPr lang="en-US" dirty="0" smtClean="0"/>
              <a:t>‘</a:t>
            </a:r>
            <a:r>
              <a:rPr lang="en-US" dirty="0" err="1" smtClean="0"/>
              <a:t>CloudIP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781" y="5024616"/>
            <a:ext cx="2111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4: Use that </a:t>
            </a:r>
            <a:br>
              <a:rPr lang="en-US" dirty="0" smtClean="0"/>
            </a:br>
            <a:r>
              <a:rPr lang="en-US" dirty="0" smtClean="0"/>
              <a:t>connection to set up</a:t>
            </a:r>
            <a:br>
              <a:rPr lang="en-US" dirty="0" smtClean="0"/>
            </a:br>
            <a:r>
              <a:rPr lang="en-US" dirty="0" smtClean="0"/>
              <a:t>further permissions</a:t>
            </a:r>
            <a:br>
              <a:rPr lang="en-US" dirty="0" smtClean="0"/>
            </a:br>
            <a:r>
              <a:rPr lang="en-US" dirty="0" smtClean="0"/>
              <a:t>for AWARE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80036" y="3492667"/>
            <a:ext cx="69925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CREATE USER 'newuser'</a:t>
            </a:r>
            <a:r>
              <a:rPr lang="en-US" sz="1400" dirty="0" smtClean="0"/>
              <a:t>@’AWAREIP' </a:t>
            </a:r>
            <a:r>
              <a:rPr lang="en-US" sz="1400" dirty="0"/>
              <a:t>IDENTIFIED BY 'password';</a:t>
            </a:r>
            <a:br>
              <a:rPr lang="en-US" sz="1400" dirty="0"/>
            </a:br>
            <a:r>
              <a:rPr lang="en-US" sz="1400" dirty="0"/>
              <a:t>GRANT ALL PRIVILEGES ON byte4.* TO 'newuser'</a:t>
            </a:r>
            <a:r>
              <a:rPr lang="en-US" sz="1400" dirty="0" smtClean="0"/>
              <a:t>@’AWAREIP'</a:t>
            </a:r>
            <a:r>
              <a:rPr lang="en-US" sz="1400" dirty="0"/>
              <a:t>;</a:t>
            </a:r>
          </a:p>
          <a:p>
            <a:endParaRPr lang="en-US" sz="1400" dirty="0"/>
          </a:p>
        </p:txBody>
      </p:sp>
      <p:pic>
        <p:nvPicPr>
          <p:cNvPr id="12" name="Picture 11" descr="awar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088" y="3383036"/>
            <a:ext cx="1494141" cy="1494141"/>
          </a:xfrm>
          <a:prstGeom prst="rect">
            <a:avLst/>
          </a:prstGeom>
        </p:spPr>
      </p:pic>
      <p:cxnSp>
        <p:nvCxnSpPr>
          <p:cNvPr id="17" name="Curved Connector 16"/>
          <p:cNvCxnSpPr/>
          <p:nvPr/>
        </p:nvCxnSpPr>
        <p:spPr>
          <a:xfrm rot="10800000">
            <a:off x="2362201" y="4191000"/>
            <a:ext cx="4872375" cy="25240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8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50278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smtClean="0"/>
              <a:t>--</a:t>
            </a:r>
            <a:r>
              <a:rPr lang="en-US" dirty="0" smtClean="0"/>
              <a:t>host [</a:t>
            </a:r>
            <a:r>
              <a:rPr lang="en-US" dirty="0" err="1" smtClean="0"/>
              <a:t>ip</a:t>
            </a:r>
            <a:r>
              <a:rPr lang="en-US" dirty="0" smtClean="0"/>
              <a:t>] -</a:t>
            </a:r>
            <a:r>
              <a:rPr lang="en-US" dirty="0"/>
              <a:t>-user=[user] --password=[password] [database] &lt; </a:t>
            </a:r>
            <a:r>
              <a:rPr lang="en-US" dirty="0" smtClean="0"/>
              <a:t>[</a:t>
            </a:r>
            <a:r>
              <a:rPr lang="en-US" dirty="0" err="1" smtClean="0"/>
              <a:t>file.sql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ip</a:t>
            </a:r>
            <a:r>
              <a:rPr lang="en-US" dirty="0" smtClean="0"/>
              <a:t>]: </a:t>
            </a:r>
            <a:r>
              <a:rPr lang="en-US" dirty="0"/>
              <a:t>The IP of your cloud </a:t>
            </a:r>
            <a:r>
              <a:rPr lang="en-US" dirty="0" smtClean="0"/>
              <a:t>database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[user]: </a:t>
            </a:r>
            <a:r>
              <a:rPr lang="en-US" dirty="0"/>
              <a:t>The username you created for your cloud database </a:t>
            </a:r>
          </a:p>
          <a:p>
            <a:pPr marL="0" indent="0">
              <a:buNone/>
            </a:pPr>
            <a:r>
              <a:rPr lang="en-US" dirty="0" smtClean="0"/>
              <a:t>[password]: </a:t>
            </a:r>
            <a:r>
              <a:rPr lang="en-US" dirty="0"/>
              <a:t>The password you created for your username</a:t>
            </a:r>
          </a:p>
          <a:p>
            <a:pPr marL="0" indent="0">
              <a:buNone/>
            </a:pPr>
            <a:r>
              <a:rPr lang="en-US" dirty="0" smtClean="0"/>
              <a:t>[database]: </a:t>
            </a:r>
            <a:r>
              <a:rPr lang="en-US" dirty="0"/>
              <a:t>The database the data should be imported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 smtClean="0"/>
              <a:t>file.sql</a:t>
            </a:r>
            <a:r>
              <a:rPr lang="en-US" dirty="0" smtClean="0"/>
              <a:t>]: </a:t>
            </a:r>
            <a:r>
              <a:rPr lang="en-US" dirty="0"/>
              <a:t>The name of the </a:t>
            </a:r>
            <a:r>
              <a:rPr lang="en-US" dirty="0" err="1"/>
              <a:t>sql</a:t>
            </a:r>
            <a:r>
              <a:rPr lang="en-US" dirty="0"/>
              <a:t> file to import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0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use a GUI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11405" r="11405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13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14060</TotalTime>
  <Words>546</Words>
  <Application>Microsoft Macintosh PowerPoint</Application>
  <PresentationFormat>On-screen Show (4:3)</PresentationFormat>
  <Paragraphs>115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Byte 3 </vt:lpstr>
      <vt:lpstr>Setting up a Datastore</vt:lpstr>
      <vt:lpstr>ONLY if you were not in the study</vt:lpstr>
      <vt:lpstr>For everyone</vt:lpstr>
      <vt:lpstr>Setting up a Datastore</vt:lpstr>
      <vt:lpstr>Setting up a Datastore</vt:lpstr>
      <vt:lpstr>Loading the data</vt:lpstr>
      <vt:lpstr>Or use a GUI</vt:lpstr>
      <vt:lpstr>Create a bucket (byte3 here)</vt:lpstr>
      <vt:lpstr>Upload the sql dump file</vt:lpstr>
      <vt:lpstr>Now click on byte3</vt:lpstr>
      <vt:lpstr>Create a database in it</vt:lpstr>
      <vt:lpstr>Create a database in it</vt:lpstr>
      <vt:lpstr>Import your data</vt:lpstr>
      <vt:lpstr>Accessing MySQL from python</vt:lpstr>
      <vt:lpstr>Debugging this assignment</vt:lpstr>
      <vt:lpstr>More Debugging</vt:lpstr>
      <vt:lpstr>What do can need to do with mobile data?</vt:lpstr>
      <vt:lpstr>Basic Hand In Expectations</vt:lpstr>
      <vt:lpstr>Advanced Hand In Expectations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367</cp:revision>
  <dcterms:created xsi:type="dcterms:W3CDTF">2013-10-07T16:54:34Z</dcterms:created>
  <dcterms:modified xsi:type="dcterms:W3CDTF">2016-02-09T03:54:11Z</dcterms:modified>
</cp:coreProperties>
</file>