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52" d="100"/>
          <a:sy n="52" d="100"/>
        </p:scale>
        <p:origin x="-18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80% average of your peers</a:t>
            </a:r>
          </a:p>
          <a:p>
            <a:pPr marL="0" indent="0">
              <a:buNone/>
            </a:pPr>
            <a:r>
              <a:rPr lang="en-US" dirty="0" smtClean="0"/>
              <a:t>10% based on whether you graded peers AND gave feedback at least some of </a:t>
            </a:r>
            <a:r>
              <a:rPr lang="en-US" smtClean="0"/>
              <a:t>the time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Peer grades ignored if they gave you a 0 or gave every single person 100% on every single question</a:t>
            </a:r>
          </a:p>
          <a:p>
            <a:pPr marL="0" indent="0">
              <a:buNone/>
            </a:pPr>
            <a:r>
              <a:rPr lang="en-US" dirty="0"/>
              <a:t>I looked carefully at any peer graders 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or </a:t>
            </a:r>
            <a:r>
              <a:rPr lang="en-US" dirty="0" smtClean="0"/>
              <a:t>any ‘</a:t>
            </a:r>
            <a:r>
              <a:rPr lang="en-US" dirty="0" err="1" smtClean="0"/>
              <a:t>gradees</a:t>
            </a:r>
            <a:r>
              <a:rPr lang="en-US" dirty="0" smtClean="0"/>
              <a:t>’ </a:t>
            </a:r>
            <a:r>
              <a:rPr lang="en-US" dirty="0"/>
              <a:t>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Can you see each other’s feedback after I ‘release’ peer grades? If not I will write a script to share it with you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1 </a:t>
            </a:r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9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9769</TotalTime>
  <Words>132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Reading Discussions</vt:lpstr>
      <vt:lpstr>Byte 1 Grading</vt:lpstr>
      <vt:lpstr>Byte 1 Grading</vt:lpstr>
      <vt:lpstr>Byte 1 Examples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269</cp:revision>
  <dcterms:created xsi:type="dcterms:W3CDTF">2013-10-07T16:54:34Z</dcterms:created>
  <dcterms:modified xsi:type="dcterms:W3CDTF">2016-01-24T01:59:44Z</dcterms:modified>
</cp:coreProperties>
</file>