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7"/>
  </p:notesMasterIdLst>
  <p:sldIdLst>
    <p:sldId id="281" r:id="rId2"/>
    <p:sldId id="284" r:id="rId3"/>
    <p:sldId id="285" r:id="rId4"/>
    <p:sldId id="286" r:id="rId5"/>
    <p:sldId id="28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C9C9C9"/>
    <a:srgbClr val="C44E52"/>
    <a:srgbClr val="460057"/>
    <a:srgbClr val="1E908C"/>
    <a:srgbClr val="93D1D0"/>
    <a:srgbClr val="48B5B5"/>
    <a:srgbClr val="767171"/>
    <a:srgbClr val="CCB974"/>
    <a:srgbClr val="55A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>
        <p:scale>
          <a:sx n="100" d="100"/>
          <a:sy n="100" d="100"/>
        </p:scale>
        <p:origin x="331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EFE3-F6FE-4C1F-93ED-174AA7084EC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BF1-768F-45BF-B088-FD25601DC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5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0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844E180-BCD7-47C7-8E98-F2F073B62F89}"/>
              </a:ext>
            </a:extLst>
          </p:cNvPr>
          <p:cNvGrpSpPr/>
          <p:nvPr/>
        </p:nvGrpSpPr>
        <p:grpSpPr>
          <a:xfrm>
            <a:off x="848764" y="1292985"/>
            <a:ext cx="10952367" cy="4292354"/>
            <a:chOff x="848764" y="1292985"/>
            <a:chExt cx="10952367" cy="42923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F455502-6EC2-40AD-B7CF-202ABBD77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144" y="2998567"/>
              <a:ext cx="2489" cy="936000"/>
            </a:xfrm>
            <a:prstGeom prst="straightConnector1">
              <a:avLst/>
            </a:prstGeom>
            <a:ln w="38100">
              <a:solidFill>
                <a:srgbClr val="C9C9C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9966B76-D22F-4FBE-A77E-65B54621A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19" y="2643121"/>
              <a:ext cx="1502364" cy="1667496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B4D7684-4C0C-46C4-A2C8-8BD0FE79337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622" y="4445314"/>
              <a:ext cx="1458405" cy="4802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5F15B49-9312-4C40-8767-9B42AD1A6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880" y="2474620"/>
              <a:ext cx="1494203" cy="3576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7ADDC02-9715-4253-ADC4-35D21B6EEB42}"/>
                </a:ext>
              </a:extLst>
            </p:cNvPr>
            <p:cNvCxnSpPr>
              <a:cxnSpLocks/>
            </p:cNvCxnSpPr>
            <p:nvPr/>
          </p:nvCxnSpPr>
          <p:spPr>
            <a:xfrm>
              <a:off x="7683630" y="2474620"/>
              <a:ext cx="1416921" cy="925642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2523F8D-C086-4942-B1F7-5678CE3F3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8004" y="3542210"/>
              <a:ext cx="1474308" cy="865676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A1E640E-42CF-4431-85C0-3807E8CEDAF9}"/>
                </a:ext>
              </a:extLst>
            </p:cNvPr>
            <p:cNvSpPr txBox="1"/>
            <p:nvPr/>
          </p:nvSpPr>
          <p:spPr>
            <a:xfrm>
              <a:off x="5014974" y="2022501"/>
              <a:ext cx="2599200" cy="959767"/>
            </a:xfrm>
            <a:prstGeom prst="roundRect">
              <a:avLst/>
            </a:prstGeom>
            <a:solidFill>
              <a:srgbClr val="4C72B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Niche difference (ND)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58965FB-5B98-4979-9C44-168F9F61CF8B}"/>
                </a:ext>
              </a:extLst>
            </p:cNvPr>
            <p:cNvSpPr txBox="1"/>
            <p:nvPr/>
          </p:nvSpPr>
          <p:spPr>
            <a:xfrm>
              <a:off x="5015857" y="4000116"/>
              <a:ext cx="2598317" cy="959767"/>
            </a:xfrm>
            <a:prstGeom prst="roundRect">
              <a:avLst/>
            </a:prstGeom>
            <a:solidFill>
              <a:srgbClr val="DD8452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Relative fitness difference (RFD)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E9CE245-9620-4665-B214-7DB5D4A1E64F}"/>
                </a:ext>
              </a:extLst>
            </p:cNvPr>
            <p:cNvSpPr txBox="1"/>
            <p:nvPr/>
          </p:nvSpPr>
          <p:spPr>
            <a:xfrm>
              <a:off x="9201931" y="2751486"/>
              <a:ext cx="2599200" cy="1409252"/>
            </a:xfrm>
            <a:prstGeom prst="roundRect">
              <a:avLst/>
            </a:prstGeom>
            <a:solidFill>
              <a:srgbClr val="1E908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Establishment or dominance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43BC8F3-2493-4E87-80A2-4E5A3991E4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183" y="1310462"/>
              <a:ext cx="8352000" cy="3619"/>
            </a:xfrm>
            <a:prstGeom prst="line">
              <a:avLst/>
            </a:prstGeom>
            <a:ln w="38100">
              <a:solidFill>
                <a:srgbClr val="C9C9C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6425DC8-45A5-4886-9095-34139DAAF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1531" y="1292985"/>
              <a:ext cx="2547" cy="1404000"/>
            </a:xfrm>
            <a:prstGeom prst="straightConnector1">
              <a:avLst/>
            </a:prstGeom>
            <a:ln w="38100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C76767B-A65B-44B6-9FD6-1D3CA2D9C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4380" y="5537633"/>
              <a:ext cx="8352000" cy="28598"/>
            </a:xfrm>
            <a:prstGeom prst="line">
              <a:avLst/>
            </a:prstGeom>
            <a:ln w="38100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B1526707-F5EA-4A19-90EA-91660A9F5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8495" y="4206810"/>
              <a:ext cx="7079" cy="1378529"/>
            </a:xfrm>
            <a:prstGeom prst="straightConnector1">
              <a:avLst/>
            </a:prstGeom>
            <a:ln w="38100">
              <a:solidFill>
                <a:srgbClr val="C9C9C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0547045-4793-4AE3-927C-CF5A7FA94E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5193" y="5000463"/>
              <a:ext cx="0" cy="522000"/>
            </a:xfrm>
            <a:prstGeom prst="line">
              <a:avLst/>
            </a:prstGeom>
            <a:ln w="38100" cap="rnd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BAF8393-60C0-4C9A-8F4D-662CE6D55AE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514" y="3013648"/>
              <a:ext cx="0" cy="936000"/>
            </a:xfrm>
            <a:prstGeom prst="straightConnector1">
              <a:avLst/>
            </a:prstGeom>
            <a:ln w="38100">
              <a:solidFill>
                <a:srgbClr val="C9C9C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E72A74C0-5F1B-456D-A5DE-BCC8DAEDE354}"/>
                </a:ext>
              </a:extLst>
            </p:cNvPr>
            <p:cNvCxnSpPr>
              <a:cxnSpLocks/>
            </p:cNvCxnSpPr>
            <p:nvPr/>
          </p:nvCxnSpPr>
          <p:spPr>
            <a:xfrm>
              <a:off x="2153143" y="1323253"/>
              <a:ext cx="0" cy="622800"/>
            </a:xfrm>
            <a:prstGeom prst="line">
              <a:avLst/>
            </a:prstGeom>
            <a:ln w="38100" cap="rnd">
              <a:solidFill>
                <a:srgbClr val="C9C9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64CBCB9-E9C3-4748-BF96-BE6A7AD380E5}"/>
                </a:ext>
              </a:extLst>
            </p:cNvPr>
            <p:cNvSpPr txBox="1"/>
            <p:nvPr/>
          </p:nvSpPr>
          <p:spPr>
            <a:xfrm>
              <a:off x="1689543" y="3928498"/>
              <a:ext cx="112191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MFD</a:t>
              </a:r>
              <a:r>
                <a:rPr lang="en-US" altLang="zh-CN" sz="2200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zh-CN" altLang="en-US" sz="22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4B86DFC-BCDB-4B9C-8C65-138847726BE5}"/>
                </a:ext>
              </a:extLst>
            </p:cNvPr>
            <p:cNvSpPr txBox="1"/>
            <p:nvPr/>
          </p:nvSpPr>
          <p:spPr>
            <a:xfrm>
              <a:off x="848974" y="2004343"/>
              <a:ext cx="2599200" cy="959767"/>
            </a:xfrm>
            <a:prstGeom prst="roundRect">
              <a:avLst/>
            </a:prstGeom>
            <a:solidFill>
              <a:srgbClr val="55A868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Phylogenetic difference (PD)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042AFF0-C38A-44A4-BE38-65079A011AAE}"/>
                </a:ext>
              </a:extLst>
            </p:cNvPr>
            <p:cNvSpPr txBox="1"/>
            <p:nvPr/>
          </p:nvSpPr>
          <p:spPr>
            <a:xfrm>
              <a:off x="848764" y="3995314"/>
              <a:ext cx="2599200" cy="959767"/>
            </a:xfrm>
            <a:prstGeom prst="roundRect">
              <a:avLst/>
            </a:prstGeom>
            <a:solidFill>
              <a:srgbClr val="CCB97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Functional difference (FD)</a:t>
              </a: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A8295BE-C696-4641-A5AD-3197D71455DC}"/>
                </a:ext>
              </a:extLst>
            </p:cNvPr>
            <p:cNvCxnSpPr>
              <a:cxnSpLocks/>
            </p:cNvCxnSpPr>
            <p:nvPr/>
          </p:nvCxnSpPr>
          <p:spPr>
            <a:xfrm>
              <a:off x="3487821" y="2605691"/>
              <a:ext cx="1474206" cy="1753823"/>
            </a:xfrm>
            <a:prstGeom prst="straightConnector1">
              <a:avLst/>
            </a:prstGeom>
            <a:ln w="38100" cap="rnd">
              <a:solidFill>
                <a:srgbClr val="C9C9C9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7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C6A64C-E866-4C7A-98D7-2892BAEEC1C0}"/>
              </a:ext>
            </a:extLst>
          </p:cNvPr>
          <p:cNvGrpSpPr/>
          <p:nvPr/>
        </p:nvGrpSpPr>
        <p:grpSpPr>
          <a:xfrm>
            <a:off x="1507953" y="772549"/>
            <a:ext cx="10350649" cy="4744130"/>
            <a:chOff x="1120179" y="649332"/>
            <a:chExt cx="10350649" cy="4744130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664340" y="2132245"/>
              <a:ext cx="2288013" cy="1477023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664340" y="3609268"/>
              <a:ext cx="2312809" cy="211666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stCxn id="153" idx="3"/>
              <a:endCxn id="163" idx="1"/>
            </p:cNvCxnSpPr>
            <p:nvPr/>
          </p:nvCxnSpPr>
          <p:spPr>
            <a:xfrm flipV="1">
              <a:off x="2669661" y="1890435"/>
              <a:ext cx="2301581" cy="176561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  <a:endCxn id="166" idx="1"/>
            </p:cNvCxnSpPr>
            <p:nvPr/>
          </p:nvCxnSpPr>
          <p:spPr>
            <a:xfrm>
              <a:off x="7068050" y="1890435"/>
              <a:ext cx="1847570" cy="973520"/>
            </a:xfrm>
            <a:prstGeom prst="straightConnector1">
              <a:avLst/>
            </a:prstGeom>
            <a:ln w="3810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2949" y="2983149"/>
              <a:ext cx="1842671" cy="837785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EC8258-F715-4AA5-A30E-4D31B58F075E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0.14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D51D1C0-8FEC-435A-ADF4-7A8414F44572}"/>
                </a:ext>
              </a:extLst>
            </p:cNvPr>
            <p:cNvSpPr txBox="1"/>
            <p:nvPr/>
          </p:nvSpPr>
          <p:spPr>
            <a:xfrm rot="19937771">
              <a:off x="7456481" y="3234602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0.16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3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0.42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/>
                <p:nvPr/>
              </p:nvSpPr>
              <p:spPr>
                <a:xfrm>
                  <a:off x="8915620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Establishment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0.26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5620" y="2251021"/>
                  <a:ext cx="2555208" cy="1225868"/>
                </a:xfrm>
                <a:prstGeom prst="roundRect">
                  <a:avLst/>
                </a:prstGeom>
                <a:blipFill>
                  <a:blip r:embed="rId5"/>
                  <a:stretch>
                    <a:fillRect b="-49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1F4CD8B-4E04-4366-93B8-6EB3F1EDDC14}"/>
                </a:ext>
              </a:extLst>
            </p:cNvPr>
            <p:cNvSpPr txBox="1"/>
            <p:nvPr/>
          </p:nvSpPr>
          <p:spPr>
            <a:xfrm rot="21274247">
              <a:off x="3260732" y="172777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561091-3420-494D-A309-839C51D6EF04}"/>
                </a:ext>
              </a:extLst>
            </p:cNvPr>
            <p:cNvSpPr txBox="1"/>
            <p:nvPr/>
          </p:nvSpPr>
          <p:spPr>
            <a:xfrm rot="19640603">
              <a:off x="3347268" y="2639715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872" y="909530"/>
              <a:ext cx="8388000" cy="3619"/>
            </a:xfrm>
            <a:prstGeom prst="line">
              <a:avLst/>
            </a:prstGeom>
            <a:ln w="76200">
              <a:solidFill>
                <a:srgbClr val="4C72B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193224" y="884923"/>
              <a:ext cx="13694" cy="1366098"/>
            </a:xfrm>
            <a:prstGeom prst="straightConnector1">
              <a:avLst/>
            </a:prstGeom>
            <a:ln w="762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020" y="4805966"/>
              <a:ext cx="8352000" cy="28598"/>
            </a:xfrm>
            <a:prstGeom prst="line">
              <a:avLst/>
            </a:prstGeom>
            <a:ln w="5715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192184" y="3476889"/>
              <a:ext cx="1040" cy="1361516"/>
            </a:xfrm>
            <a:prstGeom prst="straightConnector1">
              <a:avLst/>
            </a:prstGeom>
            <a:ln w="57150">
              <a:solidFill>
                <a:srgbClr val="4C72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931" y="3918329"/>
              <a:ext cx="0" cy="916235"/>
            </a:xfrm>
            <a:prstGeom prst="line">
              <a:avLst/>
            </a:prstGeom>
            <a:ln w="5715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A6E00FA-B305-48F0-AE80-945B37A59D1F}"/>
                </a:ext>
              </a:extLst>
            </p:cNvPr>
            <p:cNvSpPr txBox="1"/>
            <p:nvPr/>
          </p:nvSpPr>
          <p:spPr>
            <a:xfrm>
              <a:off x="5569646" y="4577928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-0.22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BD185D9-7DC3-477D-B8F0-355F899E79DA}"/>
                </a:ext>
              </a:extLst>
            </p:cNvPr>
            <p:cNvSpPr txBox="1"/>
            <p:nvPr/>
          </p:nvSpPr>
          <p:spPr>
            <a:xfrm>
              <a:off x="5495717" y="649332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28575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7858B86-16E5-4C23-9A3B-DBE77CF35F5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39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75EEA8E-C209-4665-AA9D-26E6955C764A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0.691,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0.708, AIC = 48019.836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3903" y="873994"/>
              <a:ext cx="8356" cy="1080000"/>
            </a:xfrm>
            <a:prstGeom prst="line">
              <a:avLst/>
            </a:prstGeom>
            <a:ln w="762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5E70690-47AE-4432-8740-A3E047755540}"/>
                </a:ext>
              </a:extLst>
            </p:cNvPr>
            <p:cNvSpPr txBox="1"/>
            <p:nvPr/>
          </p:nvSpPr>
          <p:spPr>
            <a:xfrm rot="274186">
              <a:off x="3481297" y="3482345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-0.07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157EB1-3751-45E8-A522-63B24EDFDB26}"/>
                </a:ext>
              </a:extLst>
            </p:cNvPr>
            <p:cNvGrpSpPr/>
            <p:nvPr/>
          </p:nvGrpSpPr>
          <p:grpSpPr>
            <a:xfrm>
              <a:off x="1125500" y="1766204"/>
              <a:ext cx="1544161" cy="601583"/>
              <a:chOff x="1150017" y="1770141"/>
              <a:chExt cx="1544161" cy="601583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1150017" y="1770141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B91811-EF56-42E1-9E76-192E05C10E43}"/>
                  </a:ext>
                </a:extLst>
              </p:cNvPr>
              <p:cNvSpPr txBox="1"/>
              <p:nvPr/>
            </p:nvSpPr>
            <p:spPr>
              <a:xfrm>
                <a:off x="1421484" y="1844458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8E6DB5E-B6F3-4048-AF4D-95EFF11D8F07}"/>
                </a:ext>
              </a:extLst>
            </p:cNvPr>
            <p:cNvGrpSpPr/>
            <p:nvPr/>
          </p:nvGrpSpPr>
          <p:grpSpPr>
            <a:xfrm>
              <a:off x="1120179" y="3308668"/>
              <a:ext cx="1544161" cy="601200"/>
              <a:chOff x="1104344" y="3613714"/>
              <a:chExt cx="1544161" cy="601200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1104344" y="3613714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CAE7477-D096-4982-80BB-D19A17D97402}"/>
                  </a:ext>
                </a:extLst>
              </p:cNvPr>
              <p:cNvSpPr txBox="1"/>
              <p:nvPr/>
            </p:nvSpPr>
            <p:spPr>
              <a:xfrm>
                <a:off x="1387397" y="3683457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482553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504663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783328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564509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18AABAE-12B0-4021-9F99-B5B762D868A8}"/>
              </a:ext>
            </a:extLst>
          </p:cNvPr>
          <p:cNvCxnSpPr>
            <a:cxnSpLocks/>
          </p:cNvCxnSpPr>
          <p:nvPr/>
        </p:nvCxnSpPr>
        <p:spPr>
          <a:xfrm flipH="1">
            <a:off x="2462676" y="2503773"/>
            <a:ext cx="13180" cy="912520"/>
          </a:xfrm>
          <a:prstGeom prst="straightConnector1">
            <a:avLst/>
          </a:prstGeom>
          <a:ln w="28575">
            <a:solidFill>
              <a:srgbClr val="4C72B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893714A-95CC-414F-8F9C-7895B1AC07C9}"/>
              </a:ext>
            </a:extLst>
          </p:cNvPr>
          <p:cNvSpPr txBox="1"/>
          <p:nvPr/>
        </p:nvSpPr>
        <p:spPr>
          <a:xfrm>
            <a:off x="2105489" y="2745860"/>
            <a:ext cx="87240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-0.06</a:t>
            </a:r>
            <a:endParaRPr lang="zh-CN" altLang="en-US" sz="2200" dirty="0">
              <a:solidFill>
                <a:srgbClr val="4C72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67B890B-F811-4F87-9D82-1B38CC1B9C9B}"/>
              </a:ext>
            </a:extLst>
          </p:cNvPr>
          <p:cNvGrpSpPr/>
          <p:nvPr/>
        </p:nvGrpSpPr>
        <p:grpSpPr>
          <a:xfrm>
            <a:off x="1274655" y="667559"/>
            <a:ext cx="10047018" cy="4725903"/>
            <a:chOff x="1274655" y="667559"/>
            <a:chExt cx="10047018" cy="472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/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5FA0BE-EFAF-4810-96E7-B01F94B2D05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2845920" y="2426448"/>
              <a:ext cx="2114874" cy="122534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424285-0FDD-4307-B4C6-04AA5768EF7D}"/>
                </a:ext>
              </a:extLst>
            </p:cNvPr>
            <p:cNvCxnSpPr>
              <a:cxnSpLocks/>
              <a:stCxn id="71" idx="3"/>
              <a:endCxn id="51" idx="1"/>
            </p:cNvCxnSpPr>
            <p:nvPr/>
          </p:nvCxnSpPr>
          <p:spPr>
            <a:xfrm>
              <a:off x="2845920" y="3651795"/>
              <a:ext cx="2131229" cy="169139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A07501-119C-4AE7-8A6A-08533E8789D6}"/>
                </a:ext>
              </a:extLst>
            </p:cNvPr>
            <p:cNvCxnSpPr>
              <a:cxnSpLocks/>
              <a:stCxn id="75" idx="3"/>
              <a:endCxn id="50" idx="1"/>
            </p:cNvCxnSpPr>
            <p:nvPr/>
          </p:nvCxnSpPr>
          <p:spPr>
            <a:xfrm flipV="1">
              <a:off x="2818816" y="1890435"/>
              <a:ext cx="2152426" cy="20846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5FDFC51-3BE8-4C86-B7B1-575C47111EA2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5715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2437DEF-6210-49C7-93C4-7597779C8B8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F19D19-92B0-4CED-A3FD-A0ED807D1881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0.13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DE8751-3AD9-491D-B19D-099B6A39AC04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0.14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0.07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0.11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6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61B444-C790-4428-9BBE-F57E72C90D28}"/>
                </a:ext>
              </a:extLst>
            </p:cNvPr>
            <p:cNvSpPr txBox="1"/>
            <p:nvPr/>
          </p:nvSpPr>
          <p:spPr>
            <a:xfrm rot="21216564">
              <a:off x="3309345" y="174857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3D16DB-4B92-49F4-84E4-1D9A9F125536}"/>
                </a:ext>
              </a:extLst>
            </p:cNvPr>
            <p:cNvSpPr txBox="1"/>
            <p:nvPr/>
          </p:nvSpPr>
          <p:spPr>
            <a:xfrm rot="19702339">
              <a:off x="3449056" y="285097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8710CA-4B37-4E0E-873A-EA62DDB89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033" y="909530"/>
              <a:ext cx="7992000" cy="361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CF8A3B0-449E-41C5-9ED2-B17312DC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069" y="903457"/>
              <a:ext cx="13694" cy="133200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0E49098-442C-4167-B7B4-B884EB19D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633" y="4805966"/>
              <a:ext cx="8002800" cy="285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3B07597-581C-4100-A41F-A193FD37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36E67C-0AA6-4226-B1C2-DA051FB2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0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D1DF55-E4F6-414F-B990-80870A351B68}"/>
                </a:ext>
              </a:extLst>
            </p:cNvPr>
            <p:cNvSpPr txBox="1"/>
            <p:nvPr/>
          </p:nvSpPr>
          <p:spPr>
            <a:xfrm>
              <a:off x="5569646" y="458410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-0.05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371727-7FB1-461E-B006-9FA66A5E579F}"/>
                </a:ext>
              </a:extLst>
            </p:cNvPr>
            <p:cNvSpPr txBox="1"/>
            <p:nvPr/>
          </p:nvSpPr>
          <p:spPr>
            <a:xfrm>
              <a:off x="5495717" y="66755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-0.09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2E7FC18-A89B-4C86-899F-05CCCA0C1B7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762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7E78F9-ECB1-471F-AA7C-640136C4272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35A1486-069D-4997-B431-768AD6801155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1.883, P = 0.390, AIC = 10734.053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1595256-47CA-4595-8AC7-347218C43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98033"/>
              <a:ext cx="8356" cy="1116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41ED3-0D7B-4187-B00F-D42A499D0C5E}"/>
                </a:ext>
              </a:extLst>
            </p:cNvPr>
            <p:cNvSpPr txBox="1"/>
            <p:nvPr/>
          </p:nvSpPr>
          <p:spPr>
            <a:xfrm rot="259684">
              <a:off x="3449056" y="3520922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9DC1828-7247-474D-9E10-060542F24BD9}"/>
                </a:ext>
              </a:extLst>
            </p:cNvPr>
            <p:cNvGrpSpPr/>
            <p:nvPr/>
          </p:nvGrpSpPr>
          <p:grpSpPr>
            <a:xfrm>
              <a:off x="1274655" y="1798105"/>
              <a:ext cx="1544161" cy="601583"/>
              <a:chOff x="1299172" y="1802042"/>
              <a:chExt cx="1544161" cy="60158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EE2ADD-E4BF-411F-93D1-A168B700C2E1}"/>
                  </a:ext>
                </a:extLst>
              </p:cNvPr>
              <p:cNvSpPr txBox="1"/>
              <p:nvPr/>
            </p:nvSpPr>
            <p:spPr>
              <a:xfrm>
                <a:off x="1299172" y="1802042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81A1B6-D1F8-4E7E-8910-CD6621CB88AE}"/>
                  </a:ext>
                </a:extLst>
              </p:cNvPr>
              <p:cNvSpPr txBox="1"/>
              <p:nvPr/>
            </p:nvSpPr>
            <p:spPr>
              <a:xfrm>
                <a:off x="1570639" y="1876359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C5ABB1F-9C5C-42A9-AAA9-40501192C35E}"/>
                </a:ext>
              </a:extLst>
            </p:cNvPr>
            <p:cNvGrpSpPr/>
            <p:nvPr/>
          </p:nvGrpSpPr>
          <p:grpSpPr>
            <a:xfrm>
              <a:off x="1301759" y="3351195"/>
              <a:ext cx="1544161" cy="601200"/>
              <a:chOff x="1285924" y="3656241"/>
              <a:chExt cx="1544161" cy="60120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DC35BB-0EC9-4E0A-87B1-44A91B5EDB68}"/>
                  </a:ext>
                </a:extLst>
              </p:cNvPr>
              <p:cNvSpPr txBox="1"/>
              <p:nvPr/>
            </p:nvSpPr>
            <p:spPr>
              <a:xfrm>
                <a:off x="1285924" y="3656241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DFFEA4-B97D-41DC-B537-12E26DF92C2F}"/>
                  </a:ext>
                </a:extLst>
              </p:cNvPr>
              <p:cNvSpPr txBox="1"/>
              <p:nvPr/>
            </p:nvSpPr>
            <p:spPr>
              <a:xfrm>
                <a:off x="1568977" y="3725984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C40D9EE-F3FD-410B-9BCD-4E5BD145FB8D}"/>
              </a:ext>
            </a:extLst>
          </p:cNvPr>
          <p:cNvCxnSpPr>
            <a:cxnSpLocks/>
          </p:cNvCxnSpPr>
          <p:nvPr/>
        </p:nvCxnSpPr>
        <p:spPr>
          <a:xfrm flipH="1">
            <a:off x="2056301" y="2409861"/>
            <a:ext cx="13180" cy="912520"/>
          </a:xfrm>
          <a:prstGeom prst="straightConnector1">
            <a:avLst/>
          </a:prstGeom>
          <a:ln w="57150">
            <a:solidFill>
              <a:srgbClr val="DD845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8079CB3-DE48-4012-91FD-D44FD6D3A694}"/>
              </a:ext>
            </a:extLst>
          </p:cNvPr>
          <p:cNvSpPr txBox="1"/>
          <p:nvPr/>
        </p:nvSpPr>
        <p:spPr>
          <a:xfrm>
            <a:off x="1704972" y="2651577"/>
            <a:ext cx="79200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</a:t>
            </a:r>
            <a:endParaRPr lang="zh-CN" altLang="en-US" sz="2200" dirty="0">
              <a:solidFill>
                <a:srgbClr val="DD8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91ED16-D848-41DA-BE8F-47000B218506}"/>
              </a:ext>
            </a:extLst>
          </p:cNvPr>
          <p:cNvGrpSpPr/>
          <p:nvPr/>
        </p:nvGrpSpPr>
        <p:grpSpPr>
          <a:xfrm>
            <a:off x="618797" y="686244"/>
            <a:ext cx="10952367" cy="5425173"/>
            <a:chOff x="618797" y="686244"/>
            <a:chExt cx="10952367" cy="542517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29658C-81BB-4E33-BD83-03698F8DA13C}"/>
                </a:ext>
              </a:extLst>
            </p:cNvPr>
            <p:cNvSpPr txBox="1"/>
            <p:nvPr/>
          </p:nvSpPr>
          <p:spPr>
            <a:xfrm>
              <a:off x="3078609" y="5680530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0.691, </a:t>
              </a:r>
              <a:r>
                <a:rPr lang="en-US" altLang="zh-CN" sz="2200" i="1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0.708, AIC = 48019.836</a:t>
              </a:r>
              <a:endParaRPr lang="zh-CN" altLang="en-US" sz="2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8797" y="686244"/>
              <a:ext cx="10952367" cy="5028896"/>
              <a:chOff x="950227" y="487682"/>
              <a:chExt cx="10952367" cy="50288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0.42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8" t="-7042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0.16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451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0.26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8" t="-8451" r="-583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487682"/>
                <a:ext cx="10952367" cy="5028896"/>
                <a:chOff x="950227" y="487682"/>
                <a:chExt cx="10952367" cy="5028896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71697"/>
                  <a:ext cx="2489" cy="936000"/>
                </a:xfrm>
                <a:prstGeom prst="straightConnector1">
                  <a:avLst/>
                </a:prstGeom>
                <a:ln w="19050">
                  <a:solidFill>
                    <a:srgbClr val="4D4D4D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1" y="2824141"/>
                  <a:ext cx="925873" cy="430887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-0.06</a:t>
                  </a:r>
                  <a:endParaRPr lang="zh-CN" altLang="en-US" sz="2200" dirty="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487682"/>
                  <a:ext cx="10952367" cy="5028896"/>
                  <a:chOff x="950227" y="487682"/>
                  <a:chExt cx="10952367" cy="5028896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487682"/>
                    <a:ext cx="10111588" cy="5028896"/>
                    <a:chOff x="1403232" y="364465"/>
                    <a:chExt cx="10111588" cy="5028896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19050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19050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19050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38100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877931">
                      <a:off x="7776168" y="2014939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635044" y="3074195"/>
                      <a:ext cx="7676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414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7" y="1578618"/>
                      <a:ext cx="8434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349274" y="2657417"/>
                      <a:ext cx="9182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48872" y="760375"/>
                      <a:ext cx="8402400" cy="3619"/>
                    </a:xfrm>
                    <a:prstGeom prst="line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34947"/>
                      <a:ext cx="18504" cy="1638000"/>
                    </a:xfrm>
                    <a:prstGeom prst="straightConnector1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58069" y="4987546"/>
                      <a:ext cx="8362800" cy="28598"/>
                    </a:xfrm>
                    <a:prstGeom prst="line">
                      <a:avLst/>
                    </a:prstGeom>
                    <a:ln w="57150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79252"/>
                      <a:ext cx="14159" cy="1620000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4D4D4D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78882" y="4450376"/>
                      <a:ext cx="0" cy="540000"/>
                    </a:xfrm>
                    <a:prstGeom prst="line">
                      <a:avLst/>
                    </a:prstGeom>
                    <a:ln w="5715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62474"/>
                      <a:ext cx="9298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-0.22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64465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-0.35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203" y="2463561"/>
                      <a:ext cx="0" cy="936000"/>
                    </a:xfrm>
                    <a:prstGeom prst="straightConnector1">
                      <a:avLst/>
                    </a:prstGeom>
                    <a:ln w="1905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0555" y="2689451"/>
                      <a:ext cx="76790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82734" y="773166"/>
                      <a:ext cx="0" cy="622800"/>
                    </a:xfrm>
                    <a:prstGeom prst="line">
                      <a:avLst/>
                    </a:prstGeom>
                    <a:ln w="7620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860" y="3547187"/>
                      <a:ext cx="9023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B3D83FA-A437-4E04-B26D-39BCB7258DB9}"/>
              </a:ext>
            </a:extLst>
          </p:cNvPr>
          <p:cNvCxnSpPr>
            <a:cxnSpLocks/>
          </p:cNvCxnSpPr>
          <p:nvPr/>
        </p:nvCxnSpPr>
        <p:spPr>
          <a:xfrm flipH="1">
            <a:off x="6178516" y="563637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8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BAAA8-4DAA-43C3-A60B-1A93F93506BF}"/>
              </a:ext>
            </a:extLst>
          </p:cNvPr>
          <p:cNvGrpSpPr/>
          <p:nvPr/>
        </p:nvGrpSpPr>
        <p:grpSpPr>
          <a:xfrm>
            <a:off x="619816" y="763749"/>
            <a:ext cx="10952367" cy="5392480"/>
            <a:chOff x="619816" y="763749"/>
            <a:chExt cx="10952367" cy="5392480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763749"/>
              <a:ext cx="10952367" cy="5019371"/>
              <a:chOff x="950227" y="506732"/>
              <a:chExt cx="10952367" cy="50193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0.11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5" t="-8451" r="-2174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0.07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0.08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2" t="-8571" r="-531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506732"/>
                <a:ext cx="10952367" cy="5019371"/>
                <a:chOff x="950227" y="506732"/>
                <a:chExt cx="10952367" cy="5019371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90747"/>
                  <a:ext cx="2489" cy="936000"/>
                </a:xfrm>
                <a:prstGeom prst="straightConnector1">
                  <a:avLst/>
                </a:prstGeom>
                <a:ln w="57150">
                  <a:solidFill>
                    <a:srgbClr val="C44E52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2" y="2824141"/>
                  <a:ext cx="792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C44E5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0.15</a:t>
                  </a:r>
                  <a:endParaRPr lang="zh-CN" altLang="en-US" sz="2200" dirty="0">
                    <a:solidFill>
                      <a:srgbClr val="C44E5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506732"/>
                  <a:ext cx="10952367" cy="5019371"/>
                  <a:chOff x="950227" y="506732"/>
                  <a:chExt cx="10952367" cy="5019371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506732"/>
                    <a:ext cx="10111588" cy="5019371"/>
                    <a:chOff x="1403232" y="383515"/>
                    <a:chExt cx="10111588" cy="5019371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877931">
                      <a:off x="7746751" y="1966300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581577" y="3074388"/>
                      <a:ext cx="76073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028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Dominance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6" y="1578618"/>
                      <a:ext cx="861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481103" y="2553971"/>
                      <a:ext cx="792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64774" y="760375"/>
                      <a:ext cx="8352000" cy="3619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58800"/>
                      <a:ext cx="18504" cy="1584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72997" y="4998498"/>
                      <a:ext cx="8316000" cy="15828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98302"/>
                      <a:ext cx="14159" cy="1620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34098" y="4436729"/>
                      <a:ext cx="0" cy="55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71999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83515"/>
                      <a:ext cx="86312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637" y="2484852"/>
                      <a:ext cx="0" cy="936000"/>
                    </a:xfrm>
                    <a:prstGeom prst="straightConnector1">
                      <a:avLst/>
                    </a:prstGeom>
                    <a:ln w="762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8094" y="2699066"/>
                      <a:ext cx="7566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9867" y="761970"/>
                      <a:ext cx="0" cy="64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4510" y="3546574"/>
                      <a:ext cx="792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8575F9A-6C7E-41A7-8453-A4EF95DB561B}"/>
                </a:ext>
              </a:extLst>
            </p:cNvPr>
            <p:cNvSpPr txBox="1"/>
            <p:nvPr/>
          </p:nvSpPr>
          <p:spPr>
            <a:xfrm>
              <a:off x="3060578" y="5725342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1.883, P = 0.390, AIC = 10734.053</a:t>
              </a:r>
            </a:p>
          </p:txBody>
        </p:sp>
      </p:grp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AE1ACED-C4A8-4C97-8323-27D6BE1F48AC}"/>
              </a:ext>
            </a:extLst>
          </p:cNvPr>
          <p:cNvCxnSpPr>
            <a:cxnSpLocks/>
          </p:cNvCxnSpPr>
          <p:nvPr/>
        </p:nvCxnSpPr>
        <p:spPr>
          <a:xfrm flipH="1">
            <a:off x="6153948" y="568271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13728</TotalTime>
  <Words>234</Words>
  <Application>Microsoft Office PowerPoint</Application>
  <PresentationFormat>宽屏</PresentationFormat>
  <Paragraphs>94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yao</dc:creator>
  <cp:lastModifiedBy>qi yao</cp:lastModifiedBy>
  <cp:revision>261</cp:revision>
  <dcterms:created xsi:type="dcterms:W3CDTF">2023-09-04T11:58:12Z</dcterms:created>
  <dcterms:modified xsi:type="dcterms:W3CDTF">2025-09-15T03:02:05Z</dcterms:modified>
</cp:coreProperties>
</file>