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6"/>
  </p:notesMasterIdLst>
  <p:sldIdLst>
    <p:sldId id="279" r:id="rId2"/>
    <p:sldId id="280" r:id="rId3"/>
    <p:sldId id="286" r:id="rId4"/>
    <p:sldId id="28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9D9D9"/>
    <a:srgbClr val="DD8452"/>
    <a:srgbClr val="767171"/>
    <a:srgbClr val="4C72B0"/>
    <a:srgbClr val="55A868"/>
    <a:srgbClr val="A6D2F2"/>
    <a:srgbClr val="6F5331"/>
    <a:srgbClr val="FFFFFF"/>
    <a:srgbClr val="85A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EFE3-F6FE-4C1F-93ED-174AA7084EC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BF1-768F-45BF-B088-FD25601DC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3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09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6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2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5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B20-3A8D-40C9-9E3C-B22CFB0A9EFF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C6A64C-E866-4C7A-98D7-2892BAEEC1C0}"/>
              </a:ext>
            </a:extLst>
          </p:cNvPr>
          <p:cNvGrpSpPr/>
          <p:nvPr/>
        </p:nvGrpSpPr>
        <p:grpSpPr>
          <a:xfrm>
            <a:off x="1084103" y="1368627"/>
            <a:ext cx="10047018" cy="4744130"/>
            <a:chOff x="1274655" y="649332"/>
            <a:chExt cx="10047018" cy="4744130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stCxn id="153" idx="3"/>
              <a:endCxn id="163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  <a:endCxn id="166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28575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EC8258-F715-4AA5-A30E-4D31B58F075E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0.09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D51D1C0-8FEC-435A-ADF4-7A8414F44572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0.20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0.10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3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0.32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Establishment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0.23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5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1F4CD8B-4E04-4366-93B8-6EB3F1EDDC14}"/>
                </a:ext>
              </a:extLst>
            </p:cNvPr>
            <p:cNvSpPr txBox="1"/>
            <p:nvPr/>
          </p:nvSpPr>
          <p:spPr>
            <a:xfrm rot="20945161">
              <a:off x="3309346" y="188792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-0.04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561091-3420-494D-A309-839C51D6EF04}"/>
                </a:ext>
              </a:extLst>
            </p:cNvPr>
            <p:cNvSpPr txBox="1"/>
            <p:nvPr/>
          </p:nvSpPr>
          <p:spPr>
            <a:xfrm rot="19640603">
              <a:off x="3431034" y="2524998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6937" y="909530"/>
              <a:ext cx="8049600" cy="3619"/>
            </a:xfrm>
            <a:prstGeom prst="line">
              <a:avLst/>
            </a:prstGeom>
            <a:ln w="76200">
              <a:solidFill>
                <a:srgbClr val="4C72B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044069" y="884923"/>
              <a:ext cx="13694" cy="1366098"/>
            </a:xfrm>
            <a:prstGeom prst="straightConnector1">
              <a:avLst/>
            </a:prstGeom>
            <a:ln w="762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7601" y="4805966"/>
              <a:ext cx="8020801" cy="28598"/>
            </a:xfrm>
            <a:prstGeom prst="line">
              <a:avLst/>
            </a:prstGeom>
            <a:ln w="381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38100">
              <a:solidFill>
                <a:srgbClr val="4C72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95200"/>
            </a:xfrm>
            <a:prstGeom prst="line">
              <a:avLst/>
            </a:prstGeom>
            <a:ln w="381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A6E00FA-B305-48F0-AE80-945B37A59D1F}"/>
                </a:ext>
              </a:extLst>
            </p:cNvPr>
            <p:cNvSpPr txBox="1"/>
            <p:nvPr/>
          </p:nvSpPr>
          <p:spPr>
            <a:xfrm>
              <a:off x="5569646" y="4577928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-0.19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BD185D9-7DC3-477D-B8F0-355F899E79DA}"/>
                </a:ext>
              </a:extLst>
            </p:cNvPr>
            <p:cNvSpPr txBox="1"/>
            <p:nvPr/>
          </p:nvSpPr>
          <p:spPr>
            <a:xfrm>
              <a:off x="5495717" y="649332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-0.34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381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7858B86-16E5-4C23-9A3B-DBE77CF35F5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0.12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75EEA8E-C209-4665-AA9D-26E6955C764A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1.011,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0.603, AIC = 42407.119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73969"/>
              <a:ext cx="8356" cy="1152000"/>
            </a:xfrm>
            <a:prstGeom prst="line">
              <a:avLst/>
            </a:prstGeom>
            <a:ln w="762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5E70690-47AE-4432-8740-A3E047755540}"/>
                </a:ext>
              </a:extLst>
            </p:cNvPr>
            <p:cNvSpPr txBox="1"/>
            <p:nvPr/>
          </p:nvSpPr>
          <p:spPr>
            <a:xfrm rot="814635">
              <a:off x="3489705" y="3350411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-0.09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4157EB1-3751-45E8-A522-63B24EDFDB26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E923631-B9C5-4A55-91D3-438C802E54E7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B91811-EF56-42E1-9E76-192E05C10E43}"/>
                  </a:ext>
                </a:extLst>
              </p:cNvPr>
              <p:cNvSpPr txBox="1"/>
              <p:nvPr/>
            </p:nvSpPr>
            <p:spPr>
              <a:xfrm>
                <a:off x="1570639" y="2099650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8E6DB5E-B6F3-4048-AF4D-95EFF11D8F07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56DD2E8-588F-46FD-AFE9-B28F126B1355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CAE7477-D096-4982-80BB-D19A17D97402}"/>
                  </a:ext>
                </a:extLst>
              </p:cNvPr>
              <p:cNvSpPr txBox="1"/>
              <p:nvPr/>
            </p:nvSpPr>
            <p:spPr>
              <a:xfrm>
                <a:off x="1568977" y="3438901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482553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564509" y="104351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783328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564509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367B890B-F811-4F87-9D82-1B38CC1B9C9B}"/>
              </a:ext>
            </a:extLst>
          </p:cNvPr>
          <p:cNvGrpSpPr/>
          <p:nvPr/>
        </p:nvGrpSpPr>
        <p:grpSpPr>
          <a:xfrm>
            <a:off x="1274655" y="667559"/>
            <a:ext cx="10047018" cy="4725903"/>
            <a:chOff x="1274655" y="667559"/>
            <a:chExt cx="10047018" cy="4725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/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05FA0BE-EFAF-4810-96E7-B01F94B2D05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424285-0FDD-4307-B4C6-04AA5768EF7D}"/>
                </a:ext>
              </a:extLst>
            </p:cNvPr>
            <p:cNvCxnSpPr>
              <a:cxnSpLocks/>
              <a:stCxn id="71" idx="3"/>
              <a:endCxn id="51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A07501-119C-4AE7-8A6A-08533E8789D6}"/>
                </a:ext>
              </a:extLst>
            </p:cNvPr>
            <p:cNvCxnSpPr>
              <a:cxnSpLocks/>
              <a:stCxn id="75" idx="3"/>
              <a:endCxn id="50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5FDFC51-3BE8-4C86-B7B1-575C47111EA2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28575">
              <a:solidFill>
                <a:srgbClr val="D9D9D9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2437DEF-6210-49C7-93C4-7597779C8B8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F19D19-92B0-4CED-A3FD-A0ED807D1881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0.04</a:t>
              </a:r>
              <a:endParaRPr lang="zh-CN" altLang="en-US" sz="22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DE8751-3AD9-491D-B19D-099B6A39AC04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0.17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0.74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0.12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0.07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6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61B444-C790-4428-9BBE-F57E72C90D28}"/>
                </a:ext>
              </a:extLst>
            </p:cNvPr>
            <p:cNvSpPr txBox="1"/>
            <p:nvPr/>
          </p:nvSpPr>
          <p:spPr>
            <a:xfrm rot="20945161">
              <a:off x="3309346" y="188792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-0.04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3D16DB-4B92-49F4-84E4-1D9A9F125536}"/>
                </a:ext>
              </a:extLst>
            </p:cNvPr>
            <p:cNvSpPr txBox="1"/>
            <p:nvPr/>
          </p:nvSpPr>
          <p:spPr>
            <a:xfrm rot="19640603">
              <a:off x="3427675" y="2513536"/>
              <a:ext cx="87048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28710CA-4B37-4E0E-873A-EA62DDB89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033" y="909530"/>
              <a:ext cx="7992000" cy="361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CF8A3B0-449E-41C5-9ED2-B17312DCC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069" y="903457"/>
              <a:ext cx="13694" cy="133200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0E49098-442C-4167-B7B4-B884EB19D1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633" y="4805966"/>
              <a:ext cx="8002800" cy="285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3B07597-581C-4100-A41F-A193FD37F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B36E67C-0AA6-4226-B1C2-DA051FB2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80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BD1DF55-E4F6-414F-B990-80870A351B68}"/>
                </a:ext>
              </a:extLst>
            </p:cNvPr>
            <p:cNvSpPr txBox="1"/>
            <p:nvPr/>
          </p:nvSpPr>
          <p:spPr>
            <a:xfrm>
              <a:off x="5569646" y="458410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371727-7FB1-461E-B006-9FA66A5E579F}"/>
                </a:ext>
              </a:extLst>
            </p:cNvPr>
            <p:cNvSpPr txBox="1"/>
            <p:nvPr/>
          </p:nvSpPr>
          <p:spPr>
            <a:xfrm>
              <a:off x="5495717" y="66755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-0.06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2E7FC18-A89B-4C86-899F-05CCCA0C1B7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76200">
              <a:solidFill>
                <a:srgbClr val="DD8452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7E78F9-ECB1-471F-AA7C-640136C4272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0.29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35A1486-069D-4997-B431-768AD6801155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4.749, P = 0.093, AIC = 10885.128</a:t>
              </a: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1595256-47CA-4595-8AC7-347218C43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98033"/>
              <a:ext cx="8356" cy="1116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E741ED3-0D7B-4187-B00F-D42A499D0C5E}"/>
                </a:ext>
              </a:extLst>
            </p:cNvPr>
            <p:cNvSpPr txBox="1"/>
            <p:nvPr/>
          </p:nvSpPr>
          <p:spPr>
            <a:xfrm rot="814635">
              <a:off x="3490711" y="33419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0.03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9DC1828-7247-474D-9E10-060542F24BD9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EE2ADD-E4BF-411F-93D1-A168B700C2E1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81A1B6-D1F8-4E7E-8910-CD6621CB88AE}"/>
                  </a:ext>
                </a:extLst>
              </p:cNvPr>
              <p:cNvSpPr txBox="1"/>
              <p:nvPr/>
            </p:nvSpPr>
            <p:spPr>
              <a:xfrm>
                <a:off x="1570639" y="2099650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C5ABB1F-9C5C-42A9-AAA9-40501192C35E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1DC35BB-0EC9-4E0A-87B1-44A91B5EDB68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DFFEA4-B97D-41DC-B537-12E26DF92C2F}"/>
                  </a:ext>
                </a:extLst>
              </p:cNvPr>
              <p:cNvSpPr txBox="1"/>
              <p:nvPr/>
            </p:nvSpPr>
            <p:spPr>
              <a:xfrm>
                <a:off x="1568977" y="3438901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37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D223AF-63CB-442C-A3AE-802587B036C0}"/>
              </a:ext>
            </a:extLst>
          </p:cNvPr>
          <p:cNvGrpSpPr/>
          <p:nvPr/>
        </p:nvGrpSpPr>
        <p:grpSpPr>
          <a:xfrm>
            <a:off x="619816" y="686244"/>
            <a:ext cx="10952367" cy="5432948"/>
            <a:chOff x="619816" y="686244"/>
            <a:chExt cx="10952367" cy="5432948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686244"/>
              <a:ext cx="10952367" cy="5028896"/>
              <a:chOff x="950227" y="487682"/>
              <a:chExt cx="10952367" cy="50288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0.32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69756"/>
                    <a:ext cx="1453277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8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0.10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8" y="1194416"/>
                    <a:ext cx="149676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0.23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2273" y="3425132"/>
                    <a:ext cx="1363633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8" t="-7042" r="-583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487682"/>
                <a:ext cx="10952367" cy="5028896"/>
                <a:chOff x="950227" y="487682"/>
                <a:chExt cx="10952367" cy="5028896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71697"/>
                  <a:ext cx="2489" cy="936000"/>
                </a:xfrm>
                <a:prstGeom prst="straightConnector1">
                  <a:avLst/>
                </a:prstGeom>
                <a:ln w="28575">
                  <a:solidFill>
                    <a:srgbClr val="4D4D4D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1" y="2824141"/>
                  <a:ext cx="92587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-0.09</a:t>
                  </a:r>
                  <a:endParaRPr lang="zh-CN" altLang="en-US" sz="2200" dirty="0">
                    <a:solidFill>
                      <a:srgbClr val="4D4D4D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487682"/>
                  <a:ext cx="10952367" cy="5028896"/>
                  <a:chOff x="950227" y="487682"/>
                  <a:chExt cx="10952367" cy="5028896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487682"/>
                    <a:ext cx="10111588" cy="5028896"/>
                    <a:chOff x="1403232" y="364465"/>
                    <a:chExt cx="10111588" cy="5028896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C44E52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5715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877931">
                      <a:off x="7776168" y="2014939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635044" y="3074195"/>
                      <a:ext cx="76765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414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Establishment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7" y="1557352"/>
                      <a:ext cx="84348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858679">
                      <a:off x="3349274" y="2657417"/>
                      <a:ext cx="91828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48872" y="760375"/>
                      <a:ext cx="8402400" cy="3619"/>
                    </a:xfrm>
                    <a:prstGeom prst="line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34947"/>
                      <a:ext cx="18504" cy="1638000"/>
                    </a:xfrm>
                    <a:prstGeom prst="straightConnector1">
                      <a:avLst/>
                    </a:prstGeom>
                    <a:ln w="76200">
                      <a:solidFill>
                        <a:srgbClr val="4D4D4D"/>
                      </a:solidFill>
                      <a:prstDash val="solid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58069" y="4987546"/>
                      <a:ext cx="8362800" cy="28598"/>
                    </a:xfrm>
                    <a:prstGeom prst="line">
                      <a:avLst/>
                    </a:prstGeom>
                    <a:ln w="57150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79252"/>
                      <a:ext cx="14159" cy="1656000"/>
                    </a:xfrm>
                    <a:prstGeom prst="straightConnector1">
                      <a:avLst/>
                    </a:prstGeom>
                    <a:ln w="57150">
                      <a:solidFill>
                        <a:srgbClr val="4D4D4D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78882" y="4450376"/>
                      <a:ext cx="0" cy="540000"/>
                    </a:xfrm>
                    <a:prstGeom prst="line">
                      <a:avLst/>
                    </a:prstGeom>
                    <a:ln w="5715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62474"/>
                      <a:ext cx="92980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-0.19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64465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-0.34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203" y="2463561"/>
                      <a:ext cx="0" cy="936000"/>
                    </a:xfrm>
                    <a:prstGeom prst="straightConnector1">
                      <a:avLst/>
                    </a:prstGeom>
                    <a:ln w="3810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0555" y="2689451"/>
                      <a:ext cx="76790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82734" y="773166"/>
                      <a:ext cx="0" cy="622800"/>
                    </a:xfrm>
                    <a:prstGeom prst="line">
                      <a:avLst/>
                    </a:prstGeom>
                    <a:ln w="76200" cap="rnd">
                      <a:solidFill>
                        <a:srgbClr val="4D4D4D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860" y="3525921"/>
                      <a:ext cx="90235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4D4D4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-0.09</a:t>
                      </a:r>
                      <a:endParaRPr lang="zh-CN" altLang="en-US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</a:t>
                    </a:r>
                    <a:r>
                      <a:rPr lang="en-US" altLang="zh-CN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</a:t>
                    </a:r>
                    <a:r>
                      <a:rPr lang="en-US" altLang="zh-CN" sz="22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MFD</a:t>
                    </a:r>
                    <a:r>
                      <a:rPr lang="en-US" altLang="zh-CN" sz="22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p:grp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879E391-F1BC-47F4-B0BA-DC0A47A7C9B2}"/>
                </a:ext>
              </a:extLst>
            </p:cNvPr>
            <p:cNvSpPr txBox="1"/>
            <p:nvPr/>
          </p:nvSpPr>
          <p:spPr>
            <a:xfrm>
              <a:off x="3092598" y="568830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1.011, </a:t>
              </a:r>
              <a:r>
                <a:rPr lang="en-US" altLang="zh-CN" sz="2200" i="1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= 0.603, AIC = 42407.119</a:t>
              </a:r>
              <a:endParaRPr lang="zh-CN" altLang="en-US" sz="2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CFDB51-DE08-4CB0-8041-A58AC54B3BFE}"/>
              </a:ext>
            </a:extLst>
          </p:cNvPr>
          <p:cNvCxnSpPr>
            <a:cxnSpLocks/>
          </p:cNvCxnSpPr>
          <p:nvPr/>
        </p:nvCxnSpPr>
        <p:spPr>
          <a:xfrm flipH="1">
            <a:off x="6178516" y="5636375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8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236066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258176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536841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318022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5745C0A-9B24-4280-8416-20B3301FD3CF}"/>
              </a:ext>
            </a:extLst>
          </p:cNvPr>
          <p:cNvGrpSpPr/>
          <p:nvPr/>
        </p:nvGrpSpPr>
        <p:grpSpPr>
          <a:xfrm>
            <a:off x="619816" y="774382"/>
            <a:ext cx="10952367" cy="5384335"/>
            <a:chOff x="619816" y="774382"/>
            <a:chExt cx="10952367" cy="5384335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1E7C314-E4B7-473F-B454-8B7E34CC1964}"/>
                </a:ext>
              </a:extLst>
            </p:cNvPr>
            <p:cNvGrpSpPr/>
            <p:nvPr/>
          </p:nvGrpSpPr>
          <p:grpSpPr>
            <a:xfrm>
              <a:off x="619816" y="774382"/>
              <a:ext cx="10952367" cy="5019371"/>
              <a:chOff x="950227" y="506732"/>
              <a:chExt cx="10952367" cy="50193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0.12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文本框 45">
                    <a:extLst>
                      <a:ext uri="{FF2B5EF4-FFF2-40B4-BE49-F238E27FC236}">
                        <a16:creationId xmlns:a16="http://schemas.microsoft.com/office/drawing/2014/main" id="{99B43F83-AB4E-4771-AFB6-A4FDAA88A3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9793" y="4479281"/>
                    <a:ext cx="1398131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5" t="-8571" r="-3478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0.74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DF2268EA-EADB-4111-898E-E23151C14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309" y="1175366"/>
                    <a:ext cx="1496258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7" t="-8571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200" dirty="0">
                        <a:solidFill>
                          <a:srgbClr val="4D4D4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0.07</a:t>
                    </a:r>
                    <a:endParaRPr lang="zh-CN" altLang="en-US" sz="2200" dirty="0">
                      <a:solidFill>
                        <a:srgbClr val="4D4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729635C7-2F61-4D42-BC7F-52548424F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799" y="3453707"/>
                    <a:ext cx="1374972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42" t="-7042" r="-5310" b="-295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11400C5-227D-4B72-B946-991F09043BCE}"/>
                  </a:ext>
                </a:extLst>
              </p:cNvPr>
              <p:cNvGrpSpPr/>
              <p:nvPr/>
            </p:nvGrpSpPr>
            <p:grpSpPr>
              <a:xfrm>
                <a:off x="950227" y="506732"/>
                <a:ext cx="10952367" cy="5019371"/>
                <a:chOff x="950227" y="506732"/>
                <a:chExt cx="10952367" cy="5019371"/>
              </a:xfrm>
            </p:grpSpPr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018AABAE-12B0-4021-9F99-B5B762D868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5607" y="2590747"/>
                  <a:ext cx="2489" cy="936000"/>
                </a:xfrm>
                <a:prstGeom prst="straightConnector1">
                  <a:avLst/>
                </a:prstGeom>
                <a:ln w="38100">
                  <a:solidFill>
                    <a:srgbClr val="C44E52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893714A-95CC-414F-8F9C-7895B1AC07C9}"/>
                    </a:ext>
                  </a:extLst>
                </p:cNvPr>
                <p:cNvSpPr txBox="1"/>
                <p:nvPr/>
              </p:nvSpPr>
              <p:spPr>
                <a:xfrm>
                  <a:off x="2255362" y="2824141"/>
                  <a:ext cx="7920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200" dirty="0">
                      <a:solidFill>
                        <a:srgbClr val="C44E5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0.15</a:t>
                  </a:r>
                  <a:endParaRPr lang="zh-CN" altLang="en-US" sz="2200" dirty="0">
                    <a:solidFill>
                      <a:srgbClr val="C44E52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3357E80D-CBC2-486D-B022-9D6E456790B7}"/>
                    </a:ext>
                  </a:extLst>
                </p:cNvPr>
                <p:cNvGrpSpPr/>
                <p:nvPr/>
              </p:nvGrpSpPr>
              <p:grpSpPr>
                <a:xfrm>
                  <a:off x="950227" y="506732"/>
                  <a:ext cx="10952367" cy="5019371"/>
                  <a:chOff x="950227" y="506732"/>
                  <a:chExt cx="10952367" cy="5019371"/>
                </a:xfrm>
              </p:grpSpPr>
              <p:grpSp>
                <p:nvGrpSpPr>
                  <p:cNvPr id="91" name="组合 90">
                    <a:extLst>
                      <a:ext uri="{FF2B5EF4-FFF2-40B4-BE49-F238E27FC236}">
                        <a16:creationId xmlns:a16="http://schemas.microsoft.com/office/drawing/2014/main" id="{33C6A64C-E866-4C7A-98D7-2892BAEEC1C0}"/>
                      </a:ext>
                    </a:extLst>
                  </p:cNvPr>
                  <p:cNvGrpSpPr/>
                  <p:nvPr/>
                </p:nvGrpSpPr>
                <p:grpSpPr>
                  <a:xfrm>
                    <a:off x="1791006" y="506732"/>
                    <a:ext cx="10111588" cy="5019371"/>
                    <a:chOff x="1403232" y="383515"/>
                    <a:chExt cx="10111588" cy="5019371"/>
                  </a:xfrm>
                </p:grpSpPr>
                <p:cxnSp>
                  <p:nvCxnSpPr>
                    <p:cNvPr id="41" name="直接箭头连接符 40">
                      <a:extLst>
                        <a:ext uri="{FF2B5EF4-FFF2-40B4-BE49-F238E27FC236}">
                          <a16:creationId xmlns:a16="http://schemas.microsoft.com/office/drawing/2014/main" id="{3A136DC5-0471-49B5-90BD-B5AD0121D6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1408" y="2093034"/>
                      <a:ext cx="1502364" cy="166749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接箭头连接符 34">
                      <a:extLst>
                        <a:ext uri="{FF2B5EF4-FFF2-40B4-BE49-F238E27FC236}">
                          <a16:creationId xmlns:a16="http://schemas.microsoft.com/office/drawing/2014/main" id="{81F9DA7A-E8BA-4CBE-860D-B217F31C70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17311" y="3895227"/>
                      <a:ext cx="1458405" cy="4802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>
                      <a:extLst>
                        <a:ext uri="{FF2B5EF4-FFF2-40B4-BE49-F238E27FC236}">
                          <a16:creationId xmlns:a16="http://schemas.microsoft.com/office/drawing/2014/main" id="{B6523E99-E80A-4612-9E68-5BE77E27CD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09569" y="1924533"/>
                      <a:ext cx="1494203" cy="3576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>
                      <a:extLst>
                        <a:ext uri="{FF2B5EF4-FFF2-40B4-BE49-F238E27FC236}">
                          <a16:creationId xmlns:a16="http://schemas.microsoft.com/office/drawing/2014/main" id="{A7A0A769-B889-4960-9427-45478708C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397319" y="1924533"/>
                      <a:ext cx="1416921" cy="925642"/>
                    </a:xfrm>
                    <a:prstGeom prst="straightConnector1">
                      <a:avLst/>
                    </a:prstGeom>
                    <a:ln w="28575" cap="rnd">
                      <a:solidFill>
                        <a:srgbClr val="D9D9D9"/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直接箭头连接符 67">
                      <a:extLst>
                        <a:ext uri="{FF2B5EF4-FFF2-40B4-BE49-F238E27FC236}">
                          <a16:creationId xmlns:a16="http://schemas.microsoft.com/office/drawing/2014/main" id="{32D5BAEB-3067-4CC1-963A-B6F1F0A483D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381693" y="2992123"/>
                      <a:ext cx="1474308" cy="865676"/>
                    </a:xfrm>
                    <a:prstGeom prst="straightConnector1">
                      <a:avLst/>
                    </a:prstGeom>
                    <a:ln w="38100" cap="rnd">
                      <a:solidFill>
                        <a:srgbClr val="C44E52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2" name="文本框 71">
                      <a:extLst>
                        <a:ext uri="{FF2B5EF4-FFF2-40B4-BE49-F238E27FC236}">
                          <a16:creationId xmlns:a16="http://schemas.microsoft.com/office/drawing/2014/main" id="{72EC8258-F715-4AA5-A30E-4D31B58F075E}"/>
                        </a:ext>
                      </a:extLst>
                    </p:cNvPr>
                    <p:cNvSpPr txBox="1"/>
                    <p:nvPr/>
                  </p:nvSpPr>
                  <p:spPr>
                    <a:xfrm rot="1877931">
                      <a:off x="7746751" y="1966300"/>
                      <a:ext cx="756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3" name="文本框 72">
                      <a:extLst>
                        <a:ext uri="{FF2B5EF4-FFF2-40B4-BE49-F238E27FC236}">
                          <a16:creationId xmlns:a16="http://schemas.microsoft.com/office/drawing/2014/main" id="{BD51D1C0-8FEC-435A-ADF4-7A8414F44572}"/>
                        </a:ext>
                      </a:extLst>
                    </p:cNvPr>
                    <p:cNvSpPr txBox="1"/>
                    <p:nvPr/>
                  </p:nvSpPr>
                  <p:spPr>
                    <a:xfrm rot="19829987">
                      <a:off x="7581577" y="3074388"/>
                      <a:ext cx="76073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3" name="文本框 162">
                      <a:extLst>
                        <a:ext uri="{FF2B5EF4-FFF2-40B4-BE49-F238E27FC236}">
                          <a16:creationId xmlns:a16="http://schemas.microsoft.com/office/drawing/2014/main" id="{64DCC19E-6704-4736-9E83-28DE849C87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8663" y="1472028"/>
                      <a:ext cx="2599200" cy="959767"/>
                    </a:xfrm>
                    <a:prstGeom prst="roundRect">
                      <a:avLst/>
                    </a:prstGeom>
                    <a:solidFill>
                      <a:srgbClr val="4C72B0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Niche difference 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825E223D-B64A-4271-B060-9AC1906AA8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9546" y="3450029"/>
                      <a:ext cx="2598317" cy="959767"/>
                    </a:xfrm>
                    <a:prstGeom prst="roundRect">
                      <a:avLst/>
                    </a:prstGeom>
                    <a:solidFill>
                      <a:srgbClr val="DD8452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Relative fitness difference (</a:t>
                      </a:r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  <p:sp>
                  <p:nvSpPr>
                    <p:cNvPr id="166" name="文本框 165">
                      <a:extLst>
                        <a:ext uri="{FF2B5EF4-FFF2-40B4-BE49-F238E27FC236}">
                          <a16:creationId xmlns:a16="http://schemas.microsoft.com/office/drawing/2014/main" id="{B79F91CE-4EB9-46BF-AD2E-00141895DB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15620" y="2400175"/>
                      <a:ext cx="2599200" cy="959767"/>
                    </a:xfrm>
                    <a:prstGeom prst="roundRect">
                      <a:avLst/>
                    </a:prstGeom>
                    <a:solidFill>
                      <a:srgbClr val="1E908C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Dominance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</a:p>
                  </p:txBody>
                </p:sp>
                <p:sp>
                  <p:nvSpPr>
                    <p:cNvPr id="194" name="文本框 193">
                      <a:extLst>
                        <a:ext uri="{FF2B5EF4-FFF2-40B4-BE49-F238E27FC236}">
                          <a16:creationId xmlns:a16="http://schemas.microsoft.com/office/drawing/2014/main" id="{C1F4CD8B-4E04-4366-93B8-6EB3F1EDD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3786" y="1557352"/>
                      <a:ext cx="86158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-0.04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" name="文本框 35">
                      <a:extLst>
                        <a:ext uri="{FF2B5EF4-FFF2-40B4-BE49-F238E27FC236}">
                          <a16:creationId xmlns:a16="http://schemas.microsoft.com/office/drawing/2014/main" id="{4E561091-3420-494D-A309-839C51D6EF04}"/>
                        </a:ext>
                      </a:extLst>
                    </p:cNvPr>
                    <p:cNvSpPr txBox="1"/>
                    <p:nvPr/>
                  </p:nvSpPr>
                  <p:spPr>
                    <a:xfrm rot="18858679">
                      <a:off x="3451729" y="2524092"/>
                      <a:ext cx="8457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-0.03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65" name="直接连接符 64">
                      <a:extLst>
                        <a:ext uri="{FF2B5EF4-FFF2-40B4-BE49-F238E27FC236}">
                          <a16:creationId xmlns:a16="http://schemas.microsoft.com/office/drawing/2014/main" id="{1660A314-EE30-4D97-8FCB-D567561BE7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64774" y="760375"/>
                      <a:ext cx="8352000" cy="3619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94D1A2F0-D833-45EF-A0A3-B29FC935D4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0199263" y="758800"/>
                      <a:ext cx="18504" cy="1584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直接连接符 76">
                      <a:extLst>
                        <a:ext uri="{FF2B5EF4-FFF2-40B4-BE49-F238E27FC236}">
                          <a16:creationId xmlns:a16="http://schemas.microsoft.com/office/drawing/2014/main" id="{5747E50C-03ED-404A-B84A-973696F245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1872997" y="5002474"/>
                      <a:ext cx="8316000" cy="28598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直接箭头连接符 77">
                      <a:extLst>
                        <a:ext uri="{FF2B5EF4-FFF2-40B4-BE49-F238E27FC236}">
                          <a16:creationId xmlns:a16="http://schemas.microsoft.com/office/drawing/2014/main" id="{9F7CA635-32EC-43A0-9353-50AA60A773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192184" y="3398302"/>
                      <a:ext cx="14159" cy="1620000"/>
                    </a:xfrm>
                    <a:prstGeom prst="straightConnector1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直接连接符 78">
                      <a:extLst>
                        <a:ext uri="{FF2B5EF4-FFF2-40B4-BE49-F238E27FC236}">
                          <a16:creationId xmlns:a16="http://schemas.microsoft.com/office/drawing/2014/main" id="{C895FC3F-62B8-43FB-9A1B-EA0CA53E02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834098" y="4436729"/>
                      <a:ext cx="0" cy="55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9A6E00FA-B305-48F0-AE80-945B37A59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4971999"/>
                      <a:ext cx="863125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文本框 80">
                      <a:extLst>
                        <a:ext uri="{FF2B5EF4-FFF2-40B4-BE49-F238E27FC236}">
                          <a16:creationId xmlns:a16="http://schemas.microsoft.com/office/drawing/2014/main" id="{3BD185D9-7DC3-477D-B8F0-355F899E79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32703" y="383515"/>
                      <a:ext cx="86312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-0.06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94" name="直接箭头连接符 93">
                      <a:extLst>
                        <a:ext uri="{FF2B5EF4-FFF2-40B4-BE49-F238E27FC236}">
                          <a16:creationId xmlns:a16="http://schemas.microsoft.com/office/drawing/2014/main" id="{531CA315-C72F-4506-8D94-BA6441225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038637" y="2484852"/>
                      <a:ext cx="0" cy="936000"/>
                    </a:xfrm>
                    <a:prstGeom prst="straightConnector1">
                      <a:avLst/>
                    </a:prstGeom>
                    <a:ln w="57150">
                      <a:solidFill>
                        <a:srgbClr val="C44E52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文本框 117">
                      <a:extLst>
                        <a:ext uri="{FF2B5EF4-FFF2-40B4-BE49-F238E27FC236}">
                          <a16:creationId xmlns:a16="http://schemas.microsoft.com/office/drawing/2014/main" id="{07858B86-16E5-4C23-9A3B-DBE77CF35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08094" y="2699066"/>
                      <a:ext cx="75669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rgbClr val="C44E5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  <a:endParaRPr lang="zh-CN" altLang="en-US" sz="2200" dirty="0">
                        <a:solidFill>
                          <a:srgbClr val="C44E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74" name="直接连接符 73">
                      <a:extLst>
                        <a:ext uri="{FF2B5EF4-FFF2-40B4-BE49-F238E27FC236}">
                          <a16:creationId xmlns:a16="http://schemas.microsoft.com/office/drawing/2014/main" id="{2189D253-2657-4758-BD5B-951B1B7799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69867" y="761970"/>
                      <a:ext cx="0" cy="648000"/>
                    </a:xfrm>
                    <a:prstGeom prst="line">
                      <a:avLst/>
                    </a:prstGeom>
                    <a:ln w="28575" cap="rnd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8" name="文本框 97">
                      <a:extLst>
                        <a:ext uri="{FF2B5EF4-FFF2-40B4-BE49-F238E27FC236}">
                          <a16:creationId xmlns:a16="http://schemas.microsoft.com/office/drawing/2014/main" id="{C5E70690-47AE-4432-8740-A3E0477555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44510" y="3525308"/>
                      <a:ext cx="792000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zh-CN" altLang="en-US" sz="2200" dirty="0">
                        <a:solidFill>
                          <a:schemeClr val="bg1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DCAE7477-D096-4982-80BB-D19A17D974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3232" y="3378411"/>
                      <a:ext cx="1121914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2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MFD</a:t>
                      </a:r>
                      <a:r>
                        <a:rPr lang="en-US" altLang="zh-CN" sz="2200" baseline="-25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  <a:endParaRPr lang="zh-CN" altLang="en-US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zh-CN" altLang="en-US" sz="2200" dirty="0"/>
                    </a:p>
                  </p:txBody>
                </p:sp>
              </p:grp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664205F2-64C6-4DEA-88F9-E5AB078D242D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37" y="1577473"/>
                    <a:ext cx="2599200" cy="959767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Phylogenetic difference (MPD</a:t>
                    </a:r>
                    <a:r>
                      <a:rPr lang="en-US" altLang="zh-CN" sz="2200" baseline="-25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 </a:t>
                    </a:r>
                  </a:p>
                </p:txBody>
              </p:sp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ADED0126-0D32-4947-897A-6BBEB32D84EA}"/>
                      </a:ext>
                    </a:extLst>
                  </p:cNvPr>
                  <p:cNvSpPr txBox="1"/>
                  <p:nvPr/>
                </p:nvSpPr>
                <p:spPr>
                  <a:xfrm>
                    <a:off x="950227" y="3568444"/>
                    <a:ext cx="2599200" cy="959767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Functional difference (</a:t>
                    </a:r>
                    <a:r>
                      <a:rPr lang="en-US" altLang="zh-CN" sz="22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MFD</a:t>
                    </a:r>
                    <a:r>
                      <a:rPr lang="en-US" altLang="zh-CN" sz="22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r>
                      <a:rPr lang="en-US" altLang="zh-CN" sz="2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p:grpSp>
          </p:grp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CD767B-A64F-44F6-9743-5E6130252DC8}"/>
                </a:ext>
              </a:extLst>
            </p:cNvPr>
            <p:cNvSpPr txBox="1"/>
            <p:nvPr/>
          </p:nvSpPr>
          <p:spPr>
            <a:xfrm>
              <a:off x="3078062" y="5727830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D4D4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Fisher’s C = 4.749, P = 0.093, AIC = 10885.128</a:t>
              </a: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AC4C0D01-326E-4035-A370-B5DD08E6E6E1}"/>
              </a:ext>
            </a:extLst>
          </p:cNvPr>
          <p:cNvCxnSpPr>
            <a:cxnSpLocks/>
          </p:cNvCxnSpPr>
          <p:nvPr/>
        </p:nvCxnSpPr>
        <p:spPr>
          <a:xfrm flipH="1">
            <a:off x="6178516" y="5688255"/>
            <a:ext cx="1" cy="14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35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9847</TotalTime>
  <Words>206</Words>
  <Application>Microsoft Office PowerPoint</Application>
  <PresentationFormat>宽屏</PresentationFormat>
  <Paragraphs>84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yao</dc:creator>
  <cp:lastModifiedBy>qi yao</cp:lastModifiedBy>
  <cp:revision>217</cp:revision>
  <dcterms:created xsi:type="dcterms:W3CDTF">2023-09-04T11:58:12Z</dcterms:created>
  <dcterms:modified xsi:type="dcterms:W3CDTF">2025-09-15T03:02:03Z</dcterms:modified>
</cp:coreProperties>
</file>