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6"/>
  </p:notesMasterIdLst>
  <p:sldIdLst>
    <p:sldId id="279" r:id="rId2"/>
    <p:sldId id="280" r:id="rId3"/>
    <p:sldId id="286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9D9D9"/>
    <a:srgbClr val="767171"/>
    <a:srgbClr val="DD8452"/>
    <a:srgbClr val="4C72B0"/>
    <a:srgbClr val="55A868"/>
    <a:srgbClr val="A6D2F2"/>
    <a:srgbClr val="6F5331"/>
    <a:srgbClr val="FFFFFF"/>
    <a:srgbClr val="85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EFE3-F6FE-4C1F-93ED-174AA7084EC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BF1-768F-45BF-B088-FD25601DC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3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0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6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2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5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C6A64C-E866-4C7A-98D7-2892BAEEC1C0}"/>
              </a:ext>
            </a:extLst>
          </p:cNvPr>
          <p:cNvGrpSpPr/>
          <p:nvPr/>
        </p:nvGrpSpPr>
        <p:grpSpPr>
          <a:xfrm>
            <a:off x="1662429" y="772549"/>
            <a:ext cx="10047018" cy="4744130"/>
            <a:chOff x="1274655" y="649332"/>
            <a:chExt cx="10047018" cy="4744130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A136DC5-0471-49B5-90BD-B5AD0121D641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F9DA7A-E8BA-4CBE-860D-B217F31C702A}"/>
                </a:ext>
              </a:extLst>
            </p:cNvPr>
            <p:cNvCxnSpPr>
              <a:cxnSpLocks/>
              <a:stCxn id="157" idx="3"/>
              <a:endCxn id="164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381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23E99-E80A-4612-9E68-5BE77E27CD50}"/>
                </a:ext>
              </a:extLst>
            </p:cNvPr>
            <p:cNvCxnSpPr>
              <a:cxnSpLocks/>
              <a:stCxn id="153" idx="3"/>
              <a:endCxn id="163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0A769-B889-4960-9427-45478708C425}"/>
                </a:ext>
              </a:extLst>
            </p:cNvPr>
            <p:cNvCxnSpPr>
              <a:cxnSpLocks/>
              <a:stCxn id="163" idx="3"/>
              <a:endCxn id="166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28575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2D5BAEB-3067-4CC1-963A-B6F1F0A483DF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EC8258-F715-4AA5-A30E-4D31B58F075E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0.07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D51D1C0-8FEC-435A-ADF4-7A8414F44572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0.22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0.15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3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0.30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Establishment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0.22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5"/>
                  <a:stretch>
                    <a:fillRect b="-49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1F4CD8B-4E04-4366-93B8-6EB3F1EDDC14}"/>
                </a:ext>
              </a:extLst>
            </p:cNvPr>
            <p:cNvSpPr txBox="1"/>
            <p:nvPr/>
          </p:nvSpPr>
          <p:spPr>
            <a:xfrm rot="20945161">
              <a:off x="3309346" y="188792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561091-3420-494D-A309-839C51D6EF04}"/>
                </a:ext>
              </a:extLst>
            </p:cNvPr>
            <p:cNvSpPr txBox="1"/>
            <p:nvPr/>
          </p:nvSpPr>
          <p:spPr>
            <a:xfrm rot="19640603">
              <a:off x="3431034" y="2524998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-0.04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660A314-EE30-4D97-8FCB-D567561BE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6937" y="909530"/>
              <a:ext cx="8060400" cy="3619"/>
            </a:xfrm>
            <a:prstGeom prst="line">
              <a:avLst/>
            </a:prstGeom>
            <a:ln w="76200">
              <a:solidFill>
                <a:srgbClr val="4C72B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D1A2F0-D833-45EF-A0A3-B29FC935D4CF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10044069" y="884923"/>
              <a:ext cx="13694" cy="1366098"/>
            </a:xfrm>
            <a:prstGeom prst="straightConnector1">
              <a:avLst/>
            </a:prstGeom>
            <a:ln w="762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747E50C-03ED-404A-B84A-973696F24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7601" y="4805966"/>
              <a:ext cx="8020801" cy="28598"/>
            </a:xfrm>
            <a:prstGeom prst="line">
              <a:avLst/>
            </a:prstGeom>
            <a:ln w="381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F7CA635-32EC-43A0-9353-50AA60A7734D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38100">
              <a:solidFill>
                <a:srgbClr val="4C72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95FC3F-62B8-43FB-9A1B-EA0CA53E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95200"/>
            </a:xfrm>
            <a:prstGeom prst="line">
              <a:avLst/>
            </a:prstGeom>
            <a:ln w="381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A6E00FA-B305-48F0-AE80-945B37A59D1F}"/>
                </a:ext>
              </a:extLst>
            </p:cNvPr>
            <p:cNvSpPr txBox="1"/>
            <p:nvPr/>
          </p:nvSpPr>
          <p:spPr>
            <a:xfrm>
              <a:off x="5569646" y="4577928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-0.19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BD185D9-7DC3-477D-B8F0-355F899E79DA}"/>
                </a:ext>
              </a:extLst>
            </p:cNvPr>
            <p:cNvSpPr txBox="1"/>
            <p:nvPr/>
          </p:nvSpPr>
          <p:spPr>
            <a:xfrm>
              <a:off x="5495717" y="649332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31CA315-C72F-4506-8D94-BA64412251D4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381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7858B86-16E5-4C23-9A3B-DBE77CF35F5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0.19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75EEA8E-C209-4665-AA9D-26E6955C764A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0.842, </a:t>
              </a:r>
              <a:r>
                <a: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 = 0.656, AIC = 34911.344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89D253-2657-4758-BD5B-951B1B779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73969"/>
              <a:ext cx="8356" cy="1152000"/>
            </a:xfrm>
            <a:prstGeom prst="line">
              <a:avLst/>
            </a:prstGeom>
            <a:ln w="762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5E70690-47AE-4432-8740-A3E047755540}"/>
                </a:ext>
              </a:extLst>
            </p:cNvPr>
            <p:cNvSpPr txBox="1"/>
            <p:nvPr/>
          </p:nvSpPr>
          <p:spPr>
            <a:xfrm rot="814635">
              <a:off x="3489705" y="3339778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-0.13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4157EB1-3751-45E8-A522-63B24EDFDB26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E923631-B9C5-4A55-91D3-438C802E54E7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B91811-EF56-42E1-9E76-192E05C10E43}"/>
                  </a:ext>
                </a:extLst>
              </p:cNvPr>
              <p:cNvSpPr txBox="1"/>
              <p:nvPr/>
            </p:nvSpPr>
            <p:spPr>
              <a:xfrm>
                <a:off x="1570639" y="2099650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8E6DB5E-B6F3-4048-AF4D-95EFF11D8F07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56DD2E8-588F-46FD-AFE9-B28F126B1355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CAE7477-D096-4982-80BB-D19A17D97402}"/>
                  </a:ext>
                </a:extLst>
              </p:cNvPr>
              <p:cNvSpPr txBox="1"/>
              <p:nvPr/>
            </p:nvSpPr>
            <p:spPr>
              <a:xfrm>
                <a:off x="1568977" y="3438901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482553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504663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783328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564509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367B890B-F811-4F87-9D82-1B38CC1B9C9B}"/>
              </a:ext>
            </a:extLst>
          </p:cNvPr>
          <p:cNvGrpSpPr/>
          <p:nvPr/>
        </p:nvGrpSpPr>
        <p:grpSpPr>
          <a:xfrm>
            <a:off x="1274655" y="667559"/>
            <a:ext cx="10047018" cy="4725903"/>
            <a:chOff x="1274655" y="667559"/>
            <a:chExt cx="10047018" cy="472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/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0.08</a:t>
                  </a: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05FA0BE-EFAF-4810-96E7-B01F94B2D058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424285-0FDD-4307-B4C6-04AA5768EF7D}"/>
                </a:ext>
              </a:extLst>
            </p:cNvPr>
            <p:cNvCxnSpPr>
              <a:cxnSpLocks/>
              <a:stCxn id="71" idx="3"/>
              <a:endCxn id="51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A07501-119C-4AE7-8A6A-08533E8789D6}"/>
                </a:ext>
              </a:extLst>
            </p:cNvPr>
            <p:cNvCxnSpPr>
              <a:cxnSpLocks/>
              <a:stCxn id="75" idx="3"/>
              <a:endCxn id="50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5FDFC51-3BE8-4C86-B7B1-575C47111EA2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28575">
              <a:solidFill>
                <a:srgbClr val="D9D9D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2437DEF-6210-49C7-93C4-7597779C8B8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F19D19-92B0-4CED-A3FD-A0ED807D1881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0.03</a:t>
              </a:r>
              <a:endParaRPr lang="zh-CN" altLang="en-US" sz="22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DE8751-3AD9-491D-B19D-099B6A39AC04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0.50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0.14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0.06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6"/>
                  <a:stretch>
                    <a:fillRect b="-54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61B444-C790-4428-9BBE-F57E72C90D28}"/>
                </a:ext>
              </a:extLst>
            </p:cNvPr>
            <p:cNvSpPr txBox="1"/>
            <p:nvPr/>
          </p:nvSpPr>
          <p:spPr>
            <a:xfrm rot="20945161">
              <a:off x="3309346" y="188792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-0.01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3D16DB-4B92-49F4-84E4-1D9A9F125536}"/>
                </a:ext>
              </a:extLst>
            </p:cNvPr>
            <p:cNvSpPr txBox="1"/>
            <p:nvPr/>
          </p:nvSpPr>
          <p:spPr>
            <a:xfrm rot="19640603">
              <a:off x="3429558" y="2519966"/>
              <a:ext cx="846653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-0.01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28710CA-4B37-4E0E-873A-EA62DDB89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3033" y="909530"/>
              <a:ext cx="7992000" cy="361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CF8A3B0-449E-41C5-9ED2-B17312DCC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4069" y="903457"/>
              <a:ext cx="13694" cy="133200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0E49098-442C-4167-B7B4-B884EB19D1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9633" y="4805966"/>
              <a:ext cx="8002800" cy="285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3B07597-581C-4100-A41F-A193FD37F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B36E67C-0AA6-4226-B1C2-DA051FB2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808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BD1DF55-E4F6-414F-B990-80870A351B68}"/>
                </a:ext>
              </a:extLst>
            </p:cNvPr>
            <p:cNvSpPr txBox="1"/>
            <p:nvPr/>
          </p:nvSpPr>
          <p:spPr>
            <a:xfrm>
              <a:off x="5569646" y="4584106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371727-7FB1-461E-B006-9FA66A5E579F}"/>
                </a:ext>
              </a:extLst>
            </p:cNvPr>
            <p:cNvSpPr txBox="1"/>
            <p:nvPr/>
          </p:nvSpPr>
          <p:spPr>
            <a:xfrm>
              <a:off x="5495717" y="66755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-0.05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2E7FC18-A89B-4C86-899F-05CCCA0C1B7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762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7E78F9-ECB1-471F-AA7C-640136C4272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0.37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35A1486-069D-4997-B431-768AD6801155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1.323, P </a:t>
              </a:r>
              <a:r>
                <a:rPr lang="en-US" altLang="zh-CN" sz="2200">
                  <a:latin typeface="Arial" panose="020B0604020202020204" pitchFamily="34" charset="0"/>
                  <a:cs typeface="Arial" panose="020B0604020202020204" pitchFamily="34" charset="0"/>
                </a:rPr>
                <a:t>= 0.520, 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AIC = 10731.800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1595256-47CA-4595-8AC7-347218C43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98033"/>
              <a:ext cx="8356" cy="1116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E741ED3-0D7B-4187-B00F-D42A499D0C5E}"/>
                </a:ext>
              </a:extLst>
            </p:cNvPr>
            <p:cNvSpPr txBox="1"/>
            <p:nvPr/>
          </p:nvSpPr>
          <p:spPr>
            <a:xfrm rot="814635">
              <a:off x="3490711" y="33419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0.01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9DC1828-7247-474D-9E10-060542F24BD9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7EE2ADD-E4BF-411F-93D1-A168B700C2E1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481A1B6-D1F8-4E7E-8910-CD6621CB88AE}"/>
                  </a:ext>
                </a:extLst>
              </p:cNvPr>
              <p:cNvSpPr txBox="1"/>
              <p:nvPr/>
            </p:nvSpPr>
            <p:spPr>
              <a:xfrm>
                <a:off x="1570639" y="2099650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C5ABB1F-9C5C-42A9-AAA9-40501192C35E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1DC35BB-0EC9-4E0A-87B1-44A91B5EDB68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5DFFEA4-B97D-41DC-B537-12E26DF92C2F}"/>
                  </a:ext>
                </a:extLst>
              </p:cNvPr>
              <p:cNvSpPr txBox="1"/>
              <p:nvPr/>
            </p:nvSpPr>
            <p:spPr>
              <a:xfrm>
                <a:off x="1568977" y="3438901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37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589D86-CFC5-431F-80C8-55DC2FC66B12}"/>
              </a:ext>
            </a:extLst>
          </p:cNvPr>
          <p:cNvGrpSpPr/>
          <p:nvPr/>
        </p:nvGrpSpPr>
        <p:grpSpPr>
          <a:xfrm>
            <a:off x="619816" y="686244"/>
            <a:ext cx="10952367" cy="5396962"/>
            <a:chOff x="619816" y="686244"/>
            <a:chExt cx="10952367" cy="539696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9816" y="686244"/>
              <a:ext cx="10952367" cy="5028896"/>
              <a:chOff x="950227" y="487682"/>
              <a:chExt cx="10952367" cy="50288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0.30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8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0.15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0.22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8" t="-7042" r="-5830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487682"/>
                <a:ext cx="10952367" cy="5028896"/>
                <a:chOff x="950227" y="487682"/>
                <a:chExt cx="10952367" cy="5028896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71697"/>
                  <a:ext cx="2489" cy="936000"/>
                </a:xfrm>
                <a:prstGeom prst="straightConnector1">
                  <a:avLst/>
                </a:prstGeom>
                <a:ln w="38100">
                  <a:solidFill>
                    <a:srgbClr val="4D4D4D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1" y="2824141"/>
                  <a:ext cx="92587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-0.15</a:t>
                  </a:r>
                  <a:endParaRPr lang="zh-CN" altLang="en-US" sz="2200" dirty="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487682"/>
                  <a:ext cx="10952367" cy="5028896"/>
                  <a:chOff x="950227" y="487682"/>
                  <a:chExt cx="10952367" cy="5028896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487682"/>
                    <a:ext cx="10111588" cy="5028896"/>
                    <a:chOff x="1403232" y="364465"/>
                    <a:chExt cx="10111588" cy="5028896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38100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992392">
                      <a:off x="7786801" y="1993673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635044" y="3074195"/>
                      <a:ext cx="7676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414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Establishment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3787" y="1557352"/>
                      <a:ext cx="8434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613538">
                      <a:off x="3306742" y="2636151"/>
                      <a:ext cx="9182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48872" y="760375"/>
                      <a:ext cx="8402400" cy="3619"/>
                    </a:xfrm>
                    <a:prstGeom prst="line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34947"/>
                      <a:ext cx="18504" cy="1638000"/>
                    </a:xfrm>
                    <a:prstGeom prst="straightConnector1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58069" y="4987546"/>
                      <a:ext cx="8362800" cy="28598"/>
                    </a:xfrm>
                    <a:prstGeom prst="line">
                      <a:avLst/>
                    </a:prstGeom>
                    <a:ln w="57150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79252"/>
                      <a:ext cx="14159" cy="1656000"/>
                    </a:xfrm>
                    <a:prstGeom prst="straightConnector1">
                      <a:avLst/>
                    </a:prstGeom>
                    <a:ln w="57150">
                      <a:solidFill>
                        <a:srgbClr val="4D4D4D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78882" y="4450376"/>
                      <a:ext cx="0" cy="540000"/>
                    </a:xfrm>
                    <a:prstGeom prst="line">
                      <a:avLst/>
                    </a:prstGeom>
                    <a:ln w="57150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62474"/>
                      <a:ext cx="9298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-0.19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64465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-0.33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203" y="2463561"/>
                      <a:ext cx="0" cy="936000"/>
                    </a:xfrm>
                    <a:prstGeom prst="straightConnector1">
                      <a:avLst/>
                    </a:prstGeom>
                    <a:ln w="3810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0555" y="2689451"/>
                      <a:ext cx="76790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82734" y="773166"/>
                      <a:ext cx="0" cy="622800"/>
                    </a:xfrm>
                    <a:prstGeom prst="line">
                      <a:avLst/>
                    </a:prstGeom>
                    <a:ln w="76200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8860" y="3515288"/>
                      <a:ext cx="90235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-0.13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</a:t>
                    </a:r>
                    <a:r>
                      <a:rPr lang="en-US" altLang="zh-CN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</a:t>
                    </a:r>
                    <a:r>
                      <a:rPr lang="en-US" altLang="zh-CN" sz="22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MFD</a:t>
                    </a:r>
                    <a:r>
                      <a:rPr lang="en-US" altLang="zh-CN" sz="22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p:grpSp>
          </p:grp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E98D828-6F67-4CA0-A4EE-F5DE7C5B2206}"/>
                </a:ext>
              </a:extLst>
            </p:cNvPr>
            <p:cNvSpPr txBox="1"/>
            <p:nvPr/>
          </p:nvSpPr>
          <p:spPr>
            <a:xfrm>
              <a:off x="3093512" y="5652319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0.842, </a:t>
              </a:r>
              <a:r>
                <a:rPr lang="en-US" altLang="zh-CN" sz="2200" i="1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0.656, AIC = 34911.344</a:t>
              </a:r>
              <a:endParaRPr lang="zh-CN" altLang="en-US" sz="22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9710837-23F9-4FA9-B0EE-8CDD59488508}"/>
              </a:ext>
            </a:extLst>
          </p:cNvPr>
          <p:cNvCxnSpPr>
            <a:cxnSpLocks/>
          </p:cNvCxnSpPr>
          <p:nvPr/>
        </p:nvCxnSpPr>
        <p:spPr>
          <a:xfrm flipH="1">
            <a:off x="6197971" y="5610435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8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A19F81-E621-4B27-B6B3-97B92A1915F5}"/>
              </a:ext>
            </a:extLst>
          </p:cNvPr>
          <p:cNvGrpSpPr/>
          <p:nvPr/>
        </p:nvGrpSpPr>
        <p:grpSpPr>
          <a:xfrm>
            <a:off x="619816" y="774382"/>
            <a:ext cx="10952367" cy="5384607"/>
            <a:chOff x="619816" y="774382"/>
            <a:chExt cx="10952367" cy="5384607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9816" y="774382"/>
              <a:ext cx="10952367" cy="5019371"/>
              <a:chOff x="950227" y="506732"/>
              <a:chExt cx="10952367" cy="50193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0.14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5" t="-8571" r="-3478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0.50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0.06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2" t="-7042" r="-5310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506732"/>
                <a:ext cx="10952367" cy="5019371"/>
                <a:chOff x="950227" y="506732"/>
                <a:chExt cx="10952367" cy="5019371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80114"/>
                  <a:ext cx="2489" cy="936000"/>
                </a:xfrm>
                <a:prstGeom prst="straightConnector1">
                  <a:avLst/>
                </a:prstGeom>
                <a:ln w="28575">
                  <a:solidFill>
                    <a:srgbClr val="C44E52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2" y="2824141"/>
                  <a:ext cx="792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rgbClr val="C44E5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0.09</a:t>
                  </a:r>
                  <a:endParaRPr lang="zh-CN" altLang="en-US" sz="2200" dirty="0">
                    <a:solidFill>
                      <a:srgbClr val="C44E5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506732"/>
                  <a:ext cx="10952367" cy="5019371"/>
                  <a:chOff x="950227" y="506732"/>
                  <a:chExt cx="10952367" cy="5019371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506732"/>
                    <a:ext cx="10111588" cy="5019371"/>
                    <a:chOff x="1403232" y="383515"/>
                    <a:chExt cx="10111588" cy="5019371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D9D9D9"/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877931">
                      <a:off x="7746751" y="1966300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581577" y="3074388"/>
                      <a:ext cx="76073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028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Dominance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3786" y="1557352"/>
                      <a:ext cx="861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858679">
                      <a:off x="3451729" y="2524092"/>
                      <a:ext cx="8457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64774" y="760375"/>
                      <a:ext cx="8352000" cy="3619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58800"/>
                      <a:ext cx="18504" cy="1584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72997" y="5002474"/>
                      <a:ext cx="8316000" cy="28598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98302"/>
                      <a:ext cx="14159" cy="1620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34098" y="4436729"/>
                      <a:ext cx="0" cy="55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71999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83515"/>
                      <a:ext cx="86312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-0.05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637" y="2484852"/>
                      <a:ext cx="0" cy="936000"/>
                    </a:xfrm>
                    <a:prstGeom prst="straightConnector1">
                      <a:avLst/>
                    </a:prstGeom>
                    <a:ln w="7620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8094" y="2699066"/>
                      <a:ext cx="75669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9867" y="761970"/>
                      <a:ext cx="0" cy="64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4510" y="3525308"/>
                      <a:ext cx="792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</a:t>
                    </a:r>
                    <a:r>
                      <a:rPr lang="en-US" altLang="zh-CN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 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</a:t>
                    </a:r>
                    <a:r>
                      <a:rPr lang="en-US" altLang="zh-CN" sz="22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MFD</a:t>
                    </a:r>
                    <a:r>
                      <a:rPr lang="en-US" altLang="zh-CN" sz="22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p:grp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FB940F9-D3EA-430C-85E5-E30EB63AC0C6}"/>
                </a:ext>
              </a:extLst>
            </p:cNvPr>
            <p:cNvSpPr txBox="1"/>
            <p:nvPr/>
          </p:nvSpPr>
          <p:spPr>
            <a:xfrm>
              <a:off x="3079628" y="5728102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1.323, P = 0.520, AIC = 10731.800</a:t>
              </a: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CC25BCB-63E2-45C3-A9A1-B09291313847}"/>
              </a:ext>
            </a:extLst>
          </p:cNvPr>
          <p:cNvCxnSpPr>
            <a:cxnSpLocks/>
          </p:cNvCxnSpPr>
          <p:nvPr/>
        </p:nvCxnSpPr>
        <p:spPr>
          <a:xfrm flipH="1">
            <a:off x="6185001" y="5681770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5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16039</TotalTime>
  <Words>206</Words>
  <Application>Microsoft Office PowerPoint</Application>
  <PresentationFormat>宽屏</PresentationFormat>
  <Paragraphs>84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yao</dc:creator>
  <cp:lastModifiedBy>qi yao</cp:lastModifiedBy>
  <cp:revision>219</cp:revision>
  <dcterms:created xsi:type="dcterms:W3CDTF">2023-09-04T11:58:12Z</dcterms:created>
  <dcterms:modified xsi:type="dcterms:W3CDTF">2025-09-15T03:02:01Z</dcterms:modified>
</cp:coreProperties>
</file>