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6"/>
  </p:notesMasterIdLst>
  <p:sldIdLst>
    <p:sldId id="279" r:id="rId2"/>
    <p:sldId id="280" r:id="rId3"/>
    <p:sldId id="286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C44E52"/>
    <a:srgbClr val="BFBFBF"/>
    <a:srgbClr val="D9D9D9"/>
    <a:srgbClr val="DD8452"/>
    <a:srgbClr val="767171"/>
    <a:srgbClr val="4C72B0"/>
    <a:srgbClr val="55A868"/>
    <a:srgbClr val="A6D2F2"/>
    <a:srgbClr val="6F5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5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EFE3-F6FE-4C1F-93ED-174AA7084EC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EBF1-768F-45BF-B088-FD25601DC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7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3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0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3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9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6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2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5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33C6A64C-E866-4C7A-98D7-2892BAEEC1C0}"/>
              </a:ext>
            </a:extLst>
          </p:cNvPr>
          <p:cNvGrpSpPr/>
          <p:nvPr/>
        </p:nvGrpSpPr>
        <p:grpSpPr>
          <a:xfrm>
            <a:off x="1662429" y="775589"/>
            <a:ext cx="10047018" cy="4741090"/>
            <a:chOff x="1274655" y="652372"/>
            <a:chExt cx="10047018" cy="4741090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A136DC5-0471-49B5-90BD-B5AD0121D641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 flipV="1">
              <a:off x="2845920" y="2139365"/>
              <a:ext cx="2114874" cy="1225347"/>
            </a:xfrm>
            <a:prstGeom prst="straightConnector1">
              <a:avLst/>
            </a:prstGeom>
            <a:ln w="28575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1F9DA7A-E8BA-4CBE-860D-B217F31C702A}"/>
                </a:ext>
              </a:extLst>
            </p:cNvPr>
            <p:cNvCxnSpPr>
              <a:cxnSpLocks/>
              <a:stCxn id="157" idx="3"/>
              <a:endCxn id="164" idx="1"/>
            </p:cNvCxnSpPr>
            <p:nvPr/>
          </p:nvCxnSpPr>
          <p:spPr>
            <a:xfrm>
              <a:off x="2845920" y="3364712"/>
              <a:ext cx="2131229" cy="456222"/>
            </a:xfrm>
            <a:prstGeom prst="straightConnector1">
              <a:avLst/>
            </a:prstGeom>
            <a:ln w="28575">
              <a:solidFill>
                <a:srgbClr val="D9D9D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6523E99-E80A-4612-9E68-5BE77E27CD50}"/>
                </a:ext>
              </a:extLst>
            </p:cNvPr>
            <p:cNvCxnSpPr>
              <a:cxnSpLocks/>
              <a:stCxn id="153" idx="3"/>
              <a:endCxn id="163" idx="1"/>
            </p:cNvCxnSpPr>
            <p:nvPr/>
          </p:nvCxnSpPr>
          <p:spPr>
            <a:xfrm flipV="1">
              <a:off x="2818816" y="1890435"/>
              <a:ext cx="2152426" cy="431753"/>
            </a:xfrm>
            <a:prstGeom prst="straightConnector1">
              <a:avLst/>
            </a:prstGeom>
            <a:ln w="28575">
              <a:solidFill>
                <a:srgbClr val="D9D9D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7A0A769-B889-4960-9427-45478708C425}"/>
                </a:ext>
              </a:extLst>
            </p:cNvPr>
            <p:cNvCxnSpPr>
              <a:cxnSpLocks/>
              <a:stCxn id="163" idx="3"/>
              <a:endCxn id="166" idx="1"/>
            </p:cNvCxnSpPr>
            <p:nvPr/>
          </p:nvCxnSpPr>
          <p:spPr>
            <a:xfrm>
              <a:off x="7068050" y="1890435"/>
              <a:ext cx="1698415" cy="973520"/>
            </a:xfrm>
            <a:prstGeom prst="straightConnector1">
              <a:avLst/>
            </a:prstGeom>
            <a:ln w="28575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2D5BAEB-3067-4CC1-963A-B6F1F0A483DF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V="1">
              <a:off x="7072949" y="2974811"/>
              <a:ext cx="1698415" cy="846123"/>
            </a:xfrm>
            <a:prstGeom prst="straightConnector1">
              <a:avLst/>
            </a:prstGeom>
            <a:ln w="5715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2EC8258-F715-4AA5-A30E-4D31B58F075E}"/>
                </a:ext>
              </a:extLst>
            </p:cNvPr>
            <p:cNvSpPr txBox="1"/>
            <p:nvPr/>
          </p:nvSpPr>
          <p:spPr>
            <a:xfrm rot="1877931">
              <a:off x="7495086" y="2137966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0.09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D51D1C0-8FEC-435A-ADF4-7A8414F44572}"/>
                </a:ext>
              </a:extLst>
            </p:cNvPr>
            <p:cNvSpPr txBox="1"/>
            <p:nvPr/>
          </p:nvSpPr>
          <p:spPr>
            <a:xfrm rot="19937771">
              <a:off x="7443511" y="3215147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0.20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DCC19E-6704-4736-9E83-28DE849C8724}"/>
                    </a:ext>
                  </a:extLst>
                </p:cNvPr>
                <p:cNvSpPr txBox="1"/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solidFill>
                  <a:srgbClr val="4C72B0"/>
                </a:solidFill>
                <a:ln>
                  <a:solidFill>
                    <a:srgbClr val="4C72B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0.03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DCC19E-6704-4736-9E83-28DE849C8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blipFill>
                  <a:blip r:embed="rId3"/>
                  <a:stretch>
                    <a:fillRect b="-9155"/>
                  </a:stretch>
                </a:blipFill>
                <a:ln>
                  <a:solidFill>
                    <a:srgbClr val="4C72B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25E223D-B64A-4271-B060-9AC1906AA86C}"/>
                    </a:ext>
                  </a:extLst>
                </p:cNvPr>
                <p:cNvSpPr txBox="1"/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solidFill>
                  <a:srgbClr val="DD8452"/>
                </a:solidFill>
                <a:ln>
                  <a:solidFill>
                    <a:srgbClr val="DD845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RFD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0.10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25E223D-B64A-4271-B060-9AC1906AA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blipFill>
                  <a:blip r:embed="rId4"/>
                  <a:stretch>
                    <a:fillRect b="-8451"/>
                  </a:stretch>
                </a:blipFill>
                <a:ln>
                  <a:solidFill>
                    <a:srgbClr val="DD845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79F91CE-4EB9-46BF-AD2E-00141895DB3C}"/>
                    </a:ext>
                  </a:extLst>
                </p:cNvPr>
                <p:cNvSpPr txBox="1"/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Establishment</a:t>
                  </a:r>
                </a:p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0.22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79F91CE-4EB9-46BF-AD2E-00141895D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blipFill>
                  <a:blip r:embed="rId5"/>
                  <a:stretch>
                    <a:fillRect b="-49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C1F4CD8B-4E04-4366-93B8-6EB3F1EDDC14}"/>
                </a:ext>
              </a:extLst>
            </p:cNvPr>
            <p:cNvSpPr txBox="1"/>
            <p:nvPr/>
          </p:nvSpPr>
          <p:spPr>
            <a:xfrm rot="20945161">
              <a:off x="3315831" y="1894414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-0.02</a:t>
              </a:r>
              <a:endParaRPr lang="zh-CN" altLang="en-US" sz="220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561091-3420-494D-A309-839C51D6EF04}"/>
                </a:ext>
              </a:extLst>
            </p:cNvPr>
            <p:cNvSpPr txBox="1"/>
            <p:nvPr/>
          </p:nvSpPr>
          <p:spPr>
            <a:xfrm rot="19640603">
              <a:off x="3493874" y="249679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660A314-EE30-4D97-8FCB-D567561BE7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6937" y="909530"/>
              <a:ext cx="8060400" cy="3619"/>
            </a:xfrm>
            <a:prstGeom prst="line">
              <a:avLst/>
            </a:prstGeom>
            <a:ln w="76200">
              <a:solidFill>
                <a:srgbClr val="4C72B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4D1A2F0-D833-45EF-A0A3-B29FC935D4CF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 flipH="1">
              <a:off x="10044069" y="884923"/>
              <a:ext cx="13694" cy="1366098"/>
            </a:xfrm>
            <a:prstGeom prst="straightConnector1">
              <a:avLst/>
            </a:prstGeom>
            <a:ln w="76200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747E50C-03ED-404A-B84A-973696F24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7601" y="4805966"/>
              <a:ext cx="8010000" cy="28598"/>
            </a:xfrm>
            <a:prstGeom prst="line">
              <a:avLst/>
            </a:prstGeom>
            <a:ln w="28575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F7CA635-32EC-43A0-9353-50AA60A7734D}"/>
                </a:ext>
              </a:extLst>
            </p:cNvPr>
            <p:cNvCxnSpPr>
              <a:cxnSpLocks/>
              <a:endCxn id="166" idx="2"/>
            </p:cNvCxnSpPr>
            <p:nvPr/>
          </p:nvCxnSpPr>
          <p:spPr>
            <a:xfrm flipV="1">
              <a:off x="10043029" y="3476889"/>
              <a:ext cx="1040" cy="1361516"/>
            </a:xfrm>
            <a:prstGeom prst="straightConnector1">
              <a:avLst/>
            </a:prstGeom>
            <a:ln w="38100">
              <a:solidFill>
                <a:srgbClr val="4C72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895FC3F-62B8-43FB-9A1B-EA0CA53E0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484" y="3640815"/>
              <a:ext cx="0" cy="1188000"/>
            </a:xfrm>
            <a:prstGeom prst="line">
              <a:avLst/>
            </a:prstGeom>
            <a:ln w="28575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A6E00FA-B305-48F0-AE80-945B37A59D1F}"/>
                </a:ext>
              </a:extLst>
            </p:cNvPr>
            <p:cNvSpPr txBox="1"/>
            <p:nvPr/>
          </p:nvSpPr>
          <p:spPr>
            <a:xfrm>
              <a:off x="5569646" y="4568403"/>
              <a:ext cx="900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-0.08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BD185D9-7DC3-477D-B8F0-355F899E79DA}"/>
                </a:ext>
              </a:extLst>
            </p:cNvPr>
            <p:cNvSpPr txBox="1"/>
            <p:nvPr/>
          </p:nvSpPr>
          <p:spPr>
            <a:xfrm>
              <a:off x="5495717" y="652372"/>
              <a:ext cx="900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-0.36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31CA315-C72F-4506-8D94-BA64412251D4}"/>
                </a:ext>
              </a:extLst>
            </p:cNvPr>
            <p:cNvCxnSpPr>
              <a:cxnSpLocks/>
              <a:stCxn id="163" idx="2"/>
              <a:endCxn id="164" idx="0"/>
            </p:cNvCxnSpPr>
            <p:nvPr/>
          </p:nvCxnSpPr>
          <p:spPr>
            <a:xfrm>
              <a:off x="6019646" y="2316083"/>
              <a:ext cx="5403" cy="1079202"/>
            </a:xfrm>
            <a:prstGeom prst="straightConnector1">
              <a:avLst/>
            </a:prstGeom>
            <a:ln w="38100">
              <a:solidFill>
                <a:srgbClr val="DD84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7858B86-16E5-4C23-9A3B-DBE77CF35F50}"/>
                </a:ext>
              </a:extLst>
            </p:cNvPr>
            <p:cNvSpPr txBox="1"/>
            <p:nvPr/>
          </p:nvSpPr>
          <p:spPr>
            <a:xfrm>
              <a:off x="5658690" y="26571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0.18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75EEA8E-C209-4665-AA9D-26E6955C764A}"/>
                </a:ext>
              </a:extLst>
            </p:cNvPr>
            <p:cNvSpPr txBox="1"/>
            <p:nvPr/>
          </p:nvSpPr>
          <p:spPr>
            <a:xfrm>
              <a:off x="2700697" y="496257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Fisher’s C = 0.113, </a:t>
              </a:r>
              <a:r>
                <a:rPr lang="en-US" altLang="zh-CN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 = 0.945, AIC = 50886.191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189D253-2657-4758-BD5B-951B1B779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484" y="873969"/>
              <a:ext cx="8356" cy="1152000"/>
            </a:xfrm>
            <a:prstGeom prst="line">
              <a:avLst/>
            </a:prstGeom>
            <a:ln w="7620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5E70690-47AE-4432-8740-A3E047755540}"/>
                </a:ext>
              </a:extLst>
            </p:cNvPr>
            <p:cNvSpPr txBox="1"/>
            <p:nvPr/>
          </p:nvSpPr>
          <p:spPr>
            <a:xfrm rot="814635">
              <a:off x="3538336" y="336100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0.02</a:t>
              </a:r>
              <a:endParaRPr lang="zh-CN" altLang="en-US" sz="220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4157EB1-3751-45E8-A522-63B24EDFDB26}"/>
                </a:ext>
              </a:extLst>
            </p:cNvPr>
            <p:cNvGrpSpPr/>
            <p:nvPr/>
          </p:nvGrpSpPr>
          <p:grpSpPr>
            <a:xfrm>
              <a:off x="1274655" y="2021396"/>
              <a:ext cx="1544161" cy="601583"/>
              <a:chOff x="1299172" y="2025333"/>
              <a:chExt cx="1544161" cy="601583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E923631-B9C5-4A55-91D3-438C802E54E7}"/>
                  </a:ext>
                </a:extLst>
              </p:cNvPr>
              <p:cNvSpPr txBox="1"/>
              <p:nvPr/>
            </p:nvSpPr>
            <p:spPr>
              <a:xfrm>
                <a:off x="1299172" y="2025333"/>
                <a:ext cx="1544161" cy="601583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B91811-EF56-42E1-9E76-192E05C10E43}"/>
                  </a:ext>
                </a:extLst>
              </p:cNvPr>
              <p:cNvSpPr txBox="1"/>
              <p:nvPr/>
            </p:nvSpPr>
            <p:spPr>
              <a:xfrm>
                <a:off x="1675414" y="2099649"/>
                <a:ext cx="828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MPD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8E6DB5E-B6F3-4048-AF4D-95EFF11D8F07}"/>
                </a:ext>
              </a:extLst>
            </p:cNvPr>
            <p:cNvGrpSpPr/>
            <p:nvPr/>
          </p:nvGrpSpPr>
          <p:grpSpPr>
            <a:xfrm>
              <a:off x="1301759" y="3064112"/>
              <a:ext cx="1544161" cy="601200"/>
              <a:chOff x="1285924" y="3369158"/>
              <a:chExt cx="1544161" cy="601200"/>
            </a:xfrm>
          </p:grpSpPr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56DD2E8-588F-46FD-AFE9-B28F126B1355}"/>
                  </a:ext>
                </a:extLst>
              </p:cNvPr>
              <p:cNvSpPr txBox="1"/>
              <p:nvPr/>
            </p:nvSpPr>
            <p:spPr>
              <a:xfrm>
                <a:off x="1285924" y="3369158"/>
                <a:ext cx="1544161" cy="6012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CAE7477-D096-4982-80BB-D19A17D97402}"/>
                  </a:ext>
                </a:extLst>
              </p:cNvPr>
              <p:cNvSpPr txBox="1"/>
              <p:nvPr/>
            </p:nvSpPr>
            <p:spPr>
              <a:xfrm>
                <a:off x="1654702" y="3438901"/>
                <a:ext cx="828000" cy="46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MFD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482553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504663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783328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564509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9BB5D9A-04F8-4F4E-8AF9-509D70B71304}"/>
              </a:ext>
            </a:extLst>
          </p:cNvPr>
          <p:cNvGrpSpPr/>
          <p:nvPr/>
        </p:nvGrpSpPr>
        <p:grpSpPr>
          <a:xfrm>
            <a:off x="1274655" y="661074"/>
            <a:ext cx="10047018" cy="4732388"/>
            <a:chOff x="1274655" y="661074"/>
            <a:chExt cx="10047018" cy="4732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A9C4DE-B63A-444A-9B7C-9033A5FB0E47}"/>
                    </a:ext>
                  </a:extLst>
                </p:cNvPr>
                <p:cNvSpPr/>
                <p:nvPr/>
              </p:nvSpPr>
              <p:spPr>
                <a:xfrm>
                  <a:off x="3048000" y="2967335"/>
                  <a:ext cx="6096000" cy="92333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Dominance</a:t>
                  </a:r>
                </a:p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0.08</a:t>
                  </a:r>
                  <a:endPara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A9C4DE-B63A-444A-9B7C-9033A5FB0E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67335"/>
                  <a:ext cx="6096000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05FA0BE-EFAF-4810-96E7-B01F94B2D058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2845920" y="2139365"/>
              <a:ext cx="2114874" cy="1225347"/>
            </a:xfrm>
            <a:prstGeom prst="straightConnector1">
              <a:avLst/>
            </a:prstGeom>
            <a:ln w="28575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F424285-0FDD-4307-B4C6-04AA5768EF7D}"/>
                </a:ext>
              </a:extLst>
            </p:cNvPr>
            <p:cNvCxnSpPr>
              <a:cxnSpLocks/>
              <a:stCxn id="71" idx="3"/>
              <a:endCxn id="51" idx="1"/>
            </p:cNvCxnSpPr>
            <p:nvPr/>
          </p:nvCxnSpPr>
          <p:spPr>
            <a:xfrm>
              <a:off x="2845920" y="3364712"/>
              <a:ext cx="2131229" cy="456222"/>
            </a:xfrm>
            <a:prstGeom prst="straightConnector1">
              <a:avLst/>
            </a:prstGeom>
            <a:ln w="57150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BA07501-119C-4AE7-8A6A-08533E8789D6}"/>
                </a:ext>
              </a:extLst>
            </p:cNvPr>
            <p:cNvCxnSpPr>
              <a:cxnSpLocks/>
              <a:stCxn id="75" idx="3"/>
              <a:endCxn id="50" idx="1"/>
            </p:cNvCxnSpPr>
            <p:nvPr/>
          </p:nvCxnSpPr>
          <p:spPr>
            <a:xfrm flipV="1">
              <a:off x="2818816" y="1890435"/>
              <a:ext cx="2152426" cy="431753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5FDFC51-3BE8-4C86-B7B1-575C47111EA2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7068050" y="1890435"/>
              <a:ext cx="1698415" cy="973520"/>
            </a:xfrm>
            <a:prstGeom prst="straightConnector1">
              <a:avLst/>
            </a:prstGeom>
            <a:ln w="57150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2437DEF-6210-49C7-93C4-7597779C8B87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7072949" y="2974811"/>
              <a:ext cx="1698415" cy="846123"/>
            </a:xfrm>
            <a:prstGeom prst="straightConnector1">
              <a:avLst/>
            </a:prstGeom>
            <a:ln w="5715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F19D19-92B0-4CED-A3FD-A0ED807D1881}"/>
                </a:ext>
              </a:extLst>
            </p:cNvPr>
            <p:cNvSpPr txBox="1"/>
            <p:nvPr/>
          </p:nvSpPr>
          <p:spPr>
            <a:xfrm rot="1877931">
              <a:off x="7495086" y="2137966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0.14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DE8751-3AD9-491D-B19D-099B6A39AC04}"/>
                </a:ext>
              </a:extLst>
            </p:cNvPr>
            <p:cNvSpPr txBox="1"/>
            <p:nvPr/>
          </p:nvSpPr>
          <p:spPr>
            <a:xfrm rot="19937771">
              <a:off x="7443511" y="3215147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0.15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968F7B4-3D40-43BF-945B-E383BB7A638F}"/>
                    </a:ext>
                  </a:extLst>
                </p:cNvPr>
                <p:cNvSpPr txBox="1"/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solidFill>
                  <a:srgbClr val="4C72B0"/>
                </a:solidFill>
                <a:ln>
                  <a:solidFill>
                    <a:srgbClr val="4C72B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0.03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968F7B4-3D40-43BF-945B-E383BB7A6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blipFill>
                  <a:blip r:embed="rId4"/>
                  <a:stretch>
                    <a:fillRect b="-9155"/>
                  </a:stretch>
                </a:blipFill>
                <a:ln>
                  <a:solidFill>
                    <a:srgbClr val="4C72B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551E6B2-5160-42C7-952A-103F808834AF}"/>
                    </a:ext>
                  </a:extLst>
                </p:cNvPr>
                <p:cNvSpPr txBox="1"/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solidFill>
                  <a:srgbClr val="DD8452"/>
                </a:solidFill>
                <a:ln>
                  <a:solidFill>
                    <a:srgbClr val="DD845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RFD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0.03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551E6B2-5160-42C7-952A-103F80883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solidFill>
                    <a:srgbClr val="DD845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9ED0FF4-5D58-4856-86F4-E5F8319C54B5}"/>
                    </a:ext>
                  </a:extLst>
                </p:cNvPr>
                <p:cNvSpPr txBox="1"/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Dominance</a:t>
                  </a:r>
                </a:p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0.10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9ED0FF4-5D58-4856-86F4-E5F8319C5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blipFill>
                  <a:blip r:embed="rId6"/>
                  <a:stretch>
                    <a:fillRect b="-54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F61B444-C790-4428-9BBE-F57E72C90D28}"/>
                </a:ext>
              </a:extLst>
            </p:cNvPr>
            <p:cNvSpPr txBox="1"/>
            <p:nvPr/>
          </p:nvSpPr>
          <p:spPr>
            <a:xfrm rot="20945161">
              <a:off x="3242096" y="1873930"/>
              <a:ext cx="1152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-0.0001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13D16DB-4B92-49F4-84E4-1D9A9F125536}"/>
                </a:ext>
              </a:extLst>
            </p:cNvPr>
            <p:cNvSpPr txBox="1"/>
            <p:nvPr/>
          </p:nvSpPr>
          <p:spPr>
            <a:xfrm rot="19640603">
              <a:off x="3488604" y="252496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28710CA-4B37-4E0E-873A-EA62DDB898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3033" y="909530"/>
              <a:ext cx="7992000" cy="361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CF8A3B0-449E-41C5-9ED2-B17312DCC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4069" y="903457"/>
              <a:ext cx="13694" cy="133200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0E49098-442C-4167-B7B4-B884EB19D1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9633" y="4805966"/>
              <a:ext cx="8002800" cy="285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3B07597-581C-4100-A41F-A193FD37F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29" y="3476889"/>
              <a:ext cx="1040" cy="136151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B36E67C-0AA6-4226-B1C2-DA051FB2A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484" y="3640815"/>
              <a:ext cx="0" cy="11808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BD1DF55-E4F6-414F-B990-80870A351B68}"/>
                </a:ext>
              </a:extLst>
            </p:cNvPr>
            <p:cNvSpPr txBox="1"/>
            <p:nvPr/>
          </p:nvSpPr>
          <p:spPr>
            <a:xfrm>
              <a:off x="5569646" y="4571136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-0.06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371727-7FB1-461E-B006-9FA66A5E579F}"/>
                </a:ext>
              </a:extLst>
            </p:cNvPr>
            <p:cNvSpPr txBox="1"/>
            <p:nvPr/>
          </p:nvSpPr>
          <p:spPr>
            <a:xfrm>
              <a:off x="5495717" y="661074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-0.02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2E7FC18-A89B-4C86-899F-05CCCA0C1B7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019646" y="2316083"/>
              <a:ext cx="5403" cy="1079202"/>
            </a:xfrm>
            <a:prstGeom prst="straightConnector1">
              <a:avLst/>
            </a:prstGeom>
            <a:ln w="76200">
              <a:solidFill>
                <a:srgbClr val="DD84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7E78F9-ECB1-471F-AA7C-640136C42720}"/>
                </a:ext>
              </a:extLst>
            </p:cNvPr>
            <p:cNvSpPr txBox="1"/>
            <p:nvPr/>
          </p:nvSpPr>
          <p:spPr>
            <a:xfrm>
              <a:off x="5658690" y="26571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0.49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35A1486-069D-4997-B431-768AD6801155}"/>
                </a:ext>
              </a:extLst>
            </p:cNvPr>
            <p:cNvSpPr txBox="1"/>
            <p:nvPr/>
          </p:nvSpPr>
          <p:spPr>
            <a:xfrm>
              <a:off x="2700697" y="496257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Fisher’s C = 1.666, </a:t>
              </a:r>
              <a:r>
                <a:rPr lang="en-US" altLang="zh-CN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 = 0.435, AIC = 11023.246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1595256-47CA-4595-8AC7-347218C43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484" y="898033"/>
              <a:ext cx="8356" cy="1116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E741ED3-0D7B-4187-B00F-D42A499D0C5E}"/>
                </a:ext>
              </a:extLst>
            </p:cNvPr>
            <p:cNvSpPr txBox="1"/>
            <p:nvPr/>
          </p:nvSpPr>
          <p:spPr>
            <a:xfrm rot="814635">
              <a:off x="3490711" y="33419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0.18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9DC1828-7247-474D-9E10-060542F24BD9}"/>
                </a:ext>
              </a:extLst>
            </p:cNvPr>
            <p:cNvGrpSpPr/>
            <p:nvPr/>
          </p:nvGrpSpPr>
          <p:grpSpPr>
            <a:xfrm>
              <a:off x="1274655" y="2021396"/>
              <a:ext cx="1544161" cy="601583"/>
              <a:chOff x="1299172" y="2025333"/>
              <a:chExt cx="1544161" cy="601583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7EE2ADD-E4BF-411F-93D1-A168B700C2E1}"/>
                  </a:ext>
                </a:extLst>
              </p:cNvPr>
              <p:cNvSpPr txBox="1"/>
              <p:nvPr/>
            </p:nvSpPr>
            <p:spPr>
              <a:xfrm>
                <a:off x="1299172" y="2025333"/>
                <a:ext cx="1544161" cy="601583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481A1B6-D1F8-4E7E-8910-CD6621CB88AE}"/>
                  </a:ext>
                </a:extLst>
              </p:cNvPr>
              <p:cNvSpPr txBox="1"/>
              <p:nvPr/>
            </p:nvSpPr>
            <p:spPr>
              <a:xfrm>
                <a:off x="1694464" y="2099650"/>
                <a:ext cx="828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MPD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1C5ABB1F-9C5C-42A9-AAA9-40501192C35E}"/>
                </a:ext>
              </a:extLst>
            </p:cNvPr>
            <p:cNvGrpSpPr/>
            <p:nvPr/>
          </p:nvGrpSpPr>
          <p:grpSpPr>
            <a:xfrm>
              <a:off x="1301759" y="3064112"/>
              <a:ext cx="1544161" cy="601200"/>
              <a:chOff x="1285924" y="3369158"/>
              <a:chExt cx="1544161" cy="601200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1DC35BB-0EC9-4E0A-87B1-44A91B5EDB68}"/>
                  </a:ext>
                </a:extLst>
              </p:cNvPr>
              <p:cNvSpPr txBox="1"/>
              <p:nvPr/>
            </p:nvSpPr>
            <p:spPr>
              <a:xfrm>
                <a:off x="1285924" y="3369158"/>
                <a:ext cx="1544161" cy="6012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5DFFEA4-B97D-41DC-B537-12E26DF92C2F}"/>
                  </a:ext>
                </a:extLst>
              </p:cNvPr>
              <p:cNvSpPr txBox="1"/>
              <p:nvPr/>
            </p:nvSpPr>
            <p:spPr>
              <a:xfrm>
                <a:off x="1645177" y="3438901"/>
                <a:ext cx="792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MFD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637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236066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258176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536841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318022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BEDDD8-DFED-4BBA-B577-7F1D9F0D8A1A}"/>
              </a:ext>
            </a:extLst>
          </p:cNvPr>
          <p:cNvGrpSpPr/>
          <p:nvPr/>
        </p:nvGrpSpPr>
        <p:grpSpPr>
          <a:xfrm>
            <a:off x="619816" y="686244"/>
            <a:ext cx="10952367" cy="5402143"/>
            <a:chOff x="619816" y="686244"/>
            <a:chExt cx="10952367" cy="540214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1E7C314-E4B7-473F-B454-8B7E34CC1964}"/>
                </a:ext>
              </a:extLst>
            </p:cNvPr>
            <p:cNvGrpSpPr/>
            <p:nvPr/>
          </p:nvGrpSpPr>
          <p:grpSpPr>
            <a:xfrm>
              <a:off x="619816" y="686244"/>
              <a:ext cx="10952367" cy="5028896"/>
              <a:chOff x="950227" y="487682"/>
              <a:chExt cx="10952367" cy="50288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93" y="4469756"/>
                    <a:ext cx="1453277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0.10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793" y="4469756"/>
                    <a:ext cx="1453277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8" t="-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308" y="1194416"/>
                    <a:ext cx="1496763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0.03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308" y="1194416"/>
                    <a:ext cx="149676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7" t="-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9192273" y="3425132"/>
                    <a:ext cx="1363633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0.22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273" y="3425132"/>
                    <a:ext cx="1363633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8" t="-7042" r="-5830" b="-295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11400C5-227D-4B72-B946-991F09043BCE}"/>
                  </a:ext>
                </a:extLst>
              </p:cNvPr>
              <p:cNvGrpSpPr/>
              <p:nvPr/>
            </p:nvGrpSpPr>
            <p:grpSpPr>
              <a:xfrm>
                <a:off x="950227" y="487682"/>
                <a:ext cx="10952367" cy="5028896"/>
                <a:chOff x="950227" y="487682"/>
                <a:chExt cx="10952367" cy="5028896"/>
              </a:xfrm>
            </p:grpSpPr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018AABAE-12B0-4021-9F99-B5B762D8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5607" y="2571697"/>
                  <a:ext cx="2489" cy="936000"/>
                </a:xfrm>
                <a:prstGeom prst="straightConnector1">
                  <a:avLst/>
                </a:prstGeom>
                <a:ln w="38100">
                  <a:solidFill>
                    <a:srgbClr val="4D4D4D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893714A-95CC-414F-8F9C-7895B1AC07C9}"/>
                    </a:ext>
                  </a:extLst>
                </p:cNvPr>
                <p:cNvSpPr txBox="1"/>
                <p:nvPr/>
              </p:nvSpPr>
              <p:spPr>
                <a:xfrm>
                  <a:off x="2255361" y="2824141"/>
                  <a:ext cx="92587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-0.10</a:t>
                  </a:r>
                  <a:endParaRPr lang="zh-CN" altLang="en-US" sz="2200" dirty="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3357E80D-CBC2-486D-B022-9D6E456790B7}"/>
                    </a:ext>
                  </a:extLst>
                </p:cNvPr>
                <p:cNvGrpSpPr/>
                <p:nvPr/>
              </p:nvGrpSpPr>
              <p:grpSpPr>
                <a:xfrm>
                  <a:off x="950227" y="487682"/>
                  <a:ext cx="10952367" cy="5028896"/>
                  <a:chOff x="950227" y="487682"/>
                  <a:chExt cx="10952367" cy="5028896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33C6A64C-E866-4C7A-98D7-2892BAEEC1C0}"/>
                      </a:ext>
                    </a:extLst>
                  </p:cNvPr>
                  <p:cNvGrpSpPr/>
                  <p:nvPr/>
                </p:nvGrpSpPr>
                <p:grpSpPr>
                  <a:xfrm>
                    <a:off x="1791006" y="487682"/>
                    <a:ext cx="10111588" cy="5028896"/>
                    <a:chOff x="1403232" y="364465"/>
                    <a:chExt cx="10111588" cy="5028896"/>
                  </a:xfrm>
                </p:grpSpPr>
                <p:cxnSp>
                  <p:nvCxnSpPr>
                    <p:cNvPr id="41" name="直接箭头连接符 40">
                      <a:extLst>
                        <a:ext uri="{FF2B5EF4-FFF2-40B4-BE49-F238E27FC236}">
                          <a16:creationId xmlns:a16="http://schemas.microsoft.com/office/drawing/2014/main" id="{3A136DC5-0471-49B5-90BD-B5AD0121D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1408" y="2093034"/>
                      <a:ext cx="1502364" cy="1667496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C44E52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箭头连接符 34">
                      <a:extLst>
                        <a:ext uri="{FF2B5EF4-FFF2-40B4-BE49-F238E27FC236}">
                          <a16:creationId xmlns:a16="http://schemas.microsoft.com/office/drawing/2014/main" id="{81F9DA7A-E8BA-4CBE-860D-B217F31C70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17311" y="3895227"/>
                      <a:ext cx="1458405" cy="4802"/>
                    </a:xfrm>
                    <a:prstGeom prst="straightConnector1">
                      <a:avLst/>
                    </a:prstGeom>
                    <a:ln w="38100" cap="rnd">
                      <a:solidFill>
                        <a:srgbClr val="BFBFBF"/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>
                      <a:extLst>
                        <a:ext uri="{FF2B5EF4-FFF2-40B4-BE49-F238E27FC236}">
                          <a16:creationId xmlns:a16="http://schemas.microsoft.com/office/drawing/2014/main" id="{B6523E99-E80A-4612-9E68-5BE77E27CD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9569" y="1924533"/>
                      <a:ext cx="1494203" cy="3576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BFBFBF"/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>
                      <a:extLst>
                        <a:ext uri="{FF2B5EF4-FFF2-40B4-BE49-F238E27FC236}">
                          <a16:creationId xmlns:a16="http://schemas.microsoft.com/office/drawing/2014/main" id="{A7A0A769-B889-4960-9427-45478708C4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97319" y="1924533"/>
                      <a:ext cx="1416921" cy="925642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C44E52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32D5BAEB-3067-4CC1-963A-B6F1F0A483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81693" y="2992123"/>
                      <a:ext cx="1474308" cy="865676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C44E5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文本框 71">
                      <a:extLst>
                        <a:ext uri="{FF2B5EF4-FFF2-40B4-BE49-F238E27FC236}">
                          <a16:creationId xmlns:a16="http://schemas.microsoft.com/office/drawing/2014/main" id="{72EC8258-F715-4AA5-A30E-4D31B58F075E}"/>
                        </a:ext>
                      </a:extLst>
                    </p:cNvPr>
                    <p:cNvSpPr txBox="1"/>
                    <p:nvPr/>
                  </p:nvSpPr>
                  <p:spPr>
                    <a:xfrm rot="1992392">
                      <a:off x="7786801" y="1993673"/>
                      <a:ext cx="756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文本框 72">
                      <a:extLst>
                        <a:ext uri="{FF2B5EF4-FFF2-40B4-BE49-F238E27FC236}">
                          <a16:creationId xmlns:a16="http://schemas.microsoft.com/office/drawing/2014/main" id="{BD51D1C0-8FEC-435A-ADF4-7A8414F44572}"/>
                        </a:ext>
                      </a:extLst>
                    </p:cNvPr>
                    <p:cNvSpPr txBox="1"/>
                    <p:nvPr/>
                  </p:nvSpPr>
                  <p:spPr>
                    <a:xfrm rot="19829987">
                      <a:off x="7635044" y="3074195"/>
                      <a:ext cx="7676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3" name="文本框 162">
                      <a:extLst>
                        <a:ext uri="{FF2B5EF4-FFF2-40B4-BE49-F238E27FC236}">
                          <a16:creationId xmlns:a16="http://schemas.microsoft.com/office/drawing/2014/main" id="{64DCC19E-6704-4736-9E83-28DE849C87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8663" y="1472414"/>
                      <a:ext cx="2599200" cy="959767"/>
                    </a:xfrm>
                    <a:prstGeom prst="roundRect">
                      <a:avLst/>
                    </a:prstGeom>
                    <a:solidFill>
                      <a:srgbClr val="4C72B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Niche difference (ND)</a:t>
                      </a:r>
                    </a:p>
                  </p:txBody>
                </p:sp>
                <p:sp>
                  <p:nvSpPr>
                    <p:cNvPr id="164" name="文本框 163">
                      <a:extLst>
                        <a:ext uri="{FF2B5EF4-FFF2-40B4-BE49-F238E27FC236}">
                          <a16:creationId xmlns:a16="http://schemas.microsoft.com/office/drawing/2014/main" id="{825E223D-B64A-4271-B060-9AC1906AA8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9546" y="3450029"/>
                      <a:ext cx="2598317" cy="959767"/>
                    </a:xfrm>
                    <a:prstGeom prst="roundRect">
                      <a:avLst/>
                    </a:prstGeom>
                    <a:solidFill>
                      <a:srgbClr val="DD8452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fitness difference (RFD)</a:t>
                      </a:r>
                    </a:p>
                  </p:txBody>
                </p:sp>
                <p:sp>
                  <p:nvSpPr>
                    <p:cNvPr id="166" name="文本框 165">
                      <a:extLst>
                        <a:ext uri="{FF2B5EF4-FFF2-40B4-BE49-F238E27FC236}">
                          <a16:creationId xmlns:a16="http://schemas.microsoft.com/office/drawing/2014/main" id="{B79F91CE-4EB9-46BF-AD2E-00141895D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5620" y="2400175"/>
                      <a:ext cx="2599200" cy="959767"/>
                    </a:xfrm>
                    <a:prstGeom prst="roundRect">
                      <a:avLst/>
                    </a:prstGeom>
                    <a:solidFill>
                      <a:srgbClr val="1E908C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Establishment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p:txBody>
                </p:sp>
                <p:sp>
                  <p:nvSpPr>
                    <p:cNvPr id="194" name="文本框 193">
                      <a:extLst>
                        <a:ext uri="{FF2B5EF4-FFF2-40B4-BE49-F238E27FC236}">
                          <a16:creationId xmlns:a16="http://schemas.microsoft.com/office/drawing/2014/main" id="{C1F4CD8B-4E04-4366-93B8-6EB3F1EDD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3787" y="1557352"/>
                      <a:ext cx="8434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BFBFB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zh-CN" altLang="en-US" sz="2200" dirty="0">
                        <a:solidFill>
                          <a:srgbClr val="BFBFB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4E561091-3420-494D-A309-839C51D6EF04}"/>
                        </a:ext>
                      </a:extLst>
                    </p:cNvPr>
                    <p:cNvSpPr txBox="1"/>
                    <p:nvPr/>
                  </p:nvSpPr>
                  <p:spPr>
                    <a:xfrm rot="18613538">
                      <a:off x="3405839" y="2552013"/>
                      <a:ext cx="91828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1660A314-EE30-4D97-8FCB-D567561BE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48872" y="760375"/>
                      <a:ext cx="8402400" cy="3619"/>
                    </a:xfrm>
                    <a:prstGeom prst="line">
                      <a:avLst/>
                    </a:prstGeom>
                    <a:ln w="76200">
                      <a:solidFill>
                        <a:srgbClr val="4D4D4D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94D1A2F0-D833-45EF-A0A3-B29FC935D4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199263" y="734947"/>
                      <a:ext cx="18504" cy="1638000"/>
                    </a:xfrm>
                    <a:prstGeom prst="straightConnector1">
                      <a:avLst/>
                    </a:prstGeom>
                    <a:ln w="76200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>
                      <a:extLst>
                        <a:ext uri="{FF2B5EF4-FFF2-40B4-BE49-F238E27FC236}">
                          <a16:creationId xmlns:a16="http://schemas.microsoft.com/office/drawing/2014/main" id="{5747E50C-03ED-404A-B84A-973696F245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68702" y="4987546"/>
                      <a:ext cx="8316000" cy="28598"/>
                    </a:xfrm>
                    <a:prstGeom prst="line">
                      <a:avLst/>
                    </a:prstGeom>
                    <a:ln w="28575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>
                      <a:extLst>
                        <a:ext uri="{FF2B5EF4-FFF2-40B4-BE49-F238E27FC236}">
                          <a16:creationId xmlns:a16="http://schemas.microsoft.com/office/drawing/2014/main" id="{9F7CA635-32EC-43A0-9353-50AA60A773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92184" y="3379252"/>
                      <a:ext cx="14159" cy="1645200"/>
                    </a:xfrm>
                    <a:prstGeom prst="straightConnector1">
                      <a:avLst/>
                    </a:prstGeom>
                    <a:ln w="28575">
                      <a:solidFill>
                        <a:srgbClr val="4D4D4D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>
                      <a:extLst>
                        <a:ext uri="{FF2B5EF4-FFF2-40B4-BE49-F238E27FC236}">
                          <a16:creationId xmlns:a16="http://schemas.microsoft.com/office/drawing/2014/main" id="{C895FC3F-62B8-43FB-9A1B-EA0CA53E02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78882" y="4439743"/>
                      <a:ext cx="0" cy="540000"/>
                    </a:xfrm>
                    <a:prstGeom prst="line">
                      <a:avLst/>
                    </a:prstGeom>
                    <a:ln w="28575" cap="rnd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9A6E00FA-B305-48F0-AE80-945B37A59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4962474"/>
                      <a:ext cx="92980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3BD185D9-7DC3-477D-B8F0-355F899E79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364465"/>
                      <a:ext cx="8631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-0.36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94" name="直接箭头连接符 93">
                      <a:extLst>
                        <a:ext uri="{FF2B5EF4-FFF2-40B4-BE49-F238E27FC236}">
                          <a16:creationId xmlns:a16="http://schemas.microsoft.com/office/drawing/2014/main" id="{531CA315-C72F-4506-8D94-BA64412251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38203" y="2463561"/>
                      <a:ext cx="0" cy="936000"/>
                    </a:xfrm>
                    <a:prstGeom prst="straightConnector1">
                      <a:avLst/>
                    </a:prstGeom>
                    <a:ln w="38100">
                      <a:solidFill>
                        <a:srgbClr val="C44E52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文本框 117">
                      <a:extLst>
                        <a:ext uri="{FF2B5EF4-FFF2-40B4-BE49-F238E27FC236}">
                          <a16:creationId xmlns:a16="http://schemas.microsoft.com/office/drawing/2014/main" id="{07858B86-16E5-4C23-9A3B-DBE77CF35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0555" y="2689451"/>
                      <a:ext cx="76790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2189D253-2657-4758-BD5B-951B1B7799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82734" y="773166"/>
                      <a:ext cx="0" cy="622800"/>
                    </a:xfrm>
                    <a:prstGeom prst="line">
                      <a:avLst/>
                    </a:prstGeom>
                    <a:ln w="76200" cap="rnd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C5E70690-47AE-4432-8740-A3E047755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32025" y="3515288"/>
                      <a:ext cx="756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BFBFB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zh-CN" altLang="en-US" sz="2200" dirty="0">
                        <a:solidFill>
                          <a:srgbClr val="BFBFB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DCAE7477-D096-4982-80BB-D19A17D974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3232" y="3378411"/>
                      <a:ext cx="1121914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endParaRPr lang="zh-CN" altLang="en-US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sz="2200" dirty="0"/>
                    </a:p>
                  </p:txBody>
                </p:sp>
              </p:grp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664205F2-64C6-4DEA-88F9-E5AB078D242D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37" y="1577473"/>
                    <a:ext cx="2599200" cy="959767"/>
                  </a:xfrm>
                  <a:prstGeom prst="roundRect">
                    <a:avLst/>
                  </a:prstGeom>
                  <a:solidFill>
                    <a:srgbClr val="55A868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Phylogenetic difference (MPD)</a:t>
                    </a:r>
                  </a:p>
                </p:txBody>
              </p:sp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ADED0126-0D32-4947-897A-6BBEB32D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50227" y="3568444"/>
                    <a:ext cx="2599200" cy="959767"/>
                  </a:xfrm>
                  <a:prstGeom prst="roundRect">
                    <a:avLst/>
                  </a:prstGeom>
                  <a:solidFill>
                    <a:srgbClr val="CCB97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Functional difference (MFD)</a:t>
                    </a:r>
                  </a:p>
                </p:txBody>
              </p:sp>
            </p:grpSp>
          </p:grp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190E44F-875D-4C88-B43C-645DDC5D3518}"/>
                </a:ext>
              </a:extLst>
            </p:cNvPr>
            <p:cNvSpPr txBox="1"/>
            <p:nvPr/>
          </p:nvSpPr>
          <p:spPr>
            <a:xfrm>
              <a:off x="3099997" y="5657500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Fisher’s C = 0.113, </a:t>
              </a:r>
              <a:r>
                <a:rPr lang="en-US" altLang="zh-CN" sz="2200" i="1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0.945, AIC = 50886.191</a:t>
              </a:r>
              <a:endParaRPr lang="zh-CN" altLang="en-US" sz="22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656220C-5AA0-4349-AD75-AB6561A554B9}"/>
              </a:ext>
            </a:extLst>
          </p:cNvPr>
          <p:cNvCxnSpPr>
            <a:cxnSpLocks/>
          </p:cNvCxnSpPr>
          <p:nvPr/>
        </p:nvCxnSpPr>
        <p:spPr>
          <a:xfrm flipH="1">
            <a:off x="6185001" y="5616920"/>
            <a:ext cx="1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8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236066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258176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536841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318022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8CFAD6-61F6-4AFE-BF04-5CD503A8868A}"/>
              </a:ext>
            </a:extLst>
          </p:cNvPr>
          <p:cNvGrpSpPr/>
          <p:nvPr/>
        </p:nvGrpSpPr>
        <p:grpSpPr>
          <a:xfrm>
            <a:off x="619816" y="774382"/>
            <a:ext cx="10952367" cy="5383483"/>
            <a:chOff x="619816" y="774382"/>
            <a:chExt cx="10952367" cy="538348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1E7C314-E4B7-473F-B454-8B7E34CC1964}"/>
                </a:ext>
              </a:extLst>
            </p:cNvPr>
            <p:cNvGrpSpPr/>
            <p:nvPr/>
          </p:nvGrpSpPr>
          <p:grpSpPr>
            <a:xfrm>
              <a:off x="619816" y="774382"/>
              <a:ext cx="10952367" cy="5019371"/>
              <a:chOff x="950227" y="506732"/>
              <a:chExt cx="10952367" cy="50193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93" y="4479281"/>
                    <a:ext cx="139813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0.03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793" y="4479281"/>
                    <a:ext cx="1398131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5" t="-8571" r="-3478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309" y="1175366"/>
                    <a:ext cx="1496258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0.03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309" y="1175366"/>
                    <a:ext cx="1496258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7" t="-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799" y="3453707"/>
                    <a:ext cx="137497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0.10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1799" y="3453707"/>
                    <a:ext cx="1374972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2" t="-7042" r="-5310" b="-295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11400C5-227D-4B72-B946-991F09043BCE}"/>
                  </a:ext>
                </a:extLst>
              </p:cNvPr>
              <p:cNvGrpSpPr/>
              <p:nvPr/>
            </p:nvGrpSpPr>
            <p:grpSpPr>
              <a:xfrm>
                <a:off x="950227" y="506732"/>
                <a:ext cx="10952367" cy="5019371"/>
                <a:chOff x="950227" y="506732"/>
                <a:chExt cx="10952367" cy="5019371"/>
              </a:xfrm>
            </p:grpSpPr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018AABAE-12B0-4021-9F99-B5B762D8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5607" y="2580114"/>
                  <a:ext cx="2489" cy="936000"/>
                </a:xfrm>
                <a:prstGeom prst="straightConnector1">
                  <a:avLst/>
                </a:prstGeom>
                <a:ln w="28575" cap="rnd">
                  <a:solidFill>
                    <a:srgbClr val="BFBFBF"/>
                  </a:solidFill>
                  <a:prstDash val="sysDot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893714A-95CC-414F-8F9C-7895B1AC07C9}"/>
                    </a:ext>
                  </a:extLst>
                </p:cNvPr>
                <p:cNvSpPr txBox="1"/>
                <p:nvPr/>
              </p:nvSpPr>
              <p:spPr>
                <a:xfrm>
                  <a:off x="2255362" y="2824141"/>
                  <a:ext cx="792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chemeClr val="bg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0.03</a:t>
                  </a:r>
                  <a:endParaRPr lang="zh-CN" altLang="en-US" sz="22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3357E80D-CBC2-486D-B022-9D6E456790B7}"/>
                    </a:ext>
                  </a:extLst>
                </p:cNvPr>
                <p:cNvGrpSpPr/>
                <p:nvPr/>
              </p:nvGrpSpPr>
              <p:grpSpPr>
                <a:xfrm>
                  <a:off x="950227" y="506732"/>
                  <a:ext cx="10952367" cy="5019371"/>
                  <a:chOff x="950227" y="506732"/>
                  <a:chExt cx="10952367" cy="5019371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33C6A64C-E866-4C7A-98D7-2892BAEEC1C0}"/>
                      </a:ext>
                    </a:extLst>
                  </p:cNvPr>
                  <p:cNvGrpSpPr/>
                  <p:nvPr/>
                </p:nvGrpSpPr>
                <p:grpSpPr>
                  <a:xfrm>
                    <a:off x="1791006" y="506732"/>
                    <a:ext cx="10111588" cy="5019371"/>
                    <a:chOff x="1403232" y="383515"/>
                    <a:chExt cx="10111588" cy="5019371"/>
                  </a:xfrm>
                </p:grpSpPr>
                <p:cxnSp>
                  <p:nvCxnSpPr>
                    <p:cNvPr id="41" name="直接箭头连接符 40">
                      <a:extLst>
                        <a:ext uri="{FF2B5EF4-FFF2-40B4-BE49-F238E27FC236}">
                          <a16:creationId xmlns:a16="http://schemas.microsoft.com/office/drawing/2014/main" id="{3A136DC5-0471-49B5-90BD-B5AD0121D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1408" y="2093034"/>
                      <a:ext cx="1502364" cy="1667496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C44E52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箭头连接符 34">
                      <a:extLst>
                        <a:ext uri="{FF2B5EF4-FFF2-40B4-BE49-F238E27FC236}">
                          <a16:creationId xmlns:a16="http://schemas.microsoft.com/office/drawing/2014/main" id="{81F9DA7A-E8BA-4CBE-860D-B217F31C70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17311" y="3895227"/>
                      <a:ext cx="1458405" cy="4802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C44E52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>
                      <a:extLst>
                        <a:ext uri="{FF2B5EF4-FFF2-40B4-BE49-F238E27FC236}">
                          <a16:creationId xmlns:a16="http://schemas.microsoft.com/office/drawing/2014/main" id="{B6523E99-E80A-4612-9E68-5BE77E27CD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9569" y="1924533"/>
                      <a:ext cx="1494203" cy="3576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>
                      <a:extLst>
                        <a:ext uri="{FF2B5EF4-FFF2-40B4-BE49-F238E27FC236}">
                          <a16:creationId xmlns:a16="http://schemas.microsoft.com/office/drawing/2014/main" id="{A7A0A769-B889-4960-9427-45478708C4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97319" y="1924533"/>
                      <a:ext cx="1416921" cy="925642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C44E52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32D5BAEB-3067-4CC1-963A-B6F1F0A483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81693" y="2992123"/>
                      <a:ext cx="1474308" cy="865676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C44E5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文本框 71">
                      <a:extLst>
                        <a:ext uri="{FF2B5EF4-FFF2-40B4-BE49-F238E27FC236}">
                          <a16:creationId xmlns:a16="http://schemas.microsoft.com/office/drawing/2014/main" id="{72EC8258-F715-4AA5-A30E-4D31B58F075E}"/>
                        </a:ext>
                      </a:extLst>
                    </p:cNvPr>
                    <p:cNvSpPr txBox="1"/>
                    <p:nvPr/>
                  </p:nvSpPr>
                  <p:spPr>
                    <a:xfrm rot="1985585">
                      <a:off x="7746751" y="1966300"/>
                      <a:ext cx="756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文本框 72">
                      <a:extLst>
                        <a:ext uri="{FF2B5EF4-FFF2-40B4-BE49-F238E27FC236}">
                          <a16:creationId xmlns:a16="http://schemas.microsoft.com/office/drawing/2014/main" id="{BD51D1C0-8FEC-435A-ADF4-7A8414F44572}"/>
                        </a:ext>
                      </a:extLst>
                    </p:cNvPr>
                    <p:cNvSpPr txBox="1"/>
                    <p:nvPr/>
                  </p:nvSpPr>
                  <p:spPr>
                    <a:xfrm rot="19829987">
                      <a:off x="7581577" y="3074388"/>
                      <a:ext cx="76073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3" name="文本框 162">
                      <a:extLst>
                        <a:ext uri="{FF2B5EF4-FFF2-40B4-BE49-F238E27FC236}">
                          <a16:creationId xmlns:a16="http://schemas.microsoft.com/office/drawing/2014/main" id="{64DCC19E-6704-4736-9E83-28DE849C87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8663" y="1472028"/>
                      <a:ext cx="2599200" cy="959767"/>
                    </a:xfrm>
                    <a:prstGeom prst="roundRect">
                      <a:avLst/>
                    </a:prstGeom>
                    <a:solidFill>
                      <a:srgbClr val="4C72B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Niche difference 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(ND)</a:t>
                      </a:r>
                    </a:p>
                  </p:txBody>
                </p:sp>
                <p:sp>
                  <p:nvSpPr>
                    <p:cNvPr id="164" name="文本框 163">
                      <a:extLst>
                        <a:ext uri="{FF2B5EF4-FFF2-40B4-BE49-F238E27FC236}">
                          <a16:creationId xmlns:a16="http://schemas.microsoft.com/office/drawing/2014/main" id="{825E223D-B64A-4271-B060-9AC1906AA8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9546" y="3450029"/>
                      <a:ext cx="2598317" cy="959767"/>
                    </a:xfrm>
                    <a:prstGeom prst="roundRect">
                      <a:avLst/>
                    </a:prstGeom>
                    <a:solidFill>
                      <a:srgbClr val="DD8452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fitness difference (RFD)</a:t>
                      </a:r>
                    </a:p>
                  </p:txBody>
                </p:sp>
                <p:sp>
                  <p:nvSpPr>
                    <p:cNvPr id="166" name="文本框 165">
                      <a:extLst>
                        <a:ext uri="{FF2B5EF4-FFF2-40B4-BE49-F238E27FC236}">
                          <a16:creationId xmlns:a16="http://schemas.microsoft.com/office/drawing/2014/main" id="{B79F91CE-4EB9-46BF-AD2E-00141895D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5620" y="2400175"/>
                      <a:ext cx="2599200" cy="959767"/>
                    </a:xfrm>
                    <a:prstGeom prst="roundRect">
                      <a:avLst/>
                    </a:prstGeom>
                    <a:solidFill>
                      <a:srgbClr val="1E908C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Dominance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p:txBody>
                </p:sp>
                <p:sp>
                  <p:nvSpPr>
                    <p:cNvPr id="194" name="文本框 193">
                      <a:extLst>
                        <a:ext uri="{FF2B5EF4-FFF2-40B4-BE49-F238E27FC236}">
                          <a16:creationId xmlns:a16="http://schemas.microsoft.com/office/drawing/2014/main" id="{C1F4CD8B-4E04-4366-93B8-6EB3F1EDD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14259" y="1527450"/>
                      <a:ext cx="1159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-0.01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4E561091-3420-494D-A309-839C51D6EF04}"/>
                        </a:ext>
                      </a:extLst>
                    </p:cNvPr>
                    <p:cNvSpPr txBox="1"/>
                    <p:nvPr/>
                  </p:nvSpPr>
                  <p:spPr>
                    <a:xfrm rot="18858679">
                      <a:off x="3451729" y="2524092"/>
                      <a:ext cx="8457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1660A314-EE30-4D97-8FCB-D567561BE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64774" y="760375"/>
                      <a:ext cx="8352000" cy="3619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94D1A2F0-D833-45EF-A0A3-B29FC935D4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199263" y="758800"/>
                      <a:ext cx="18504" cy="1584000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>
                      <a:extLst>
                        <a:ext uri="{FF2B5EF4-FFF2-40B4-BE49-F238E27FC236}">
                          <a16:creationId xmlns:a16="http://schemas.microsoft.com/office/drawing/2014/main" id="{5747E50C-03ED-404A-B84A-973696F245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72997" y="5002474"/>
                      <a:ext cx="8316000" cy="28598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>
                      <a:extLst>
                        <a:ext uri="{FF2B5EF4-FFF2-40B4-BE49-F238E27FC236}">
                          <a16:creationId xmlns:a16="http://schemas.microsoft.com/office/drawing/2014/main" id="{9F7CA635-32EC-43A0-9353-50AA60A773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92184" y="3398302"/>
                      <a:ext cx="14159" cy="1620000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>
                      <a:extLst>
                        <a:ext uri="{FF2B5EF4-FFF2-40B4-BE49-F238E27FC236}">
                          <a16:creationId xmlns:a16="http://schemas.microsoft.com/office/drawing/2014/main" id="{C895FC3F-62B8-43FB-9A1B-EA0CA53E02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34098" y="4436729"/>
                      <a:ext cx="0" cy="558000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9A6E00FA-B305-48F0-AE80-945B37A59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4971999"/>
                      <a:ext cx="8631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3BD185D9-7DC3-477D-B8F0-355F899E79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383515"/>
                      <a:ext cx="86312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94" name="直接箭头连接符 93">
                      <a:extLst>
                        <a:ext uri="{FF2B5EF4-FFF2-40B4-BE49-F238E27FC236}">
                          <a16:creationId xmlns:a16="http://schemas.microsoft.com/office/drawing/2014/main" id="{531CA315-C72F-4506-8D94-BA64412251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38637" y="2484852"/>
                      <a:ext cx="0" cy="936000"/>
                    </a:xfrm>
                    <a:prstGeom prst="straightConnector1">
                      <a:avLst/>
                    </a:prstGeom>
                    <a:ln w="76200">
                      <a:solidFill>
                        <a:srgbClr val="C44E52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文本框 117">
                      <a:extLst>
                        <a:ext uri="{FF2B5EF4-FFF2-40B4-BE49-F238E27FC236}">
                          <a16:creationId xmlns:a16="http://schemas.microsoft.com/office/drawing/2014/main" id="{07858B86-16E5-4C23-9A3B-DBE77CF35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8094" y="2699066"/>
                      <a:ext cx="75669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2189D253-2657-4758-BD5B-951B1B7799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9867" y="761970"/>
                      <a:ext cx="0" cy="648000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C5E70690-47AE-4432-8740-A3E047755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4510" y="3525308"/>
                      <a:ext cx="792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DCAE7477-D096-4982-80BB-D19A17D974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3232" y="3378411"/>
                      <a:ext cx="1121914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endParaRPr lang="zh-CN" altLang="en-US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sz="2200" dirty="0"/>
                    </a:p>
                  </p:txBody>
                </p:sp>
              </p:grp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664205F2-64C6-4DEA-88F9-E5AB078D242D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37" y="1577473"/>
                    <a:ext cx="2599200" cy="959767"/>
                  </a:xfrm>
                  <a:prstGeom prst="roundRect">
                    <a:avLst/>
                  </a:prstGeom>
                  <a:solidFill>
                    <a:srgbClr val="55A868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Phylogenetic difference (MPD) </a:t>
                    </a:r>
                  </a:p>
                </p:txBody>
              </p:sp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ADED0126-0D32-4947-897A-6BBEB32D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50227" y="3568444"/>
                    <a:ext cx="2599200" cy="959767"/>
                  </a:xfrm>
                  <a:prstGeom prst="roundRect">
                    <a:avLst/>
                  </a:prstGeom>
                  <a:solidFill>
                    <a:srgbClr val="CCB97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Functional difference (MFD)</a:t>
                    </a:r>
                  </a:p>
                </p:txBody>
              </p:sp>
            </p:grpSp>
          </p:grp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D84E60-2694-4934-B5EC-4F4B85408061}"/>
                </a:ext>
              </a:extLst>
            </p:cNvPr>
            <p:cNvSpPr txBox="1"/>
            <p:nvPr/>
          </p:nvSpPr>
          <p:spPr>
            <a:xfrm>
              <a:off x="3073143" y="5726978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Fisher’s C = 1.666, </a:t>
              </a:r>
              <a:r>
                <a:rPr lang="en-US" altLang="zh-CN" sz="2200" i="1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0.435, AIC = 11023.246</a:t>
              </a:r>
              <a:endParaRPr lang="zh-CN" altLang="en-US" sz="22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8B63DA1-31FE-4C40-8AE2-C2060E18CA12}"/>
              </a:ext>
            </a:extLst>
          </p:cNvPr>
          <p:cNvCxnSpPr>
            <a:cxnSpLocks/>
          </p:cNvCxnSpPr>
          <p:nvPr/>
        </p:nvCxnSpPr>
        <p:spPr>
          <a:xfrm flipH="1">
            <a:off x="6185001" y="5688255"/>
            <a:ext cx="1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5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9860</TotalTime>
  <Words>201</Words>
  <Application>Microsoft Office PowerPoint</Application>
  <PresentationFormat>宽屏</PresentationFormat>
  <Paragraphs>84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yao</dc:creator>
  <cp:lastModifiedBy>qi yao</cp:lastModifiedBy>
  <cp:revision>220</cp:revision>
  <dcterms:created xsi:type="dcterms:W3CDTF">2023-09-04T11:58:12Z</dcterms:created>
  <dcterms:modified xsi:type="dcterms:W3CDTF">2025-09-15T03:01:59Z</dcterms:modified>
</cp:coreProperties>
</file>