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471" r:id="rId2"/>
    <p:sldId id="505" r:id="rId3"/>
    <p:sldId id="520" r:id="rId4"/>
    <p:sldId id="527" r:id="rId5"/>
    <p:sldId id="524" r:id="rId6"/>
    <p:sldId id="525" r:id="rId7"/>
    <p:sldId id="543" r:id="rId8"/>
    <p:sldId id="557" r:id="rId9"/>
    <p:sldId id="550" r:id="rId10"/>
    <p:sldId id="549" r:id="rId11"/>
    <p:sldId id="551" r:id="rId12"/>
    <p:sldId id="552" r:id="rId13"/>
    <p:sldId id="554" r:id="rId14"/>
    <p:sldId id="526" r:id="rId15"/>
    <p:sldId id="533" r:id="rId16"/>
    <p:sldId id="521" r:id="rId17"/>
    <p:sldId id="531" r:id="rId18"/>
    <p:sldId id="548" r:id="rId19"/>
    <p:sldId id="553" r:id="rId20"/>
    <p:sldId id="528" r:id="rId21"/>
    <p:sldId id="547" r:id="rId22"/>
    <p:sldId id="535" r:id="rId23"/>
    <p:sldId id="536" r:id="rId24"/>
    <p:sldId id="537" r:id="rId25"/>
    <p:sldId id="538" r:id="rId26"/>
    <p:sldId id="539" r:id="rId27"/>
    <p:sldId id="544" r:id="rId28"/>
    <p:sldId id="545" r:id="rId29"/>
    <p:sldId id="540" r:id="rId30"/>
    <p:sldId id="541" r:id="rId31"/>
    <p:sldId id="546" r:id="rId32"/>
    <p:sldId id="556" r:id="rId33"/>
    <p:sldId id="534" r:id="rId34"/>
    <p:sldId id="542" r:id="rId35"/>
    <p:sldId id="555" r:id="rId36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>
          <p15:clr>
            <a:srgbClr val="A4A3A4"/>
          </p15:clr>
        </p15:guide>
        <p15:guide id="2" pos="30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663300"/>
    <a:srgbClr val="9966FF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6" autoAdjust="0"/>
    <p:restoredTop sz="94660" autoAdjust="0"/>
  </p:normalViewPr>
  <p:slideViewPr>
    <p:cSldViewPr>
      <p:cViewPr varScale="1">
        <p:scale>
          <a:sx n="108" d="100"/>
          <a:sy n="108" d="100"/>
        </p:scale>
        <p:origin x="172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0" y="3990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4068"/>
    </p:cViewPr>
  </p:sorterViewPr>
  <p:notesViewPr>
    <p:cSldViewPr>
      <p:cViewPr varScale="1">
        <p:scale>
          <a:sx n="55" d="100"/>
          <a:sy n="55" d="100"/>
        </p:scale>
        <p:origin x="-2856" y="-102"/>
      </p:cViewPr>
      <p:guideLst>
        <p:guide orient="horz" pos="2304"/>
        <p:guide pos="30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438458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03F2243-390C-4D37-AA86-80B35697C67C}" type="datetimeFigureOut">
              <a:rPr lang="en-CA" smtClean="0"/>
              <a:pPr/>
              <a:t>2019-09-27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438458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EB69A6AB-460A-4DEE-BC7D-4C2B4D0CED78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61388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458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120" y="3474720"/>
            <a:ext cx="7680960" cy="329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171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458" y="6948171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C70C7FAF-C979-4AEE-A3D7-997B53674D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0310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160B1DE6-7EFB-49DD-AA96-56B307E5DB96}" type="slidenum">
              <a:rPr lang="en-US" altLang="en-US"/>
              <a:pPr>
                <a:defRPr/>
              </a:pPr>
              <a:t>1</a:t>
            </a:fld>
            <a:endParaRPr lang="en-US" altLang="en-US"/>
          </a:p>
        </p:txBody>
      </p:sp>
      <p:sp>
        <p:nvSpPr>
          <p:cNvPr id="36865" name="Text Box 1"/>
          <p:cNvSpPr txBox="1">
            <a:spLocks noChangeArrowheads="1"/>
          </p:cNvSpPr>
          <p:nvPr/>
        </p:nvSpPr>
        <p:spPr bwMode="auto">
          <a:xfrm>
            <a:off x="5478463" y="6942138"/>
            <a:ext cx="4103687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5pPr>
            <a:lvl6pPr marL="2514600" indent="-228600" defTabSz="449263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6pPr>
            <a:lvl7pPr marL="2971800" indent="-228600" defTabSz="449263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7pPr>
            <a:lvl8pPr marL="3429000" indent="-228600" defTabSz="449263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8pPr>
            <a:lvl9pPr marL="3886200" indent="-228600" defTabSz="449263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9pPr>
          </a:lstStyle>
          <a:p>
            <a:pPr algn="r">
              <a:lnSpc>
                <a:spcPct val="100000"/>
              </a:lnSpc>
              <a:buClrTx/>
              <a:buFontTx/>
              <a:buNone/>
              <a:defRPr/>
            </a:pPr>
            <a:fld id="{6BA44624-ECE0-47F3-ABF3-27E8149E2338}" type="slidenum">
              <a:rPr lang="en-US" altLang="en-US" sz="1200" b="1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pPr algn="r">
                <a:lnSpc>
                  <a:spcPct val="100000"/>
                </a:lnSpc>
                <a:buClrTx/>
                <a:buFontTx/>
                <a:buNone/>
                <a:defRPr/>
              </a:pPr>
              <a:t>1</a:t>
            </a:fld>
            <a:endParaRPr lang="en-US" altLang="en-US" sz="12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36868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40050" y="542925"/>
            <a:ext cx="3703638" cy="277812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6869" name="Text Box 3"/>
          <p:cNvSpPr txBox="1">
            <a:spLocks noChangeArrowheads="1"/>
          </p:cNvSpPr>
          <p:nvPr/>
        </p:nvSpPr>
        <p:spPr bwMode="auto">
          <a:xfrm>
            <a:off x="1265238" y="3502025"/>
            <a:ext cx="7056437" cy="3262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2941303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F015D72B-3FA1-4836-9A41-22DBDE23280D}" type="slidenum">
              <a:rPr lang="en-GB" altLang="en-US"/>
              <a:pPr>
                <a:defRPr/>
              </a:pPr>
              <a:t>16</a:t>
            </a:fld>
            <a:endParaRPr lang="en-GB" altLang="en-US"/>
          </a:p>
        </p:txBody>
      </p:sp>
      <p:sp>
        <p:nvSpPr>
          <p:cNvPr id="501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40050" y="542925"/>
            <a:ext cx="3703638" cy="277812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018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65238" y="3502025"/>
            <a:ext cx="7056437" cy="32623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95610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FEEE6FA5-C2BF-4AF7-8CFA-BD224D120179}" type="slidenum">
              <a:rPr lang="en-GB" altLang="en-US"/>
              <a:pPr>
                <a:defRPr/>
              </a:pPr>
              <a:t>17</a:t>
            </a:fld>
            <a:endParaRPr lang="en-GB" altLang="en-US"/>
          </a:p>
        </p:txBody>
      </p:sp>
      <p:sp>
        <p:nvSpPr>
          <p:cNvPr id="532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40050" y="542925"/>
            <a:ext cx="3703638" cy="277812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325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65238" y="3502025"/>
            <a:ext cx="7056437" cy="32623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757351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091A1494-C403-4C8C-B387-6C11477E9C15}" type="slidenum">
              <a:rPr lang="en-US" altLang="en-US"/>
              <a:pPr>
                <a:defRPr/>
              </a:pPr>
              <a:t>22</a:t>
            </a:fld>
            <a:endParaRPr lang="en-US" altLang="en-US"/>
          </a:p>
        </p:txBody>
      </p:sp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5478463" y="6942138"/>
            <a:ext cx="4103687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5pPr>
            <a:lvl6pPr marL="2514600" indent="-228600" defTabSz="449263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6pPr>
            <a:lvl7pPr marL="2971800" indent="-228600" defTabSz="449263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7pPr>
            <a:lvl8pPr marL="3429000" indent="-228600" defTabSz="449263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8pPr>
            <a:lvl9pPr marL="3886200" indent="-228600" defTabSz="449263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9pPr>
          </a:lstStyle>
          <a:p>
            <a:pPr algn="r">
              <a:lnSpc>
                <a:spcPct val="100000"/>
              </a:lnSpc>
              <a:buClrTx/>
              <a:buFontTx/>
              <a:buNone/>
              <a:defRPr/>
            </a:pPr>
            <a:fld id="{9F510CDF-DA7E-48F6-9F60-E3C8CF8ED4F4}" type="slidenum">
              <a:rPr lang="en-US" altLang="en-US" sz="1200" b="1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pPr algn="r">
                <a:lnSpc>
                  <a:spcPct val="100000"/>
                </a:lnSpc>
                <a:buClrTx/>
                <a:buFontTx/>
                <a:buNone/>
                <a:defRPr/>
              </a:pPr>
              <a:t>22</a:t>
            </a:fld>
            <a:endParaRPr lang="en-US" altLang="en-US" sz="12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55300" name="Text Box 2"/>
          <p:cNvSpPr txBox="1">
            <a:spLocks noChangeArrowheads="1"/>
          </p:cNvSpPr>
          <p:nvPr/>
        </p:nvSpPr>
        <p:spPr bwMode="auto">
          <a:xfrm>
            <a:off x="1651000" y="549275"/>
            <a:ext cx="6300788" cy="274320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altLang="en-US"/>
          </a:p>
        </p:txBody>
      </p:sp>
      <p:sp>
        <p:nvSpPr>
          <p:cNvPr id="55301" name="Text Box 3"/>
          <p:cNvSpPr txBox="1">
            <a:spLocks noChangeArrowheads="1"/>
          </p:cNvSpPr>
          <p:nvPr/>
        </p:nvSpPr>
        <p:spPr bwMode="auto">
          <a:xfrm>
            <a:off x="1265238" y="3502025"/>
            <a:ext cx="7056437" cy="3262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5280790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ADF30C79-85E1-4C9E-8074-69FCF0EC6BC8}" type="slidenum">
              <a:rPr lang="en-US" altLang="en-US"/>
              <a:pPr>
                <a:defRPr/>
              </a:pPr>
              <a:t>23</a:t>
            </a:fld>
            <a:endParaRPr lang="en-US" altLang="en-US"/>
          </a:p>
        </p:txBody>
      </p:sp>
      <p:sp>
        <p:nvSpPr>
          <p:cNvPr id="56321" name="Text Box 1"/>
          <p:cNvSpPr txBox="1">
            <a:spLocks noChangeArrowheads="1"/>
          </p:cNvSpPr>
          <p:nvPr/>
        </p:nvSpPr>
        <p:spPr bwMode="auto">
          <a:xfrm>
            <a:off x="5478463" y="6942138"/>
            <a:ext cx="4103687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5pPr>
            <a:lvl6pPr marL="2514600" indent="-228600" defTabSz="449263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6pPr>
            <a:lvl7pPr marL="2971800" indent="-228600" defTabSz="449263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7pPr>
            <a:lvl8pPr marL="3429000" indent="-228600" defTabSz="449263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8pPr>
            <a:lvl9pPr marL="3886200" indent="-228600" defTabSz="449263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9pPr>
          </a:lstStyle>
          <a:p>
            <a:pPr algn="r">
              <a:lnSpc>
                <a:spcPct val="100000"/>
              </a:lnSpc>
              <a:buClrTx/>
              <a:buFontTx/>
              <a:buNone/>
              <a:defRPr/>
            </a:pPr>
            <a:fld id="{D0499890-1987-4A58-BC19-B9BC47E92990}" type="slidenum">
              <a:rPr lang="en-US" altLang="en-US" sz="1200" b="1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pPr algn="r">
                <a:lnSpc>
                  <a:spcPct val="100000"/>
                </a:lnSpc>
                <a:buClrTx/>
                <a:buFontTx/>
                <a:buNone/>
                <a:defRPr/>
              </a:pPr>
              <a:t>23</a:t>
            </a:fld>
            <a:endParaRPr lang="en-US" altLang="en-US" sz="12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56324" name="Text Box 2"/>
          <p:cNvSpPr txBox="1">
            <a:spLocks noChangeArrowheads="1"/>
          </p:cNvSpPr>
          <p:nvPr/>
        </p:nvSpPr>
        <p:spPr bwMode="auto">
          <a:xfrm>
            <a:off x="1601788" y="542925"/>
            <a:ext cx="6380162" cy="2778125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altLang="en-US"/>
          </a:p>
        </p:txBody>
      </p:sp>
      <p:sp>
        <p:nvSpPr>
          <p:cNvPr id="56325" name="Text Box 3"/>
          <p:cNvSpPr txBox="1">
            <a:spLocks noChangeArrowheads="1"/>
          </p:cNvSpPr>
          <p:nvPr/>
        </p:nvSpPr>
        <p:spPr bwMode="auto">
          <a:xfrm>
            <a:off x="1265238" y="3502025"/>
            <a:ext cx="7056437" cy="3262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9398469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0D8C853E-4630-43CB-B6A7-90CA8C7ED27A}" type="slidenum">
              <a:rPr lang="en-US" altLang="en-US"/>
              <a:pPr>
                <a:defRPr/>
              </a:pPr>
              <a:t>24</a:t>
            </a:fld>
            <a:endParaRPr lang="en-US" altLang="en-US"/>
          </a:p>
        </p:txBody>
      </p:sp>
      <p:sp>
        <p:nvSpPr>
          <p:cNvPr id="6041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40050" y="542925"/>
            <a:ext cx="3702050" cy="2776538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042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265238" y="3502025"/>
            <a:ext cx="7054850" cy="326072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01800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F0F1C8B7-97A5-4162-B9D4-3A7C5B6A6694}" type="slidenum">
              <a:rPr lang="en-US" altLang="en-US"/>
              <a:pPr>
                <a:defRPr/>
              </a:pPr>
              <a:t>25</a:t>
            </a:fld>
            <a:endParaRPr lang="en-US" altLang="en-US"/>
          </a:p>
        </p:txBody>
      </p:sp>
      <p:sp>
        <p:nvSpPr>
          <p:cNvPr id="61441" name="Text Box 1"/>
          <p:cNvSpPr txBox="1">
            <a:spLocks noChangeArrowheads="1"/>
          </p:cNvSpPr>
          <p:nvPr/>
        </p:nvSpPr>
        <p:spPr bwMode="auto">
          <a:xfrm>
            <a:off x="5478463" y="6942138"/>
            <a:ext cx="4103687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5pPr>
            <a:lvl6pPr marL="2514600" indent="-228600" defTabSz="449263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6pPr>
            <a:lvl7pPr marL="2971800" indent="-228600" defTabSz="449263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7pPr>
            <a:lvl8pPr marL="3429000" indent="-228600" defTabSz="449263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8pPr>
            <a:lvl9pPr marL="3886200" indent="-228600" defTabSz="449263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9pPr>
          </a:lstStyle>
          <a:p>
            <a:pPr algn="r">
              <a:lnSpc>
                <a:spcPct val="100000"/>
              </a:lnSpc>
              <a:buClrTx/>
              <a:buFontTx/>
              <a:buNone/>
              <a:defRPr/>
            </a:pPr>
            <a:fld id="{BE464EE6-6AE7-495A-AC41-E8224BFD3195}" type="slidenum">
              <a:rPr lang="en-US" altLang="en-US" sz="1200" b="1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pPr algn="r">
                <a:lnSpc>
                  <a:spcPct val="100000"/>
                </a:lnSpc>
                <a:buClrTx/>
                <a:buFontTx/>
                <a:buNone/>
                <a:defRPr/>
              </a:pPr>
              <a:t>25</a:t>
            </a:fld>
            <a:endParaRPr lang="en-US" altLang="en-US" sz="12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61444" name="Text Box 2"/>
          <p:cNvSpPr txBox="1">
            <a:spLocks noChangeArrowheads="1"/>
          </p:cNvSpPr>
          <p:nvPr/>
        </p:nvSpPr>
        <p:spPr bwMode="auto">
          <a:xfrm>
            <a:off x="1651000" y="549275"/>
            <a:ext cx="6300788" cy="274320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altLang="en-US"/>
          </a:p>
        </p:txBody>
      </p:sp>
      <p:sp>
        <p:nvSpPr>
          <p:cNvPr id="61445" name="Text Box 3"/>
          <p:cNvSpPr txBox="1">
            <a:spLocks noChangeArrowheads="1"/>
          </p:cNvSpPr>
          <p:nvPr/>
        </p:nvSpPr>
        <p:spPr bwMode="auto">
          <a:xfrm>
            <a:off x="1265238" y="3502025"/>
            <a:ext cx="7056437" cy="3262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9637277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F2D75134-F8B1-4EF0-9880-8883AA7FD626}" type="slidenum">
              <a:rPr lang="en-US" altLang="en-US"/>
              <a:pPr>
                <a:defRPr/>
              </a:pPr>
              <a:t>26</a:t>
            </a:fld>
            <a:endParaRPr lang="en-US" altLang="en-US"/>
          </a:p>
        </p:txBody>
      </p:sp>
      <p:sp>
        <p:nvSpPr>
          <p:cNvPr id="62465" name="Text Box 1"/>
          <p:cNvSpPr txBox="1">
            <a:spLocks noChangeArrowheads="1"/>
          </p:cNvSpPr>
          <p:nvPr/>
        </p:nvSpPr>
        <p:spPr bwMode="auto">
          <a:xfrm>
            <a:off x="5478463" y="6942138"/>
            <a:ext cx="4103687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5pPr>
            <a:lvl6pPr marL="2514600" indent="-228600" defTabSz="449263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6pPr>
            <a:lvl7pPr marL="2971800" indent="-228600" defTabSz="449263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7pPr>
            <a:lvl8pPr marL="3429000" indent="-228600" defTabSz="449263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8pPr>
            <a:lvl9pPr marL="3886200" indent="-228600" defTabSz="449263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9pPr>
          </a:lstStyle>
          <a:p>
            <a:pPr algn="r">
              <a:lnSpc>
                <a:spcPct val="100000"/>
              </a:lnSpc>
              <a:buClrTx/>
              <a:buFontTx/>
              <a:buNone/>
              <a:defRPr/>
            </a:pPr>
            <a:fld id="{DE4D57D3-6DF5-4B58-AFBA-474D6F78D1C1}" type="slidenum">
              <a:rPr lang="en-US" altLang="en-US" sz="1200" b="1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pPr algn="r">
                <a:lnSpc>
                  <a:spcPct val="100000"/>
                </a:lnSpc>
                <a:buClrTx/>
                <a:buFontTx/>
                <a:buNone/>
                <a:defRPr/>
              </a:pPr>
              <a:t>26</a:t>
            </a:fld>
            <a:endParaRPr lang="en-US" altLang="en-US" sz="12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62468" name="Text Box 2"/>
          <p:cNvSpPr txBox="1">
            <a:spLocks noChangeArrowheads="1"/>
          </p:cNvSpPr>
          <p:nvPr/>
        </p:nvSpPr>
        <p:spPr bwMode="auto">
          <a:xfrm>
            <a:off x="1651000" y="549275"/>
            <a:ext cx="6300788" cy="274320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altLang="en-US"/>
          </a:p>
        </p:txBody>
      </p:sp>
      <p:sp>
        <p:nvSpPr>
          <p:cNvPr id="62469" name="Text Box 3"/>
          <p:cNvSpPr txBox="1">
            <a:spLocks noChangeArrowheads="1"/>
          </p:cNvSpPr>
          <p:nvPr/>
        </p:nvSpPr>
        <p:spPr bwMode="auto">
          <a:xfrm>
            <a:off x="1265238" y="3502025"/>
            <a:ext cx="7056437" cy="3262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2324910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F2D75134-F8B1-4EF0-9880-8883AA7FD626}" type="slidenum">
              <a:rPr lang="en-US" altLang="en-US"/>
              <a:pPr>
                <a:defRPr/>
              </a:pPr>
              <a:t>27</a:t>
            </a:fld>
            <a:endParaRPr lang="en-US" altLang="en-US"/>
          </a:p>
        </p:txBody>
      </p:sp>
      <p:sp>
        <p:nvSpPr>
          <p:cNvPr id="62465" name="Text Box 1"/>
          <p:cNvSpPr txBox="1">
            <a:spLocks noChangeArrowheads="1"/>
          </p:cNvSpPr>
          <p:nvPr/>
        </p:nvSpPr>
        <p:spPr bwMode="auto">
          <a:xfrm>
            <a:off x="5478463" y="6942138"/>
            <a:ext cx="4103687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5pPr>
            <a:lvl6pPr marL="2514600" indent="-228600" defTabSz="449263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6pPr>
            <a:lvl7pPr marL="2971800" indent="-228600" defTabSz="449263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7pPr>
            <a:lvl8pPr marL="3429000" indent="-228600" defTabSz="449263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8pPr>
            <a:lvl9pPr marL="3886200" indent="-228600" defTabSz="449263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9pPr>
          </a:lstStyle>
          <a:p>
            <a:pPr algn="r">
              <a:lnSpc>
                <a:spcPct val="100000"/>
              </a:lnSpc>
              <a:buClrTx/>
              <a:buFontTx/>
              <a:buNone/>
              <a:defRPr/>
            </a:pPr>
            <a:fld id="{DE4D57D3-6DF5-4B58-AFBA-474D6F78D1C1}" type="slidenum">
              <a:rPr lang="en-US" altLang="en-US" sz="1200" b="1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pPr algn="r">
                <a:lnSpc>
                  <a:spcPct val="100000"/>
                </a:lnSpc>
                <a:buClrTx/>
                <a:buFontTx/>
                <a:buNone/>
                <a:defRPr/>
              </a:pPr>
              <a:t>27</a:t>
            </a:fld>
            <a:endParaRPr lang="en-US" altLang="en-US" sz="12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62468" name="Text Box 2"/>
          <p:cNvSpPr txBox="1">
            <a:spLocks noChangeArrowheads="1"/>
          </p:cNvSpPr>
          <p:nvPr/>
        </p:nvSpPr>
        <p:spPr bwMode="auto">
          <a:xfrm>
            <a:off x="1651000" y="549275"/>
            <a:ext cx="6300788" cy="274320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altLang="en-US"/>
          </a:p>
        </p:txBody>
      </p:sp>
      <p:sp>
        <p:nvSpPr>
          <p:cNvPr id="62469" name="Text Box 3"/>
          <p:cNvSpPr txBox="1">
            <a:spLocks noChangeArrowheads="1"/>
          </p:cNvSpPr>
          <p:nvPr/>
        </p:nvSpPr>
        <p:spPr bwMode="auto">
          <a:xfrm>
            <a:off x="1265238" y="3502025"/>
            <a:ext cx="7056437" cy="3262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2324910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F2D75134-F8B1-4EF0-9880-8883AA7FD626}" type="slidenum">
              <a:rPr lang="en-US" altLang="en-US"/>
              <a:pPr>
                <a:defRPr/>
              </a:pPr>
              <a:t>28</a:t>
            </a:fld>
            <a:endParaRPr lang="en-US" altLang="en-US"/>
          </a:p>
        </p:txBody>
      </p:sp>
      <p:sp>
        <p:nvSpPr>
          <p:cNvPr id="62465" name="Text Box 1"/>
          <p:cNvSpPr txBox="1">
            <a:spLocks noChangeArrowheads="1"/>
          </p:cNvSpPr>
          <p:nvPr/>
        </p:nvSpPr>
        <p:spPr bwMode="auto">
          <a:xfrm>
            <a:off x="5478463" y="6942138"/>
            <a:ext cx="4103687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5pPr>
            <a:lvl6pPr marL="2514600" indent="-228600" defTabSz="449263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6pPr>
            <a:lvl7pPr marL="2971800" indent="-228600" defTabSz="449263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7pPr>
            <a:lvl8pPr marL="3429000" indent="-228600" defTabSz="449263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8pPr>
            <a:lvl9pPr marL="3886200" indent="-228600" defTabSz="449263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9pPr>
          </a:lstStyle>
          <a:p>
            <a:pPr algn="r">
              <a:lnSpc>
                <a:spcPct val="100000"/>
              </a:lnSpc>
              <a:buClrTx/>
              <a:buFontTx/>
              <a:buNone/>
              <a:defRPr/>
            </a:pPr>
            <a:fld id="{DE4D57D3-6DF5-4B58-AFBA-474D6F78D1C1}" type="slidenum">
              <a:rPr lang="en-US" altLang="en-US" sz="1200" b="1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pPr algn="r">
                <a:lnSpc>
                  <a:spcPct val="100000"/>
                </a:lnSpc>
                <a:buClrTx/>
                <a:buFontTx/>
                <a:buNone/>
                <a:defRPr/>
              </a:pPr>
              <a:t>28</a:t>
            </a:fld>
            <a:endParaRPr lang="en-US" altLang="en-US" sz="12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62468" name="Text Box 2"/>
          <p:cNvSpPr txBox="1">
            <a:spLocks noChangeArrowheads="1"/>
          </p:cNvSpPr>
          <p:nvPr/>
        </p:nvSpPr>
        <p:spPr bwMode="auto">
          <a:xfrm>
            <a:off x="1651000" y="549275"/>
            <a:ext cx="6300788" cy="274320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altLang="en-US"/>
          </a:p>
        </p:txBody>
      </p:sp>
      <p:sp>
        <p:nvSpPr>
          <p:cNvPr id="62469" name="Text Box 3"/>
          <p:cNvSpPr txBox="1">
            <a:spLocks noChangeArrowheads="1"/>
          </p:cNvSpPr>
          <p:nvPr/>
        </p:nvSpPr>
        <p:spPr bwMode="auto">
          <a:xfrm>
            <a:off x="1265238" y="3502025"/>
            <a:ext cx="7056437" cy="3262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2324910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1C7EFFCF-E4BC-4D11-A880-4681D1D783E8}" type="slidenum">
              <a:rPr lang="en-US" altLang="en-US"/>
              <a:pPr>
                <a:defRPr/>
              </a:pPr>
              <a:t>29</a:t>
            </a:fld>
            <a:endParaRPr lang="en-US" altLang="en-US"/>
          </a:p>
        </p:txBody>
      </p:sp>
      <p:sp>
        <p:nvSpPr>
          <p:cNvPr id="63489" name="Text Box 1"/>
          <p:cNvSpPr txBox="1">
            <a:spLocks noChangeArrowheads="1"/>
          </p:cNvSpPr>
          <p:nvPr/>
        </p:nvSpPr>
        <p:spPr bwMode="auto">
          <a:xfrm>
            <a:off x="5478463" y="6942138"/>
            <a:ext cx="4103687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5pPr>
            <a:lvl6pPr marL="2514600" indent="-228600" defTabSz="449263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6pPr>
            <a:lvl7pPr marL="2971800" indent="-228600" defTabSz="449263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7pPr>
            <a:lvl8pPr marL="3429000" indent="-228600" defTabSz="449263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8pPr>
            <a:lvl9pPr marL="3886200" indent="-228600" defTabSz="449263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9pPr>
          </a:lstStyle>
          <a:p>
            <a:pPr algn="r">
              <a:lnSpc>
                <a:spcPct val="100000"/>
              </a:lnSpc>
              <a:buClrTx/>
              <a:buFontTx/>
              <a:buNone/>
              <a:defRPr/>
            </a:pPr>
            <a:fld id="{FB0DA6C6-B11C-4062-8F5C-72F8020C3BAF}" type="slidenum">
              <a:rPr lang="en-US" altLang="en-US" sz="1200" b="1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pPr algn="r">
                <a:lnSpc>
                  <a:spcPct val="100000"/>
                </a:lnSpc>
                <a:buClrTx/>
                <a:buFontTx/>
                <a:buNone/>
                <a:defRPr/>
              </a:pPr>
              <a:t>29</a:t>
            </a:fld>
            <a:endParaRPr lang="en-US" altLang="en-US" sz="12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63492" name="Text Box 2"/>
          <p:cNvSpPr txBox="1">
            <a:spLocks noChangeArrowheads="1"/>
          </p:cNvSpPr>
          <p:nvPr/>
        </p:nvSpPr>
        <p:spPr bwMode="auto">
          <a:xfrm>
            <a:off x="1601788" y="542925"/>
            <a:ext cx="6380162" cy="2778125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altLang="en-US"/>
          </a:p>
        </p:txBody>
      </p:sp>
      <p:sp>
        <p:nvSpPr>
          <p:cNvPr id="63493" name="Text Box 3"/>
          <p:cNvSpPr txBox="1">
            <a:spLocks noChangeArrowheads="1"/>
          </p:cNvSpPr>
          <p:nvPr/>
        </p:nvSpPr>
        <p:spPr bwMode="auto">
          <a:xfrm>
            <a:off x="1265238" y="3502025"/>
            <a:ext cx="7056437" cy="3262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1296965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F0944580-D23F-4E95-81B1-13C82E79CF47}" type="slidenum">
              <a:rPr lang="en-GB" altLang="en-US"/>
              <a:pPr>
                <a:defRPr/>
              </a:pPr>
              <a:t>2</a:t>
            </a:fld>
            <a:endParaRPr lang="en-GB" altLang="en-US"/>
          </a:p>
        </p:txBody>
      </p:sp>
      <p:sp>
        <p:nvSpPr>
          <p:cNvPr id="34819" name="Text Box 1"/>
          <p:cNvSpPr txBox="1">
            <a:spLocks noChangeArrowheads="1"/>
          </p:cNvSpPr>
          <p:nvPr/>
        </p:nvSpPr>
        <p:spPr bwMode="auto">
          <a:xfrm>
            <a:off x="1601788" y="542925"/>
            <a:ext cx="6380162" cy="27781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30000"/>
              </a:spcBef>
              <a:buClr>
                <a:srgbClr val="000000"/>
              </a:buClr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buClr>
                <a:srgbClr val="000000"/>
              </a:buClr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buClr>
                <a:srgbClr val="000000"/>
              </a:buClr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buClr>
                <a:srgbClr val="000000"/>
              </a:buClr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buClr>
                <a:srgbClr val="000000"/>
              </a:buClr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FFFF"/>
              </a:buClr>
            </a:pPr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body"/>
          </p:nvPr>
        </p:nvSpPr>
        <p:spPr>
          <a:xfrm>
            <a:off x="1265238" y="3502025"/>
            <a:ext cx="7056437" cy="32623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31658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58001FBB-1B3F-4098-B07F-C08F5F927723}" type="slidenum">
              <a:rPr lang="en-US" altLang="en-US"/>
              <a:pPr>
                <a:defRPr/>
              </a:pPr>
              <a:t>30</a:t>
            </a:fld>
            <a:endParaRPr lang="en-US" altLang="en-US"/>
          </a:p>
        </p:txBody>
      </p:sp>
      <p:sp>
        <p:nvSpPr>
          <p:cNvPr id="64513" name="Text Box 1"/>
          <p:cNvSpPr txBox="1">
            <a:spLocks noChangeArrowheads="1"/>
          </p:cNvSpPr>
          <p:nvPr/>
        </p:nvSpPr>
        <p:spPr bwMode="auto">
          <a:xfrm>
            <a:off x="5478463" y="6942138"/>
            <a:ext cx="4103687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5pPr>
            <a:lvl6pPr marL="2514600" indent="-228600" defTabSz="449263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6pPr>
            <a:lvl7pPr marL="2971800" indent="-228600" defTabSz="449263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7pPr>
            <a:lvl8pPr marL="3429000" indent="-228600" defTabSz="449263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8pPr>
            <a:lvl9pPr marL="3886200" indent="-228600" defTabSz="449263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9pPr>
          </a:lstStyle>
          <a:p>
            <a:pPr algn="r">
              <a:lnSpc>
                <a:spcPct val="100000"/>
              </a:lnSpc>
              <a:buClrTx/>
              <a:buFontTx/>
              <a:buNone/>
              <a:defRPr/>
            </a:pPr>
            <a:fld id="{AE932477-F21E-4845-A5F0-E3C68E99FB6E}" type="slidenum">
              <a:rPr lang="en-US" altLang="en-US" sz="1200" b="1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pPr algn="r">
                <a:lnSpc>
                  <a:spcPct val="100000"/>
                </a:lnSpc>
                <a:buClrTx/>
                <a:buFontTx/>
                <a:buNone/>
                <a:defRPr/>
              </a:pPr>
              <a:t>30</a:t>
            </a:fld>
            <a:endParaRPr lang="en-US" altLang="en-US" sz="12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64516" name="Text Box 2"/>
          <p:cNvSpPr txBox="1">
            <a:spLocks noChangeArrowheads="1"/>
          </p:cNvSpPr>
          <p:nvPr/>
        </p:nvSpPr>
        <p:spPr bwMode="auto">
          <a:xfrm>
            <a:off x="1651000" y="549275"/>
            <a:ext cx="6300788" cy="274320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altLang="en-US"/>
          </a:p>
        </p:txBody>
      </p:sp>
      <p:sp>
        <p:nvSpPr>
          <p:cNvPr id="64517" name="Text Box 3"/>
          <p:cNvSpPr txBox="1">
            <a:spLocks noChangeArrowheads="1"/>
          </p:cNvSpPr>
          <p:nvPr/>
        </p:nvSpPr>
        <p:spPr bwMode="auto">
          <a:xfrm>
            <a:off x="1265238" y="3502025"/>
            <a:ext cx="7056437" cy="3262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0978399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A847555F-1D88-4E44-A4D5-4039FF6BD04B}" type="slidenum">
              <a:rPr lang="en-GB" altLang="en-US"/>
              <a:pPr>
                <a:defRPr/>
              </a:pPr>
              <a:t>33</a:t>
            </a:fld>
            <a:endParaRPr lang="en-GB" altLang="en-US"/>
          </a:p>
        </p:txBody>
      </p:sp>
      <p:sp>
        <p:nvSpPr>
          <p:cNvPr id="40963" name="Text Box 2"/>
          <p:cNvSpPr txBox="1">
            <a:spLocks noChangeArrowheads="1"/>
          </p:cNvSpPr>
          <p:nvPr/>
        </p:nvSpPr>
        <p:spPr bwMode="auto">
          <a:xfrm>
            <a:off x="1651000" y="549275"/>
            <a:ext cx="6300788" cy="2743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30000"/>
              </a:spcBef>
              <a:buClr>
                <a:srgbClr val="000000"/>
              </a:buClr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buClr>
                <a:srgbClr val="000000"/>
              </a:buClr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buClr>
                <a:srgbClr val="000000"/>
              </a:buClr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buClr>
                <a:srgbClr val="000000"/>
              </a:buClr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buClr>
                <a:srgbClr val="000000"/>
              </a:buClr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FFFF"/>
              </a:buClr>
            </a:pPr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/>
          </p:nvPr>
        </p:nvSpPr>
        <p:spPr>
          <a:xfrm>
            <a:off x="1265238" y="3502025"/>
            <a:ext cx="7056437" cy="32623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49989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86DB310E-2148-4F5B-B8EF-3F00C97DFEAD}" type="slidenum">
              <a:rPr lang="en-GB" altLang="en-US"/>
              <a:pPr>
                <a:defRPr/>
              </a:pPr>
              <a:t>34</a:t>
            </a:fld>
            <a:endParaRPr lang="en-GB" altLang="en-US"/>
          </a:p>
        </p:txBody>
      </p:sp>
      <p:sp>
        <p:nvSpPr>
          <p:cNvPr id="31747" name="Text Box 1"/>
          <p:cNvSpPr txBox="1">
            <a:spLocks noChangeArrowheads="1"/>
          </p:cNvSpPr>
          <p:nvPr/>
        </p:nvSpPr>
        <p:spPr bwMode="auto">
          <a:xfrm>
            <a:off x="1601788" y="542925"/>
            <a:ext cx="6380162" cy="27781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748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265238" y="3502025"/>
            <a:ext cx="7056437" cy="3262313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07140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86DB310E-2148-4F5B-B8EF-3F00C97DFEAD}" type="slidenum">
              <a:rPr lang="en-GB" altLang="en-US"/>
              <a:pPr>
                <a:defRPr/>
              </a:pPr>
              <a:t>35</a:t>
            </a:fld>
            <a:endParaRPr lang="en-GB" altLang="en-US"/>
          </a:p>
        </p:txBody>
      </p:sp>
      <p:sp>
        <p:nvSpPr>
          <p:cNvPr id="31747" name="Text Box 1"/>
          <p:cNvSpPr txBox="1">
            <a:spLocks noChangeArrowheads="1"/>
          </p:cNvSpPr>
          <p:nvPr/>
        </p:nvSpPr>
        <p:spPr bwMode="auto">
          <a:xfrm>
            <a:off x="1601788" y="542925"/>
            <a:ext cx="6380162" cy="27781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748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265238" y="3502025"/>
            <a:ext cx="7056437" cy="3262313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76714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C34CBBF1-22C2-419D-A876-565888EB2E11}" type="slidenum">
              <a:rPr lang="en-GB" altLang="en-US"/>
              <a:pPr>
                <a:defRPr/>
              </a:pPr>
              <a:t>3</a:t>
            </a:fld>
            <a:endParaRPr lang="en-GB" altLang="en-US"/>
          </a:p>
        </p:txBody>
      </p:sp>
      <p:sp>
        <p:nvSpPr>
          <p:cNvPr id="491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40050" y="542925"/>
            <a:ext cx="3703638" cy="277812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91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65238" y="3502025"/>
            <a:ext cx="7056437" cy="32623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94167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B04E77B3-3D0F-402D-8F8E-D965D2052E6E}" type="slidenum">
              <a:rPr lang="en-GB" altLang="en-US"/>
              <a:pPr>
                <a:defRPr/>
              </a:pPr>
              <a:t>4</a:t>
            </a:fld>
            <a:endParaRPr lang="en-GB" altLang="en-US"/>
          </a:p>
        </p:txBody>
      </p:sp>
      <p:sp>
        <p:nvSpPr>
          <p:cNvPr id="563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40050" y="542925"/>
            <a:ext cx="3703638" cy="277812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632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65238" y="3502025"/>
            <a:ext cx="7056437" cy="32623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73542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FEEE6FA5-C2BF-4AF7-8CFA-BD224D120179}" type="slidenum">
              <a:rPr lang="en-GB" altLang="en-US"/>
              <a:pPr>
                <a:defRPr/>
              </a:pPr>
              <a:t>5</a:t>
            </a:fld>
            <a:endParaRPr lang="en-GB" altLang="en-US"/>
          </a:p>
        </p:txBody>
      </p:sp>
      <p:sp>
        <p:nvSpPr>
          <p:cNvPr id="532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40050" y="542925"/>
            <a:ext cx="3703638" cy="277812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325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65238" y="3502025"/>
            <a:ext cx="7056437" cy="32623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96770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8EE55E67-D87E-48EB-BD86-5F4AD51ED729}" type="slidenum">
              <a:rPr lang="en-GB" altLang="en-US"/>
              <a:pPr>
                <a:defRPr/>
              </a:pPr>
              <a:t>6</a:t>
            </a:fld>
            <a:endParaRPr lang="en-GB" altLang="en-US"/>
          </a:p>
        </p:txBody>
      </p:sp>
      <p:sp>
        <p:nvSpPr>
          <p:cNvPr id="542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40050" y="542925"/>
            <a:ext cx="3703638" cy="277812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427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65238" y="3502025"/>
            <a:ext cx="7056437" cy="32623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79442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8EE55E67-D87E-48EB-BD86-5F4AD51ED729}" type="slidenum">
              <a:rPr lang="en-GB" altLang="en-US"/>
              <a:pPr>
                <a:defRPr/>
              </a:pPr>
              <a:t>7</a:t>
            </a:fld>
            <a:endParaRPr lang="en-GB" altLang="en-US"/>
          </a:p>
        </p:txBody>
      </p:sp>
      <p:sp>
        <p:nvSpPr>
          <p:cNvPr id="542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40050" y="542925"/>
            <a:ext cx="3703638" cy="277812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427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65238" y="3502025"/>
            <a:ext cx="7056437" cy="32623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79442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8EE55E67-D87E-48EB-BD86-5F4AD51ED729}" type="slidenum">
              <a:rPr lang="en-GB" altLang="en-US"/>
              <a:pPr>
                <a:defRPr/>
              </a:pPr>
              <a:t>8</a:t>
            </a:fld>
            <a:endParaRPr lang="en-GB" altLang="en-US"/>
          </a:p>
        </p:txBody>
      </p:sp>
      <p:sp>
        <p:nvSpPr>
          <p:cNvPr id="542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40050" y="542925"/>
            <a:ext cx="3703638" cy="277812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427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65238" y="3502025"/>
            <a:ext cx="7056437" cy="32623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74237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92850828-0920-4E76-80F7-3CF3B758C280}" type="slidenum">
              <a:rPr lang="en-GB" altLang="en-US"/>
              <a:pPr>
                <a:defRPr/>
              </a:pPr>
              <a:t>14</a:t>
            </a:fld>
            <a:endParaRPr lang="en-GB" altLang="en-US"/>
          </a:p>
        </p:txBody>
      </p:sp>
      <p:sp>
        <p:nvSpPr>
          <p:cNvPr id="552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40050" y="542925"/>
            <a:ext cx="3703638" cy="277812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53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65238" y="3502025"/>
            <a:ext cx="7056437" cy="32623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6127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447800"/>
            <a:ext cx="5181600" cy="2057400"/>
          </a:xfrm>
        </p:spPr>
        <p:txBody>
          <a:bodyPr/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810000"/>
            <a:ext cx="5181600" cy="1524000"/>
          </a:xfrm>
        </p:spPr>
        <p:txBody>
          <a:bodyPr/>
          <a:lstStyle>
            <a:lvl1pPr marL="0" indent="0" algn="ctr">
              <a:buFontTx/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239435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 err="1" smtClean="0"/>
            </a:lvl1pPr>
          </a:lstStyle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16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81000"/>
            <a:ext cx="19431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56769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 err="1" smtClean="0"/>
            </a:lvl1pPr>
          </a:lstStyle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646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 err="1" smtClean="0"/>
            </a:lvl1pPr>
          </a:lstStyle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071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 err="1" smtClean="0"/>
            </a:lvl1pPr>
          </a:lstStyle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596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 err="1" smtClean="0"/>
            </a:lvl1pPr>
          </a:lstStyle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250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 err="1" smtClean="0"/>
            </a:lvl1pPr>
          </a:lstStyle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994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97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035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609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 err="1" smtClean="0"/>
            </a:lvl1pPr>
          </a:lstStyle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876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7772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" y="6248400"/>
            <a:ext cx="5791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aseline="0" smtClean="0">
                <a:solidFill>
                  <a:schemeClr val="bg1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32" r:id="rId6"/>
    <p:sldLayoutId id="2147483933" r:id="rId7"/>
    <p:sldLayoutId id="2147483934" r:id="rId8"/>
    <p:sldLayoutId id="2147483940" r:id="rId9"/>
    <p:sldLayoutId id="2147483941" r:id="rId10"/>
    <p:sldLayoutId id="2147483942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33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3300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3300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3300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3300"/>
          </a:solidFill>
          <a:latin typeface="Arial Black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3300"/>
          </a:solidFill>
          <a:latin typeface="Arial Black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3300"/>
          </a:solidFill>
          <a:latin typeface="Arial Black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3300"/>
          </a:solidFill>
          <a:latin typeface="Arial Black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3300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rgbClr val="6633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InitAssPointerVar.cpp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47800"/>
            <a:ext cx="5562600" cy="2057400"/>
          </a:xfrm>
        </p:spPr>
        <p:txBody>
          <a:bodyPr/>
          <a:lstStyle/>
          <a:p>
            <a:r>
              <a:rPr lang="en-US" altLang="en-US" b="1" dirty="0">
                <a:latin typeface="Arial" charset="0"/>
              </a:rPr>
              <a:t>Advanced Programming</a:t>
            </a:r>
            <a:br>
              <a:rPr lang="en-US" altLang="en-US" b="1" dirty="0">
                <a:latin typeface="Arial" charset="0"/>
              </a:rPr>
            </a:br>
            <a:r>
              <a:rPr lang="en-US" altLang="en-US" b="1" dirty="0">
                <a:latin typeface="Arial" charset="0"/>
              </a:rPr>
              <a:t>Concepts with C++</a:t>
            </a:r>
            <a:br>
              <a:rPr lang="en-US" altLang="en-US" b="1" dirty="0">
                <a:latin typeface="Arial" charset="0"/>
              </a:rPr>
            </a:br>
            <a:r>
              <a:rPr lang="en-US" altLang="en-US" b="1" dirty="0">
                <a:latin typeface="Arial" charset="0"/>
              </a:rPr>
              <a:t>CSI2372 – Fall 2019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en-US" b="0" dirty="0">
                <a:latin typeface="Arial" charset="0"/>
              </a:rPr>
              <a:t>Jochen Lang &amp;</a:t>
            </a:r>
          </a:p>
          <a:p>
            <a:pPr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en-US" b="0" dirty="0">
                <a:latin typeface="Arial" charset="0"/>
              </a:rPr>
              <a:t>Mohamed Taleb</a:t>
            </a:r>
          </a:p>
          <a:p>
            <a:pPr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en-US" b="0" dirty="0">
                <a:latin typeface="Arial" charset="0"/>
              </a:rPr>
              <a:t>EECS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817419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7772400" cy="576064"/>
          </a:xfrm>
        </p:spPr>
        <p:txBody>
          <a:bodyPr/>
          <a:lstStyle/>
          <a:p>
            <a:r>
              <a:rPr lang="fr-CA" dirty="0"/>
              <a:t>Pointers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477194-A29A-485E-A2EA-0EBC967A83F1}"/>
              </a:ext>
            </a:extLst>
          </p:cNvPr>
          <p:cNvSpPr/>
          <p:nvPr/>
        </p:nvSpPr>
        <p:spPr>
          <a:xfrm>
            <a:off x="395536" y="1252251"/>
            <a:ext cx="2057400" cy="212365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fr-CA" sz="1400" dirty="0" err="1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fr-CA" sz="14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CA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size1</a:t>
            </a:r>
            <a:r>
              <a:rPr lang="fr-CA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CA" sz="14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char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sz="14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str</a:t>
            </a:r>
            <a:r>
              <a:rPr lang="en-US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[ ]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{</a:t>
            </a:r>
          </a:p>
          <a:p>
            <a:pPr>
              <a:spcBef>
                <a:spcPts val="600"/>
              </a:spcBef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   </a:t>
            </a:r>
            <a:r>
              <a:rPr lang="fr-CA" sz="1400" dirty="0" err="1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fr-CA" sz="14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0;</a:t>
            </a:r>
            <a:endParaRPr 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fr-CA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fr-CA" sz="14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char</a:t>
            </a:r>
            <a:r>
              <a:rPr lang="fr-CA" sz="14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CA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*p = *</a:t>
            </a:r>
            <a:r>
              <a:rPr lang="fr-CA" sz="1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</a:t>
            </a:r>
            <a:r>
              <a:rPr lang="fr-CA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   while (*(p++)) {</a:t>
            </a:r>
            <a:endParaRPr 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      </a:t>
            </a:r>
            <a:r>
              <a:rPr lang="en-US" sz="1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 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++</a:t>
            </a:r>
            <a:r>
              <a:rPr lang="en-US" sz="1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    } </a:t>
            </a:r>
          </a:p>
          <a:p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return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062159" y="1255400"/>
            <a:ext cx="4572000" cy="2677656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>
            <a:spAutoFit/>
          </a:bodyPr>
          <a:lstStyle/>
          <a:p>
            <a:r>
              <a:rPr lang="fr-CA" sz="1400" dirty="0" err="1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fr-CA" sz="14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main(){</a:t>
            </a:r>
          </a:p>
          <a:p>
            <a:r>
              <a:rPr lang="fr-CA" sz="14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    char</a:t>
            </a:r>
            <a:r>
              <a:rPr lang="fr-CA" sz="14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*</a:t>
            </a:r>
            <a:r>
              <a:rPr lang="fr-CA" sz="1400" dirty="0" err="1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str</a:t>
            </a:r>
            <a:r>
              <a:rPr lang="fr-CA" sz="14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[ ] = {</a:t>
            </a:r>
            <a:r>
              <a:rPr lang="fr-CA" sz="1400" dirty="0">
                <a:solidFill>
                  <a:srgbClr val="A31515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"Hello"</a:t>
            </a:r>
            <a:r>
              <a:rPr lang="fr-CA" sz="14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};</a:t>
            </a:r>
          </a:p>
          <a:p>
            <a:r>
              <a:rPr lang="fr-CA" sz="14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    char</a:t>
            </a:r>
            <a:r>
              <a:rPr lang="fr-CA" sz="14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*</a:t>
            </a:r>
            <a:r>
              <a:rPr lang="fr-CA" sz="1400" dirty="0" err="1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ptr</a:t>
            </a:r>
            <a:r>
              <a:rPr lang="fr-CA" sz="14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= *</a:t>
            </a:r>
            <a:r>
              <a:rPr lang="fr-CA" sz="1400" dirty="0" err="1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str</a:t>
            </a:r>
            <a:r>
              <a:rPr lang="fr-CA" sz="14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fr-CA" sz="14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endParaRPr lang="fr-CA" sz="14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CA" sz="14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fr-CA" sz="1400" dirty="0" err="1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fr-CA" sz="14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CA" sz="1400" dirty="0" err="1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r>
              <a:rPr lang="fr-CA" sz="14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fr-CA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size1(&amp;</a:t>
            </a:r>
            <a:r>
              <a:rPr lang="fr-CA" sz="14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ptr</a:t>
            </a:r>
            <a:r>
              <a:rPr lang="fr-CA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fr-CA" sz="14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endParaRPr lang="fr-CA" sz="14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&lt;&lt;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"The size of the string is “ &lt;&lt;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result &lt;&lt;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endParaRPr lang="fr-CA" sz="14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CA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</a:t>
            </a:r>
            <a:r>
              <a:rPr lang="fr-CA" sz="14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cout &lt;&lt; </a:t>
            </a:r>
            <a:r>
              <a:rPr lang="fr-CA" sz="1400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endl</a:t>
            </a:r>
            <a:r>
              <a:rPr lang="fr-CA" sz="14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; cout &lt;&lt; </a:t>
            </a:r>
            <a:r>
              <a:rPr lang="fr-CA" sz="1400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endl</a:t>
            </a:r>
            <a:r>
              <a:rPr lang="fr-CA" sz="14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;</a:t>
            </a:r>
          </a:p>
          <a:p>
            <a:r>
              <a:rPr lang="fr-CA" sz="14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     system(</a:t>
            </a:r>
            <a:r>
              <a:rPr lang="fr-CA" sz="1400" dirty="0">
                <a:solidFill>
                  <a:srgbClr val="A31515"/>
                </a:solidFill>
                <a:highlight>
                  <a:srgbClr val="FFFFFF"/>
                </a:highlight>
                <a:latin typeface="+mn-lt"/>
              </a:rPr>
              <a:t>"PAUSE"</a:t>
            </a:r>
            <a:r>
              <a:rPr lang="fr-CA" sz="14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);</a:t>
            </a:r>
            <a:endParaRPr lang="fr-CA" sz="1400" dirty="0">
              <a:solidFill>
                <a:srgbClr val="000000"/>
              </a:solidFill>
              <a:highlight>
                <a:srgbClr val="FFFFFF"/>
              </a:highlight>
              <a:latin typeface="+mn-lt"/>
              <a:cs typeface="Arial" panose="020B0604020202020204" pitchFamily="34" charset="0"/>
            </a:endParaRPr>
          </a:p>
          <a:p>
            <a:r>
              <a:rPr lang="fr-CA" sz="14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     return</a:t>
            </a:r>
            <a:r>
              <a:rPr lang="fr-CA" sz="14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0;</a:t>
            </a:r>
          </a:p>
          <a:p>
            <a:r>
              <a:rPr lang="fr-CA" sz="14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fr-CA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214936" y="4499828"/>
            <a:ext cx="3301280" cy="861774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The size of the string is 5</a:t>
            </a:r>
          </a:p>
          <a:p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Press any key to continue …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138736" y="4022126"/>
            <a:ext cx="1433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Output: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2915816" y="3375909"/>
            <a:ext cx="432048" cy="1834216"/>
            <a:chOff x="2766256" y="3375909"/>
            <a:chExt cx="581608" cy="1834216"/>
          </a:xfrm>
        </p:grpSpPr>
        <p:cxnSp>
          <p:nvCxnSpPr>
            <p:cNvPr id="27" name="Straight Connector 26"/>
            <p:cNvCxnSpPr/>
            <p:nvPr/>
          </p:nvCxnSpPr>
          <p:spPr bwMode="auto">
            <a:xfrm flipH="1">
              <a:off x="2766256" y="3375909"/>
              <a:ext cx="58160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C00000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cxnSp>
          <p:nvCxnSpPr>
            <p:cNvPr id="29" name="Straight Connector 28"/>
            <p:cNvCxnSpPr/>
            <p:nvPr/>
          </p:nvCxnSpPr>
          <p:spPr bwMode="auto">
            <a:xfrm>
              <a:off x="2766256" y="3375909"/>
              <a:ext cx="0" cy="183421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Straight Connector 30"/>
            <p:cNvCxnSpPr/>
            <p:nvPr/>
          </p:nvCxnSpPr>
          <p:spPr bwMode="auto">
            <a:xfrm>
              <a:off x="2766256" y="5210125"/>
              <a:ext cx="51514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6" name="Rectangle 35"/>
          <p:cNvSpPr/>
          <p:nvPr/>
        </p:nvSpPr>
        <p:spPr>
          <a:xfrm>
            <a:off x="195859" y="712437"/>
            <a:ext cx="62052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1688" indent="-346075" algn="just">
              <a:spcBef>
                <a:spcPts val="600"/>
              </a:spcBef>
              <a:buClr>
                <a:srgbClr val="663300"/>
              </a:buClr>
              <a:buFont typeface="Wingdings 2" panose="05020102010507070707" pitchFamily="18" charset="2"/>
              <a:buChar char="¾"/>
              <a:tabLst>
                <a:tab pos="1828800" algn="l"/>
              </a:tabLst>
            </a:pPr>
            <a:r>
              <a:rPr lang="en-US" sz="1800" b="1" dirty="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Expressions containing pointers</a:t>
            </a:r>
          </a:p>
        </p:txBody>
      </p:sp>
    </p:spTree>
    <p:extLst>
      <p:ext uri="{BB962C8B-B14F-4D97-AF65-F5344CB8AC3E}">
        <p14:creationId xmlns:p14="http://schemas.microsoft.com/office/powerpoint/2010/main" val="3216979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7772400" cy="378569"/>
          </a:xfrm>
        </p:spPr>
        <p:txBody>
          <a:bodyPr/>
          <a:lstStyle/>
          <a:p>
            <a:r>
              <a:rPr lang="fr-CA" dirty="0"/>
              <a:t>Pointers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195859" y="548680"/>
            <a:ext cx="62052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1688" indent="-346075" algn="just">
              <a:spcBef>
                <a:spcPts val="600"/>
              </a:spcBef>
              <a:buClr>
                <a:srgbClr val="663300"/>
              </a:buClr>
              <a:buFont typeface="Wingdings 2" panose="05020102010507070707" pitchFamily="18" charset="2"/>
              <a:buChar char="¾"/>
              <a:tabLst>
                <a:tab pos="1828800" algn="l"/>
              </a:tabLst>
            </a:pPr>
            <a:r>
              <a:rPr lang="en-US" sz="1800" b="1" dirty="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pointer parameters to a function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F32B29-EE30-40F0-A0E3-673079616339}"/>
              </a:ext>
            </a:extLst>
          </p:cNvPr>
          <p:cNvSpPr/>
          <p:nvPr/>
        </p:nvSpPr>
        <p:spPr>
          <a:xfrm>
            <a:off x="1259632" y="980728"/>
            <a:ext cx="6912768" cy="404726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CA" sz="1400" dirty="0" err="1">
                <a:solidFill>
                  <a:srgbClr val="0000F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void</a:t>
            </a:r>
            <a:r>
              <a:rPr lang="fr-CA" sz="1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fr-CA" sz="14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MultiService</a:t>
            </a:r>
            <a:r>
              <a:rPr lang="fr-CA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fr-CA" sz="1400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int</a:t>
            </a:r>
            <a:r>
              <a:rPr lang="fr-CA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*a, </a:t>
            </a:r>
            <a:r>
              <a:rPr lang="fr-CA" sz="1400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int</a:t>
            </a:r>
            <a:r>
              <a:rPr lang="fr-CA" sz="14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fr-CA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*b, </a:t>
            </a:r>
            <a:r>
              <a:rPr lang="fr-CA" sz="1400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int</a:t>
            </a:r>
            <a:r>
              <a:rPr lang="fr-CA" sz="14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fr-CA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*c)</a:t>
            </a:r>
            <a:endParaRPr lang="en-US" sz="14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fr-CA" sz="1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{</a:t>
            </a:r>
            <a:endParaRPr lang="en-US" sz="1400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fr-CA" sz="1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fr-CA" sz="1400" dirty="0" err="1">
                <a:solidFill>
                  <a:srgbClr val="0000F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int</a:t>
            </a:r>
            <a:r>
              <a:rPr lang="fr-CA" sz="1400" dirty="0">
                <a:solidFill>
                  <a:srgbClr val="0000F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fr-CA" sz="1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 = *a, k = *b;</a:t>
            </a:r>
            <a:endParaRPr lang="en-US" sz="1400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fr-CA" sz="1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*a = t + k;</a:t>
            </a:r>
            <a:endParaRPr lang="en-US" sz="1400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fr-CA" sz="1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*b = t - k;</a:t>
            </a:r>
            <a:endParaRPr lang="en-US" sz="1400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fr-CA" sz="1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*c = t * k;</a:t>
            </a:r>
            <a:endParaRPr lang="en-US" sz="1400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fr-CA" sz="1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&lt;&lt; </a:t>
            </a:r>
            <a:r>
              <a:rPr lang="en-US" sz="1400" dirty="0">
                <a:solidFill>
                  <a:srgbClr val="A3151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"The value of a = " &lt;&lt;  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*a &lt;&lt; </a:t>
            </a:r>
            <a:r>
              <a:rPr lang="en-US" sz="1400" dirty="0">
                <a:solidFill>
                  <a:srgbClr val="A3151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 , b = " &lt;&lt; 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*b &lt;&lt; </a:t>
            </a:r>
            <a:r>
              <a:rPr lang="en-US" sz="1400" dirty="0">
                <a:solidFill>
                  <a:srgbClr val="A3151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 , and c = " &lt;&lt; 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*c &lt;&lt;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US" sz="1400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fr-CA" sz="1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</a:p>
          <a:p>
            <a:endParaRPr lang="en-US" sz="1400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fr-CA" sz="1400" dirty="0" err="1">
                <a:solidFill>
                  <a:srgbClr val="0000F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void</a:t>
            </a:r>
            <a:r>
              <a:rPr lang="fr-CA" sz="1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main()</a:t>
            </a:r>
            <a:endParaRPr lang="en-US" sz="1400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fr-CA" sz="1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{  </a:t>
            </a:r>
          </a:p>
          <a:p>
            <a:r>
              <a:rPr lang="fr-CA" sz="1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fr-CA" sz="1400" dirty="0" err="1">
                <a:solidFill>
                  <a:srgbClr val="0000F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int</a:t>
            </a:r>
            <a:r>
              <a:rPr lang="fr-CA" sz="1400" dirty="0">
                <a:solidFill>
                  <a:srgbClr val="0000F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fr-CA" sz="1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x = 5, y = 3, z;</a:t>
            </a:r>
          </a:p>
          <a:p>
            <a:endParaRPr lang="fr-CA" sz="1400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fr-CA" sz="14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MultiService</a:t>
            </a:r>
            <a:r>
              <a:rPr lang="fr-CA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(&amp;x, &amp;y, &amp;z)</a:t>
            </a:r>
            <a:r>
              <a:rPr lang="fr-CA" sz="1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;</a:t>
            </a:r>
          </a:p>
          <a:p>
            <a:endParaRPr lang="fr-CA" sz="1400" dirty="0">
              <a:solidFill>
                <a:srgbClr val="00B05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fr-CA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cout 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&lt;&lt;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endl</a:t>
            </a:r>
            <a:r>
              <a:rPr lang="fr-CA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cout 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&lt;&lt;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endl</a:t>
            </a:r>
            <a:r>
              <a:rPr lang="fr-CA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    </a:t>
            </a:r>
            <a:r>
              <a:rPr lang="fr-CA" sz="14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system(</a:t>
            </a:r>
            <a:r>
              <a:rPr lang="fr-CA" sz="1400" dirty="0">
                <a:solidFill>
                  <a:srgbClr val="A31515"/>
                </a:solidFill>
                <a:highlight>
                  <a:srgbClr val="FFFFFF"/>
                </a:highlight>
                <a:latin typeface="+mn-lt"/>
              </a:rPr>
              <a:t>"PAUSE"</a:t>
            </a:r>
            <a:r>
              <a:rPr lang="fr-CA" sz="14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);</a:t>
            </a:r>
            <a:endParaRPr lang="fr-CA" sz="1400" dirty="0">
              <a:solidFill>
                <a:srgbClr val="000000"/>
              </a:solidFill>
              <a:highlight>
                <a:srgbClr val="FFFFFF"/>
              </a:highlight>
              <a:latin typeface="+mn-lt"/>
              <a:cs typeface="Arial" panose="020B0604020202020204" pitchFamily="34" charset="0"/>
            </a:endParaRPr>
          </a:p>
          <a:p>
            <a:r>
              <a:rPr lang="fr-CA" sz="1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  <a:endParaRPr lang="en-US" sz="1400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475656" y="5517232"/>
            <a:ext cx="45127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value of a = 8 , b = 2 , and c = 15 </a:t>
            </a:r>
            <a:endParaRPr lang="fr-CA" sz="2000" dirty="0">
              <a:solidFill>
                <a:srgbClr val="0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16819" y="5157192"/>
            <a:ext cx="1418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3287569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7772400" cy="378569"/>
          </a:xfrm>
        </p:spPr>
        <p:txBody>
          <a:bodyPr/>
          <a:lstStyle/>
          <a:p>
            <a:r>
              <a:rPr lang="fr-CA" dirty="0"/>
              <a:t>Pointers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195859" y="548680"/>
            <a:ext cx="62052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1688" indent="-346075" algn="just">
              <a:spcBef>
                <a:spcPts val="600"/>
              </a:spcBef>
              <a:buClr>
                <a:srgbClr val="663300"/>
              </a:buClr>
              <a:buFont typeface="Wingdings 2" panose="05020102010507070707" pitchFamily="18" charset="2"/>
              <a:buChar char="¾"/>
              <a:tabLst>
                <a:tab pos="1828800" algn="l"/>
              </a:tabLst>
            </a:pPr>
            <a:r>
              <a:rPr lang="en-US" sz="1800" b="1" dirty="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pointer to a function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2088232" y="1044600"/>
            <a:ext cx="7020272" cy="4616648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fr-CA" sz="1400" dirty="0" err="1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fr-CA" sz="14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main()</a:t>
            </a:r>
          </a:p>
          <a:p>
            <a:r>
              <a:rPr lang="fr-CA" sz="14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a = 5, b = 4;</a:t>
            </a:r>
          </a:p>
          <a:p>
            <a:endParaRPr lang="fr-CA" sz="14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CA" sz="14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fr-CA" sz="1400" dirty="0" err="1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fr-CA" sz="14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(*ptr1)(</a:t>
            </a:r>
            <a:r>
              <a:rPr lang="fr-CA" sz="1400" dirty="0" err="1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fr-CA" sz="14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CA" sz="1400" dirty="0" err="1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fr-CA" sz="14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fr-CA" sz="14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   ptr1 = &amp;min;</a:t>
            </a:r>
          </a:p>
          <a:p>
            <a:r>
              <a:rPr lang="fr-CA" sz="14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fr-CA" sz="1400" dirty="0" err="1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fr-CA" sz="14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CA" sz="1400" dirty="0" err="1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smaller</a:t>
            </a:r>
            <a:r>
              <a:rPr lang="fr-CA" sz="14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= ptr1(</a:t>
            </a:r>
            <a:r>
              <a:rPr lang="fr-CA" sz="1400" dirty="0" err="1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a,b</a:t>
            </a:r>
            <a:r>
              <a:rPr lang="fr-CA" sz="14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endParaRPr lang="fr-CA" sz="14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CA" sz="14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fr-CA" sz="1400" dirty="0" err="1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fr-CA" sz="14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(*ptr2)(</a:t>
            </a:r>
            <a:r>
              <a:rPr lang="fr-CA" sz="1400" dirty="0" err="1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fr-CA" sz="14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CA" sz="1400" dirty="0" err="1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fr-CA" sz="14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fr-CA" sz="14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   ptr2 = &amp;max;</a:t>
            </a:r>
          </a:p>
          <a:p>
            <a:r>
              <a:rPr lang="fr-CA" sz="14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fr-CA" sz="1400" dirty="0" err="1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fr-CA" sz="14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CA" sz="1400" dirty="0" err="1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bigger</a:t>
            </a:r>
            <a:r>
              <a:rPr lang="fr-CA" sz="14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= ptr2(</a:t>
            </a:r>
            <a:r>
              <a:rPr lang="fr-CA" sz="1400" dirty="0" err="1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a,b</a:t>
            </a:r>
            <a:r>
              <a:rPr lang="fr-CA" sz="14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endParaRPr lang="fr-CA" sz="14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CA" sz="14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fr-CA" sz="1400" dirty="0" err="1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fr-CA" sz="14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(*ptr3)(</a:t>
            </a:r>
            <a:r>
              <a:rPr lang="fr-CA" sz="1400" dirty="0" err="1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fr-CA" sz="14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CA" sz="1400" dirty="0" err="1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fr-CA" sz="14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fr-CA" sz="14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   ptr3 = &amp;</a:t>
            </a:r>
            <a:r>
              <a:rPr lang="fr-CA" sz="1400" dirty="0" err="1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sum</a:t>
            </a:r>
            <a:r>
              <a:rPr lang="fr-CA" sz="14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fr-CA" sz="14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fr-CA" sz="1400" dirty="0" err="1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fr-CA" sz="14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CA" sz="1400" dirty="0" err="1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sum</a:t>
            </a:r>
            <a:r>
              <a:rPr lang="fr-CA" sz="14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= ptr3(</a:t>
            </a:r>
            <a:r>
              <a:rPr lang="fr-CA" sz="1400" dirty="0" err="1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a,b</a:t>
            </a:r>
            <a:r>
              <a:rPr lang="fr-CA" sz="14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endParaRPr lang="fr-CA" sz="14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CA" sz="14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   cout &lt;&lt; </a:t>
            </a:r>
            <a:r>
              <a:rPr lang="fr-CA" sz="1400" dirty="0">
                <a:solidFill>
                  <a:srgbClr val="A31515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fr-CA" sz="1400" dirty="0" err="1">
                <a:solidFill>
                  <a:srgbClr val="A31515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Smaller</a:t>
            </a:r>
            <a:r>
              <a:rPr lang="fr-CA" sz="1400" dirty="0">
                <a:solidFill>
                  <a:srgbClr val="A31515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= " </a:t>
            </a:r>
            <a:r>
              <a:rPr lang="fr-CA" sz="1400" dirty="0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&lt;&lt;</a:t>
            </a:r>
            <a:r>
              <a:rPr lang="fr-CA" sz="1400" dirty="0">
                <a:solidFill>
                  <a:srgbClr val="A31515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CA" sz="1400" dirty="0" err="1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smaller</a:t>
            </a:r>
            <a:r>
              <a:rPr lang="fr-CA" sz="14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&lt;&lt; </a:t>
            </a:r>
            <a:r>
              <a:rPr lang="fr-CA" sz="1400" dirty="0">
                <a:solidFill>
                  <a:srgbClr val="A31515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fr-CA" sz="14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CA" sz="1400" dirty="0">
                <a:solidFill>
                  <a:srgbClr val="A31515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CA" sz="1400" dirty="0" err="1">
                <a:solidFill>
                  <a:srgbClr val="A31515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Bigger</a:t>
            </a:r>
            <a:r>
              <a:rPr lang="fr-CA" sz="1400" dirty="0">
                <a:solidFill>
                  <a:srgbClr val="A31515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= " </a:t>
            </a:r>
            <a:r>
              <a:rPr lang="fr-CA" sz="1400" dirty="0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&lt;&lt;</a:t>
            </a:r>
            <a:r>
              <a:rPr lang="fr-CA" sz="1400" dirty="0">
                <a:solidFill>
                  <a:srgbClr val="A31515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CA" sz="1400" dirty="0" err="1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bigger</a:t>
            </a:r>
            <a:r>
              <a:rPr lang="fr-CA" sz="14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CA" sz="1400" dirty="0">
                <a:solidFill>
                  <a:srgbClr val="A31515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&lt;&lt;  " , </a:t>
            </a:r>
            <a:r>
              <a:rPr lang="fr-CA" sz="1400" dirty="0" err="1">
                <a:solidFill>
                  <a:srgbClr val="A31515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Sum</a:t>
            </a:r>
            <a:r>
              <a:rPr lang="fr-CA" sz="1400" dirty="0">
                <a:solidFill>
                  <a:srgbClr val="A31515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= " " </a:t>
            </a:r>
            <a:r>
              <a:rPr lang="fr-CA" sz="14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&lt;&lt; </a:t>
            </a:r>
            <a:r>
              <a:rPr lang="fr-CA" sz="1400" dirty="0" err="1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sum</a:t>
            </a:r>
            <a:r>
              <a:rPr lang="fr-CA" sz="14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endParaRPr lang="fr-CA" sz="14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CA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cout 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&lt;&lt;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endl</a:t>
            </a:r>
            <a:r>
              <a:rPr lang="fr-CA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cout 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&lt;&lt;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endl</a:t>
            </a:r>
            <a:r>
              <a:rPr lang="fr-CA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    </a:t>
            </a:r>
            <a:r>
              <a:rPr lang="fr-CA" sz="14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system(</a:t>
            </a:r>
            <a:r>
              <a:rPr lang="fr-CA" sz="1400" dirty="0">
                <a:solidFill>
                  <a:srgbClr val="A31515"/>
                </a:solidFill>
                <a:highlight>
                  <a:srgbClr val="FFFFFF"/>
                </a:highlight>
                <a:latin typeface="+mn-lt"/>
              </a:rPr>
              <a:t>"PAUSE"</a:t>
            </a:r>
            <a:r>
              <a:rPr lang="fr-CA" sz="14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);</a:t>
            </a:r>
            <a:endParaRPr lang="fr-CA" sz="1400" dirty="0">
              <a:solidFill>
                <a:srgbClr val="000000"/>
              </a:solidFill>
              <a:highlight>
                <a:srgbClr val="FFFFFF"/>
              </a:highlight>
              <a:latin typeface="+mn-lt"/>
              <a:cs typeface="Arial" panose="020B0604020202020204" pitchFamily="34" charset="0"/>
            </a:endParaRPr>
          </a:p>
          <a:p>
            <a:r>
              <a:rPr lang="fr-CA" sz="14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fr-CA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5496" y="1060500"/>
            <a:ext cx="2016224" cy="3970318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fr-CA" sz="14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fr-CA" sz="1400" dirty="0" err="1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include</a:t>
            </a:r>
            <a:r>
              <a:rPr lang="fr-CA" sz="14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CA" sz="1400" dirty="0">
                <a:solidFill>
                  <a:srgbClr val="A31515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fr-CA" sz="1400" dirty="0" err="1">
                <a:solidFill>
                  <a:srgbClr val="A31515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iostream</a:t>
            </a:r>
            <a:r>
              <a:rPr lang="fr-CA" sz="1400" dirty="0">
                <a:solidFill>
                  <a:srgbClr val="A31515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fr-CA" sz="1400" dirty="0" err="1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lang="fr-CA" sz="14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CA" sz="1400" dirty="0" err="1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namespace</a:t>
            </a:r>
            <a:r>
              <a:rPr lang="fr-CA" sz="14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CA" sz="1400" dirty="0" err="1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std</a:t>
            </a:r>
            <a:r>
              <a:rPr lang="fr-CA" sz="14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endParaRPr lang="fr-CA" sz="14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v-SE" sz="14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min(</a:t>
            </a:r>
            <a:r>
              <a:rPr lang="sv-SE" sz="14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400" dirty="0">
                <a:solidFill>
                  <a:srgbClr val="80808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sv-SE" sz="14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400" dirty="0">
                <a:solidFill>
                  <a:srgbClr val="80808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fr-CA" sz="14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&lt;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?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fr-CA" sz="14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endParaRPr lang="fr-CA" sz="14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400" dirty="0" err="1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max(</a:t>
            </a:r>
            <a:r>
              <a:rPr lang="fr-FR" sz="1400" dirty="0" err="1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>
                <a:solidFill>
                  <a:srgbClr val="80808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400" dirty="0" err="1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>
                <a:solidFill>
                  <a:srgbClr val="80808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fr-CA" sz="14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   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&gt;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?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fr-CA" sz="14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endParaRPr lang="fr-CA" sz="14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CA" sz="14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CA" sz="1400" dirty="0" err="1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fr-CA" sz="14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CA" sz="1400" dirty="0" err="1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sum</a:t>
            </a:r>
            <a:r>
              <a:rPr lang="fr-CA" sz="14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CA" sz="1400" dirty="0" err="1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fr-CA" sz="14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CA" sz="1400" dirty="0">
                <a:solidFill>
                  <a:srgbClr val="80808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fr-CA" sz="14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CA" sz="1400" dirty="0" err="1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fr-CA" sz="14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CA" sz="1400" dirty="0">
                <a:solidFill>
                  <a:srgbClr val="80808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fr-CA" sz="14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fr-CA" sz="14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fr-CA" sz="14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   return</a:t>
            </a:r>
            <a:r>
              <a:rPr lang="fr-CA" sz="14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CA" sz="1400" dirty="0">
                <a:solidFill>
                  <a:srgbClr val="80808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fr-CA" sz="14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fr-CA" sz="1400" dirty="0">
                <a:solidFill>
                  <a:srgbClr val="80808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fr-CA" sz="14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fr-CA" sz="14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fr-CA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96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7772400" cy="378569"/>
          </a:xfrm>
        </p:spPr>
        <p:txBody>
          <a:bodyPr/>
          <a:lstStyle/>
          <a:p>
            <a:r>
              <a:rPr lang="fr-CA" dirty="0"/>
              <a:t>Pointers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35496" y="548680"/>
            <a:ext cx="9073008" cy="661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1688" indent="-346075" algn="just">
              <a:spcBef>
                <a:spcPts val="600"/>
              </a:spcBef>
              <a:buClr>
                <a:srgbClr val="663300"/>
              </a:buClr>
              <a:buFont typeface="Wingdings 2" panose="05020102010507070707" pitchFamily="18" charset="2"/>
              <a:buChar char="¾"/>
              <a:tabLst>
                <a:tab pos="1828800" algn="l"/>
              </a:tabLst>
            </a:pPr>
            <a:r>
              <a:rPr lang="en-US" sz="1800" b="1" dirty="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Aliasing</a:t>
            </a:r>
          </a:p>
          <a:p>
            <a:pPr marL="1258888" lvl="1" indent="-346075" algn="just">
              <a:spcBef>
                <a:spcPts val="600"/>
              </a:spcBef>
              <a:buClr>
                <a:srgbClr val="663300"/>
              </a:buClr>
              <a:buFont typeface="Wingdings 2" panose="05020102010507070707" pitchFamily="18" charset="2"/>
              <a:buChar char="¾"/>
              <a:tabLst>
                <a:tab pos="1828800" algn="l"/>
              </a:tabLst>
            </a:pPr>
            <a:endParaRPr lang="en-US" sz="1400" b="1" dirty="0">
              <a:solidFill>
                <a:srgbClr val="6633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4077072"/>
            <a:ext cx="3094459" cy="166915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384376" y="620688"/>
            <a:ext cx="4572000" cy="526297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fr-CA" sz="1400" dirty="0">
                <a:solidFill>
                  <a:srgbClr val="0000FF"/>
                </a:solidFill>
                <a:highlight>
                  <a:srgbClr val="FFFFFF"/>
                </a:highlight>
                <a:latin typeface="+mn-lt"/>
              </a:rPr>
              <a:t>#</a:t>
            </a:r>
            <a:r>
              <a:rPr lang="fr-CA" sz="1400" dirty="0" err="1">
                <a:solidFill>
                  <a:srgbClr val="0000FF"/>
                </a:solidFill>
                <a:highlight>
                  <a:srgbClr val="FFFFFF"/>
                </a:highlight>
                <a:latin typeface="+mn-lt"/>
              </a:rPr>
              <a:t>include</a:t>
            </a:r>
            <a:r>
              <a:rPr lang="fr-CA" sz="1400" dirty="0">
                <a:solidFill>
                  <a:srgbClr val="A31515"/>
                </a:solidFill>
                <a:highlight>
                  <a:srgbClr val="FFFFFF"/>
                </a:highlight>
                <a:latin typeface="+mn-lt"/>
              </a:rPr>
              <a:t>&lt;</a:t>
            </a:r>
            <a:r>
              <a:rPr lang="fr-CA" sz="1400" dirty="0" err="1">
                <a:solidFill>
                  <a:srgbClr val="A31515"/>
                </a:solidFill>
                <a:highlight>
                  <a:srgbClr val="FFFFFF"/>
                </a:highlight>
                <a:latin typeface="+mn-lt"/>
              </a:rPr>
              <a:t>iostream</a:t>
            </a:r>
            <a:r>
              <a:rPr lang="fr-CA" sz="1400" dirty="0">
                <a:solidFill>
                  <a:srgbClr val="A31515"/>
                </a:solidFill>
                <a:highlight>
                  <a:srgbClr val="FFFFFF"/>
                </a:highlight>
                <a:latin typeface="+mn-lt"/>
              </a:rPr>
              <a:t>&gt;</a:t>
            </a:r>
            <a:endParaRPr lang="fr-CA" sz="1400" dirty="0">
              <a:solidFill>
                <a:srgbClr val="000000"/>
              </a:solidFill>
              <a:highlight>
                <a:srgbClr val="FFFFFF"/>
              </a:highlight>
              <a:latin typeface="+mn-lt"/>
            </a:endParaRPr>
          </a:p>
          <a:p>
            <a:r>
              <a:rPr lang="fr-CA" sz="1400" dirty="0" err="1">
                <a:solidFill>
                  <a:srgbClr val="0000FF"/>
                </a:solidFill>
                <a:highlight>
                  <a:srgbClr val="FFFFFF"/>
                </a:highlight>
                <a:latin typeface="+mn-lt"/>
              </a:rPr>
              <a:t>using</a:t>
            </a:r>
            <a:r>
              <a:rPr lang="fr-CA" sz="14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fr-CA" sz="1400" dirty="0" err="1">
                <a:solidFill>
                  <a:srgbClr val="0000FF"/>
                </a:solidFill>
                <a:highlight>
                  <a:srgbClr val="FFFFFF"/>
                </a:highlight>
                <a:latin typeface="+mn-lt"/>
              </a:rPr>
              <a:t>namespace</a:t>
            </a:r>
            <a:r>
              <a:rPr lang="fr-CA" sz="14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fr-CA" sz="1400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std</a:t>
            </a:r>
            <a:r>
              <a:rPr lang="fr-CA" sz="14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;</a:t>
            </a:r>
          </a:p>
          <a:p>
            <a:endParaRPr lang="fr-CA" sz="1400" dirty="0">
              <a:solidFill>
                <a:srgbClr val="000000"/>
              </a:solidFill>
              <a:highlight>
                <a:srgbClr val="FFFFFF"/>
              </a:highlight>
              <a:latin typeface="+mn-lt"/>
            </a:endParaRPr>
          </a:p>
          <a:p>
            <a:r>
              <a:rPr lang="fr-CA" sz="1400" dirty="0" err="1">
                <a:solidFill>
                  <a:srgbClr val="0000FF"/>
                </a:solidFill>
                <a:highlight>
                  <a:srgbClr val="FFFFFF"/>
                </a:highlight>
                <a:latin typeface="+mn-lt"/>
              </a:rPr>
              <a:t>int</a:t>
            </a:r>
            <a:r>
              <a:rPr lang="fr-CA" sz="14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main() {</a:t>
            </a:r>
          </a:p>
          <a:p>
            <a:r>
              <a:rPr lang="fr-CA" sz="1400" dirty="0">
                <a:solidFill>
                  <a:srgbClr val="0000FF"/>
                </a:solidFill>
                <a:highlight>
                  <a:srgbClr val="FFFFFF"/>
                </a:highlight>
                <a:latin typeface="+mn-lt"/>
              </a:rPr>
              <a:t>      </a:t>
            </a:r>
            <a:r>
              <a:rPr lang="fr-CA" sz="1400" dirty="0" err="1">
                <a:solidFill>
                  <a:srgbClr val="0000FF"/>
                </a:solidFill>
                <a:highlight>
                  <a:srgbClr val="FFFFFF"/>
                </a:highlight>
                <a:latin typeface="+mn-lt"/>
              </a:rPr>
              <a:t>int</a:t>
            </a:r>
            <a:r>
              <a:rPr lang="fr-CA" sz="14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x = 14;</a:t>
            </a:r>
          </a:p>
          <a:p>
            <a:r>
              <a:rPr lang="fr-CA" sz="1400" dirty="0">
                <a:solidFill>
                  <a:srgbClr val="0000FF"/>
                </a:solidFill>
                <a:highlight>
                  <a:srgbClr val="FFFFFF"/>
                </a:highlight>
                <a:latin typeface="+mn-lt"/>
              </a:rPr>
              <a:t>      </a:t>
            </a:r>
            <a:r>
              <a:rPr lang="fr-CA" sz="1400" dirty="0" err="1">
                <a:solidFill>
                  <a:srgbClr val="0000FF"/>
                </a:solidFill>
                <a:highlight>
                  <a:srgbClr val="FFFFFF"/>
                </a:highlight>
                <a:latin typeface="+mn-lt"/>
              </a:rPr>
              <a:t>int</a:t>
            </a:r>
            <a:r>
              <a:rPr lang="fr-CA" sz="14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*</a:t>
            </a:r>
            <a:r>
              <a:rPr lang="fr-CA" sz="1400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ptr</a:t>
            </a:r>
            <a:r>
              <a:rPr lang="fr-CA" sz="14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;</a:t>
            </a:r>
          </a:p>
          <a:p>
            <a:endParaRPr lang="fr-CA" sz="1400" dirty="0">
              <a:solidFill>
                <a:srgbClr val="000000"/>
              </a:solidFill>
              <a:highlight>
                <a:srgbClr val="FFFFFF"/>
              </a:highlight>
              <a:latin typeface="+mn-lt"/>
            </a:endParaRPr>
          </a:p>
          <a:p>
            <a:r>
              <a:rPr lang="fr-CA" sz="14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     </a:t>
            </a:r>
            <a:r>
              <a:rPr lang="fr-CA" sz="1400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ptr</a:t>
            </a:r>
            <a:r>
              <a:rPr lang="fr-CA" sz="14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= &amp;x;</a:t>
            </a:r>
          </a:p>
          <a:p>
            <a:endParaRPr lang="fr-CA" sz="1400" dirty="0">
              <a:solidFill>
                <a:srgbClr val="000000"/>
              </a:solidFill>
              <a:highlight>
                <a:srgbClr val="FFFFFF"/>
              </a:highlight>
              <a:latin typeface="+mn-lt"/>
            </a:endParaRPr>
          </a:p>
          <a:p>
            <a:r>
              <a:rPr lang="fr-CA" sz="14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     cout &lt;&lt; </a:t>
            </a:r>
            <a:r>
              <a:rPr lang="fr-CA" sz="1400" dirty="0">
                <a:solidFill>
                  <a:srgbClr val="A31515"/>
                </a:solidFill>
                <a:highlight>
                  <a:srgbClr val="FFFFFF"/>
                </a:highlight>
                <a:latin typeface="+mn-lt"/>
              </a:rPr>
              <a:t>"x  : "</a:t>
            </a:r>
            <a:r>
              <a:rPr lang="fr-CA" sz="14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&lt;&lt; x &lt;&lt;  </a:t>
            </a:r>
            <a:r>
              <a:rPr lang="fr-CA" sz="1400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endl</a:t>
            </a:r>
            <a:r>
              <a:rPr lang="fr-CA" sz="14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;</a:t>
            </a:r>
          </a:p>
          <a:p>
            <a:r>
              <a:rPr lang="fr-CA" sz="14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     cout &lt;&lt;</a:t>
            </a:r>
            <a:r>
              <a:rPr lang="fr-CA" sz="1400" dirty="0">
                <a:solidFill>
                  <a:srgbClr val="A31515"/>
                </a:solidFill>
                <a:highlight>
                  <a:srgbClr val="FFFFFF"/>
                </a:highlight>
                <a:latin typeface="+mn-lt"/>
              </a:rPr>
              <a:t>"</a:t>
            </a:r>
            <a:r>
              <a:rPr lang="fr-CA" sz="1400" dirty="0" err="1">
                <a:solidFill>
                  <a:srgbClr val="A31515"/>
                </a:solidFill>
                <a:highlight>
                  <a:srgbClr val="FFFFFF"/>
                </a:highlight>
                <a:latin typeface="+mn-lt"/>
              </a:rPr>
              <a:t>ptr</a:t>
            </a:r>
            <a:r>
              <a:rPr lang="fr-CA" sz="1400" dirty="0">
                <a:solidFill>
                  <a:srgbClr val="A31515"/>
                </a:solidFill>
                <a:highlight>
                  <a:srgbClr val="FFFFFF"/>
                </a:highlight>
                <a:latin typeface="+mn-lt"/>
              </a:rPr>
              <a:t>: "</a:t>
            </a:r>
            <a:r>
              <a:rPr lang="fr-CA" sz="14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&lt;&lt; *</a:t>
            </a:r>
            <a:r>
              <a:rPr lang="fr-CA" sz="1400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ptr</a:t>
            </a:r>
            <a:r>
              <a:rPr lang="fr-CA" sz="14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&lt;&lt; </a:t>
            </a:r>
            <a:r>
              <a:rPr lang="fr-CA" sz="1400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endl</a:t>
            </a:r>
            <a:r>
              <a:rPr lang="fr-CA" sz="14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&lt;&lt; </a:t>
            </a:r>
            <a:r>
              <a:rPr lang="fr-CA" sz="1400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endl</a:t>
            </a:r>
            <a:r>
              <a:rPr lang="fr-CA" sz="14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;</a:t>
            </a:r>
          </a:p>
          <a:p>
            <a:endParaRPr lang="fr-CA" sz="1400" dirty="0">
              <a:solidFill>
                <a:srgbClr val="000000"/>
              </a:solidFill>
              <a:highlight>
                <a:srgbClr val="FFFFFF"/>
              </a:highlight>
              <a:latin typeface="+mn-lt"/>
            </a:endParaRPr>
          </a:p>
          <a:p>
            <a:r>
              <a:rPr lang="fr-CA" sz="14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     x = 25;</a:t>
            </a:r>
          </a:p>
          <a:p>
            <a:r>
              <a:rPr lang="fr-CA" sz="14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     cout &lt;&lt; </a:t>
            </a:r>
            <a:r>
              <a:rPr lang="fr-CA" sz="1400" dirty="0">
                <a:solidFill>
                  <a:srgbClr val="A31515"/>
                </a:solidFill>
                <a:highlight>
                  <a:srgbClr val="FFFFFF"/>
                </a:highlight>
                <a:latin typeface="+mn-lt"/>
              </a:rPr>
              <a:t>"x  : "</a:t>
            </a:r>
            <a:r>
              <a:rPr lang="fr-CA" sz="14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&lt;&lt; x &lt;&lt;  </a:t>
            </a:r>
            <a:r>
              <a:rPr lang="fr-CA" sz="1400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endl</a:t>
            </a:r>
            <a:r>
              <a:rPr lang="fr-CA" sz="14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;</a:t>
            </a:r>
          </a:p>
          <a:p>
            <a:r>
              <a:rPr lang="fr-CA" sz="14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     cout &lt;&lt; </a:t>
            </a:r>
            <a:r>
              <a:rPr lang="fr-CA" sz="1400" dirty="0">
                <a:solidFill>
                  <a:srgbClr val="A31515"/>
                </a:solidFill>
                <a:highlight>
                  <a:srgbClr val="FFFFFF"/>
                </a:highlight>
                <a:latin typeface="+mn-lt"/>
              </a:rPr>
              <a:t>"</a:t>
            </a:r>
            <a:r>
              <a:rPr lang="fr-CA" sz="1400" dirty="0" err="1">
                <a:solidFill>
                  <a:srgbClr val="A31515"/>
                </a:solidFill>
                <a:highlight>
                  <a:srgbClr val="FFFFFF"/>
                </a:highlight>
                <a:latin typeface="+mn-lt"/>
              </a:rPr>
              <a:t>ptr</a:t>
            </a:r>
            <a:r>
              <a:rPr lang="fr-CA" sz="1400" dirty="0">
                <a:solidFill>
                  <a:srgbClr val="A31515"/>
                </a:solidFill>
                <a:highlight>
                  <a:srgbClr val="FFFFFF"/>
                </a:highlight>
                <a:latin typeface="+mn-lt"/>
              </a:rPr>
              <a:t>: "</a:t>
            </a:r>
            <a:r>
              <a:rPr lang="fr-CA" sz="14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&lt;&lt; *</a:t>
            </a:r>
            <a:r>
              <a:rPr lang="fr-CA" sz="1400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ptr</a:t>
            </a:r>
            <a:r>
              <a:rPr lang="fr-CA" sz="14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&lt;&lt; </a:t>
            </a:r>
            <a:r>
              <a:rPr lang="fr-CA" sz="1400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endl</a:t>
            </a:r>
            <a:r>
              <a:rPr lang="fr-CA" sz="14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&lt;&lt; </a:t>
            </a:r>
            <a:r>
              <a:rPr lang="fr-CA" sz="1400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endl</a:t>
            </a:r>
            <a:r>
              <a:rPr lang="fr-CA" sz="14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;</a:t>
            </a:r>
          </a:p>
          <a:p>
            <a:endParaRPr lang="fr-CA" sz="1400" dirty="0">
              <a:solidFill>
                <a:srgbClr val="000000"/>
              </a:solidFill>
              <a:highlight>
                <a:srgbClr val="FFFFFF"/>
              </a:highlight>
              <a:latin typeface="+mn-lt"/>
            </a:endParaRPr>
          </a:p>
          <a:p>
            <a:r>
              <a:rPr lang="fr-CA" sz="14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     *</a:t>
            </a:r>
            <a:r>
              <a:rPr lang="fr-CA" sz="1400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ptr</a:t>
            </a:r>
            <a:r>
              <a:rPr lang="fr-CA" sz="14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= 40;</a:t>
            </a:r>
          </a:p>
          <a:p>
            <a:r>
              <a:rPr lang="fr-CA" sz="14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     cout &lt;&lt; </a:t>
            </a:r>
            <a:r>
              <a:rPr lang="fr-CA" sz="1400" dirty="0">
                <a:solidFill>
                  <a:srgbClr val="A31515"/>
                </a:solidFill>
                <a:highlight>
                  <a:srgbClr val="FFFFFF"/>
                </a:highlight>
                <a:latin typeface="+mn-lt"/>
              </a:rPr>
              <a:t>"x  : "</a:t>
            </a:r>
            <a:r>
              <a:rPr lang="fr-CA" sz="14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&lt;&lt; x &lt;&lt; </a:t>
            </a:r>
            <a:r>
              <a:rPr lang="fr-CA" sz="1400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endl</a:t>
            </a:r>
            <a:r>
              <a:rPr lang="fr-CA" sz="14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;</a:t>
            </a:r>
          </a:p>
          <a:p>
            <a:r>
              <a:rPr lang="fr-CA" sz="14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     cout &lt;&lt; </a:t>
            </a:r>
            <a:r>
              <a:rPr lang="fr-CA" sz="1400" dirty="0">
                <a:solidFill>
                  <a:srgbClr val="A31515"/>
                </a:solidFill>
                <a:highlight>
                  <a:srgbClr val="FFFFFF"/>
                </a:highlight>
                <a:latin typeface="+mn-lt"/>
              </a:rPr>
              <a:t>"</a:t>
            </a:r>
            <a:r>
              <a:rPr lang="fr-CA" sz="1400" dirty="0" err="1">
                <a:solidFill>
                  <a:srgbClr val="A31515"/>
                </a:solidFill>
                <a:highlight>
                  <a:srgbClr val="FFFFFF"/>
                </a:highlight>
                <a:latin typeface="+mn-lt"/>
              </a:rPr>
              <a:t>ptr</a:t>
            </a:r>
            <a:r>
              <a:rPr lang="fr-CA" sz="1400" dirty="0">
                <a:solidFill>
                  <a:srgbClr val="A31515"/>
                </a:solidFill>
                <a:highlight>
                  <a:srgbClr val="FFFFFF"/>
                </a:highlight>
                <a:latin typeface="+mn-lt"/>
              </a:rPr>
              <a:t>: "</a:t>
            </a:r>
            <a:r>
              <a:rPr lang="fr-CA" sz="14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&lt;&lt; *</a:t>
            </a:r>
            <a:r>
              <a:rPr lang="fr-CA" sz="1400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ptr</a:t>
            </a:r>
            <a:r>
              <a:rPr lang="fr-CA" sz="14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&lt;&lt; </a:t>
            </a:r>
            <a:r>
              <a:rPr lang="fr-CA" sz="1400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endl</a:t>
            </a:r>
            <a:r>
              <a:rPr lang="fr-CA" sz="14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&lt;&lt; </a:t>
            </a:r>
            <a:r>
              <a:rPr lang="fr-CA" sz="1400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endl</a:t>
            </a:r>
            <a:r>
              <a:rPr lang="fr-CA" sz="14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;</a:t>
            </a:r>
          </a:p>
          <a:p>
            <a:endParaRPr lang="fr-CA" sz="1400" dirty="0">
              <a:solidFill>
                <a:srgbClr val="000000"/>
              </a:solidFill>
              <a:highlight>
                <a:srgbClr val="FFFFFF"/>
              </a:highlight>
              <a:latin typeface="+mn-lt"/>
            </a:endParaRPr>
          </a:p>
          <a:p>
            <a:r>
              <a:rPr lang="fr-CA" sz="14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     cout &lt;&lt; </a:t>
            </a:r>
            <a:r>
              <a:rPr lang="fr-CA" sz="1400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endl</a:t>
            </a:r>
            <a:r>
              <a:rPr lang="fr-CA" sz="14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;</a:t>
            </a:r>
          </a:p>
          <a:p>
            <a:r>
              <a:rPr lang="fr-CA" sz="14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     system(</a:t>
            </a:r>
            <a:r>
              <a:rPr lang="fr-CA" sz="1400" dirty="0">
                <a:solidFill>
                  <a:srgbClr val="A31515"/>
                </a:solidFill>
                <a:highlight>
                  <a:srgbClr val="FFFFFF"/>
                </a:highlight>
                <a:latin typeface="+mn-lt"/>
              </a:rPr>
              <a:t>"PAUSE"</a:t>
            </a:r>
            <a:r>
              <a:rPr lang="fr-CA" sz="14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);</a:t>
            </a:r>
          </a:p>
          <a:p>
            <a:r>
              <a:rPr lang="fr-CA" sz="1400" dirty="0">
                <a:solidFill>
                  <a:srgbClr val="0000FF"/>
                </a:solidFill>
                <a:highlight>
                  <a:srgbClr val="FFFFFF"/>
                </a:highlight>
                <a:latin typeface="+mn-lt"/>
              </a:rPr>
              <a:t>      return</a:t>
            </a:r>
            <a:r>
              <a:rPr lang="fr-CA" sz="14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0;</a:t>
            </a:r>
          </a:p>
          <a:p>
            <a:r>
              <a:rPr lang="fr-CA" sz="14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}</a:t>
            </a:r>
            <a:endParaRPr lang="fr-CA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212223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xfrm>
            <a:off x="428596" y="228600"/>
            <a:ext cx="8429684" cy="540469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0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altLang="en-US" dirty="0"/>
              <a:t>Address and Dereference (or "Content of")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1142984"/>
            <a:ext cx="8566150" cy="1261884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8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altLang="en-US" dirty="0"/>
              <a:t>Operators</a:t>
            </a:r>
          </a:p>
          <a:p>
            <a:pPr lvl="1" eaLnBrk="1" hangingPunct="1">
              <a:lnSpc>
                <a:spcPct val="8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altLang="en-US" dirty="0"/>
              <a:t>Declaration of a pointer  </a:t>
            </a:r>
            <a:r>
              <a:rPr lang="en-GB" altLang="en-US" dirty="0">
                <a:latin typeface="Courier New" pitchFamily="49" charset="0"/>
              </a:rPr>
              <a:t>type * </a:t>
            </a:r>
            <a:r>
              <a:rPr lang="en-GB" altLang="en-US" dirty="0" err="1">
                <a:latin typeface="Courier New" pitchFamily="49" charset="0"/>
              </a:rPr>
              <a:t>pointerToType</a:t>
            </a:r>
            <a:endParaRPr lang="en-GB" altLang="en-US" dirty="0"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altLang="en-US" dirty="0"/>
              <a:t>Address of operator </a:t>
            </a:r>
            <a:r>
              <a:rPr lang="en-GB" altLang="en-US" dirty="0">
                <a:latin typeface="Courier New" pitchFamily="49" charset="0"/>
              </a:rPr>
              <a:t>&amp;</a:t>
            </a:r>
          </a:p>
          <a:p>
            <a:pPr lvl="1" eaLnBrk="1" hangingPunct="1">
              <a:lnSpc>
                <a:spcPct val="8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altLang="en-US" dirty="0"/>
              <a:t>Dereference (or "Content of") operator </a:t>
            </a:r>
            <a:r>
              <a:rPr lang="en-GB" altLang="en-US" dirty="0">
                <a:latin typeface="Courier New" pitchFamily="49" charset="0"/>
              </a:rPr>
              <a:t>*</a:t>
            </a:r>
          </a:p>
        </p:txBody>
      </p:sp>
      <p:grpSp>
        <p:nvGrpSpPr>
          <p:cNvPr id="26628" name="Group 3"/>
          <p:cNvGrpSpPr>
            <a:grpSpLocks/>
          </p:cNvGrpSpPr>
          <p:nvPr/>
        </p:nvGrpSpPr>
        <p:grpSpPr bwMode="auto">
          <a:xfrm>
            <a:off x="4038601" y="2874951"/>
            <a:ext cx="4686300" cy="466723"/>
            <a:chOff x="2220" y="2280"/>
            <a:chExt cx="2952" cy="294"/>
          </a:xfrm>
          <a:solidFill>
            <a:schemeClr val="accent5"/>
          </a:solidFill>
        </p:grpSpPr>
        <p:sp>
          <p:nvSpPr>
            <p:cNvPr id="26658" name="Rectangle 4"/>
            <p:cNvSpPr>
              <a:spLocks noChangeArrowheads="1"/>
            </p:cNvSpPr>
            <p:nvPr/>
          </p:nvSpPr>
          <p:spPr bwMode="auto">
            <a:xfrm>
              <a:off x="2220" y="2281"/>
              <a:ext cx="231" cy="292"/>
            </a:xfrm>
            <a:prstGeom prst="rect">
              <a:avLst/>
            </a:prstGeom>
            <a:grpFill/>
            <a:ln w="936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lnSpc>
                  <a:spcPct val="99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EC524"/>
                </a:buClr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100" b="1" i="1">
                  <a:solidFill>
                    <a:srgbClr val="FEC524"/>
                  </a:solidFill>
                  <a:latin typeface="Arial" charset="0"/>
                </a:defRPr>
              </a:lvl1pPr>
              <a:lvl2pPr marL="742950" indent="-285750" eaLnBrk="0" hangingPunct="0">
                <a:lnSpc>
                  <a:spcPct val="99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0C900"/>
                </a:buClr>
                <a:buFont typeface="Arial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2pPr>
              <a:lvl3pPr marL="1143000" indent="-228600" eaLnBrk="0" hangingPunct="0">
                <a:lnSpc>
                  <a:spcPct val="99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0C900"/>
                </a:buClr>
                <a:buFont typeface="Arial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 i="1">
                  <a:solidFill>
                    <a:srgbClr val="FFFFFF"/>
                  </a:solidFill>
                  <a:latin typeface="Arial" charset="0"/>
                </a:defRPr>
              </a:lvl3pPr>
              <a:lvl4pPr marL="1600200" indent="-228600" eaLnBrk="0" hangingPunct="0">
                <a:lnSpc>
                  <a:spcPct val="87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0C900"/>
                </a:buClr>
                <a:buFont typeface="Marlett" pitchFamily="2" charset="2"/>
                <a:buChar char="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4pPr>
              <a:lvl5pPr marL="2057400" indent="-228600" eaLnBrk="0" hangingPunct="0">
                <a:lnSpc>
                  <a:spcPct val="137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Font typeface="Book Antiqua" pitchFamily="18" charset="0"/>
                <a:buChar char="³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5pPr>
              <a:lvl6pPr marL="2514600" indent="-228600" defTabSz="457200" eaLnBrk="0" fontAlgn="base" hangingPunct="0">
                <a:lnSpc>
                  <a:spcPct val="137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6pPr>
              <a:lvl7pPr marL="2971800" indent="-228600" defTabSz="457200" eaLnBrk="0" fontAlgn="base" hangingPunct="0">
                <a:lnSpc>
                  <a:spcPct val="137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7pPr>
              <a:lvl8pPr marL="3429000" indent="-228600" defTabSz="457200" eaLnBrk="0" fontAlgn="base" hangingPunct="0">
                <a:lnSpc>
                  <a:spcPct val="137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8pPr>
              <a:lvl9pPr marL="3886200" indent="-228600" defTabSz="457200" eaLnBrk="0" fontAlgn="base" hangingPunct="0">
                <a:lnSpc>
                  <a:spcPct val="137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Font typeface="Courier New" pitchFamily="49" charset="0"/>
                <a:buNone/>
              </a:pPr>
              <a:r>
                <a:rPr lang="en-GB" altLang="en-US" sz="2400" b="0" i="0" dirty="0">
                  <a:solidFill>
                    <a:schemeClr val="tx1"/>
                  </a:solidFill>
                  <a:latin typeface="Courier New" pitchFamily="49" charset="0"/>
                </a:rPr>
                <a:t>0</a:t>
              </a:r>
            </a:p>
          </p:txBody>
        </p:sp>
        <p:sp>
          <p:nvSpPr>
            <p:cNvPr id="26659" name="Rectangle 5"/>
            <p:cNvSpPr>
              <a:spLocks noChangeArrowheads="1"/>
            </p:cNvSpPr>
            <p:nvPr/>
          </p:nvSpPr>
          <p:spPr bwMode="auto">
            <a:xfrm>
              <a:off x="2466" y="2281"/>
              <a:ext cx="231" cy="292"/>
            </a:xfrm>
            <a:prstGeom prst="rect">
              <a:avLst/>
            </a:prstGeom>
            <a:grpFill/>
            <a:ln w="936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lnSpc>
                  <a:spcPct val="99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EC524"/>
                </a:buClr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100" b="1" i="1">
                  <a:solidFill>
                    <a:srgbClr val="FEC524"/>
                  </a:solidFill>
                  <a:latin typeface="Arial" charset="0"/>
                </a:defRPr>
              </a:lvl1pPr>
              <a:lvl2pPr marL="742950" indent="-285750" eaLnBrk="0" hangingPunct="0">
                <a:lnSpc>
                  <a:spcPct val="99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0C900"/>
                </a:buClr>
                <a:buFont typeface="Arial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2pPr>
              <a:lvl3pPr marL="1143000" indent="-228600" eaLnBrk="0" hangingPunct="0">
                <a:lnSpc>
                  <a:spcPct val="99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0C900"/>
                </a:buClr>
                <a:buFont typeface="Arial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 i="1">
                  <a:solidFill>
                    <a:srgbClr val="FFFFFF"/>
                  </a:solidFill>
                  <a:latin typeface="Arial" charset="0"/>
                </a:defRPr>
              </a:lvl3pPr>
              <a:lvl4pPr marL="1600200" indent="-228600" eaLnBrk="0" hangingPunct="0">
                <a:lnSpc>
                  <a:spcPct val="87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0C900"/>
                </a:buClr>
                <a:buFont typeface="Marlett" pitchFamily="2" charset="2"/>
                <a:buChar char="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4pPr>
              <a:lvl5pPr marL="2057400" indent="-228600" eaLnBrk="0" hangingPunct="0">
                <a:lnSpc>
                  <a:spcPct val="137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Font typeface="Book Antiqua" pitchFamily="18" charset="0"/>
                <a:buChar char="³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5pPr>
              <a:lvl6pPr marL="2514600" indent="-228600" defTabSz="457200" eaLnBrk="0" fontAlgn="base" hangingPunct="0">
                <a:lnSpc>
                  <a:spcPct val="137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6pPr>
              <a:lvl7pPr marL="2971800" indent="-228600" defTabSz="457200" eaLnBrk="0" fontAlgn="base" hangingPunct="0">
                <a:lnSpc>
                  <a:spcPct val="137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7pPr>
              <a:lvl8pPr marL="3429000" indent="-228600" defTabSz="457200" eaLnBrk="0" fontAlgn="base" hangingPunct="0">
                <a:lnSpc>
                  <a:spcPct val="137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8pPr>
              <a:lvl9pPr marL="3886200" indent="-228600" defTabSz="457200" eaLnBrk="0" fontAlgn="base" hangingPunct="0">
                <a:lnSpc>
                  <a:spcPct val="137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Font typeface="Courier New" pitchFamily="49" charset="0"/>
                <a:buNone/>
              </a:pPr>
              <a:r>
                <a:rPr lang="en-GB" altLang="en-US" sz="2400" b="0" i="0" dirty="0">
                  <a:solidFill>
                    <a:schemeClr val="tx1"/>
                  </a:solidFill>
                  <a:latin typeface="Courier New" pitchFamily="49" charset="0"/>
                </a:rPr>
                <a:t>1</a:t>
              </a:r>
            </a:p>
          </p:txBody>
        </p:sp>
        <p:sp>
          <p:nvSpPr>
            <p:cNvPr id="26660" name="Rectangle 6"/>
            <p:cNvSpPr>
              <a:spLocks noChangeArrowheads="1"/>
            </p:cNvSpPr>
            <p:nvPr/>
          </p:nvSpPr>
          <p:spPr bwMode="auto">
            <a:xfrm>
              <a:off x="2713" y="2281"/>
              <a:ext cx="231" cy="292"/>
            </a:xfrm>
            <a:prstGeom prst="rect">
              <a:avLst/>
            </a:prstGeom>
            <a:grpFill/>
            <a:ln w="936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lnSpc>
                  <a:spcPct val="99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EC524"/>
                </a:buClr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100" b="1" i="1">
                  <a:solidFill>
                    <a:srgbClr val="FEC524"/>
                  </a:solidFill>
                  <a:latin typeface="Arial" charset="0"/>
                </a:defRPr>
              </a:lvl1pPr>
              <a:lvl2pPr marL="742950" indent="-285750" eaLnBrk="0" hangingPunct="0">
                <a:lnSpc>
                  <a:spcPct val="99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0C900"/>
                </a:buClr>
                <a:buFont typeface="Arial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2pPr>
              <a:lvl3pPr marL="1143000" indent="-228600" eaLnBrk="0" hangingPunct="0">
                <a:lnSpc>
                  <a:spcPct val="99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0C900"/>
                </a:buClr>
                <a:buFont typeface="Arial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 i="1">
                  <a:solidFill>
                    <a:srgbClr val="FFFFFF"/>
                  </a:solidFill>
                  <a:latin typeface="Arial" charset="0"/>
                </a:defRPr>
              </a:lvl3pPr>
              <a:lvl4pPr marL="1600200" indent="-228600" eaLnBrk="0" hangingPunct="0">
                <a:lnSpc>
                  <a:spcPct val="87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0C900"/>
                </a:buClr>
                <a:buFont typeface="Marlett" pitchFamily="2" charset="2"/>
                <a:buChar char="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4pPr>
              <a:lvl5pPr marL="2057400" indent="-228600" eaLnBrk="0" hangingPunct="0">
                <a:lnSpc>
                  <a:spcPct val="137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Font typeface="Book Antiqua" pitchFamily="18" charset="0"/>
                <a:buChar char="³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5pPr>
              <a:lvl6pPr marL="2514600" indent="-228600" defTabSz="457200" eaLnBrk="0" fontAlgn="base" hangingPunct="0">
                <a:lnSpc>
                  <a:spcPct val="137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6pPr>
              <a:lvl7pPr marL="2971800" indent="-228600" defTabSz="457200" eaLnBrk="0" fontAlgn="base" hangingPunct="0">
                <a:lnSpc>
                  <a:spcPct val="137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7pPr>
              <a:lvl8pPr marL="3429000" indent="-228600" defTabSz="457200" eaLnBrk="0" fontAlgn="base" hangingPunct="0">
                <a:lnSpc>
                  <a:spcPct val="137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8pPr>
              <a:lvl9pPr marL="3886200" indent="-228600" defTabSz="457200" eaLnBrk="0" fontAlgn="base" hangingPunct="0">
                <a:lnSpc>
                  <a:spcPct val="137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Font typeface="Courier New" pitchFamily="49" charset="0"/>
                <a:buNone/>
              </a:pPr>
              <a:r>
                <a:rPr lang="en-GB" altLang="en-US" sz="2400" b="0" i="0" dirty="0">
                  <a:solidFill>
                    <a:schemeClr val="tx1"/>
                  </a:solidFill>
                  <a:latin typeface="Courier New" pitchFamily="49" charset="0"/>
                </a:rPr>
                <a:t>2</a:t>
              </a:r>
            </a:p>
          </p:txBody>
        </p:sp>
        <p:sp>
          <p:nvSpPr>
            <p:cNvPr id="26661" name="Rectangle 7"/>
            <p:cNvSpPr>
              <a:spLocks noChangeArrowheads="1"/>
            </p:cNvSpPr>
            <p:nvPr/>
          </p:nvSpPr>
          <p:spPr bwMode="auto">
            <a:xfrm>
              <a:off x="2958" y="2281"/>
              <a:ext cx="231" cy="292"/>
            </a:xfrm>
            <a:prstGeom prst="rect">
              <a:avLst/>
            </a:prstGeom>
            <a:grpFill/>
            <a:ln w="936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lnSpc>
                  <a:spcPct val="99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EC524"/>
                </a:buClr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100" b="1" i="1">
                  <a:solidFill>
                    <a:srgbClr val="FEC524"/>
                  </a:solidFill>
                  <a:latin typeface="Arial" charset="0"/>
                </a:defRPr>
              </a:lvl1pPr>
              <a:lvl2pPr marL="742950" indent="-285750" eaLnBrk="0" hangingPunct="0">
                <a:lnSpc>
                  <a:spcPct val="99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0C900"/>
                </a:buClr>
                <a:buFont typeface="Arial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2pPr>
              <a:lvl3pPr marL="1143000" indent="-228600" eaLnBrk="0" hangingPunct="0">
                <a:lnSpc>
                  <a:spcPct val="99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0C900"/>
                </a:buClr>
                <a:buFont typeface="Arial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 i="1">
                  <a:solidFill>
                    <a:srgbClr val="FFFFFF"/>
                  </a:solidFill>
                  <a:latin typeface="Arial" charset="0"/>
                </a:defRPr>
              </a:lvl3pPr>
              <a:lvl4pPr marL="1600200" indent="-228600" eaLnBrk="0" hangingPunct="0">
                <a:lnSpc>
                  <a:spcPct val="87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0C900"/>
                </a:buClr>
                <a:buFont typeface="Marlett" pitchFamily="2" charset="2"/>
                <a:buChar char="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4pPr>
              <a:lvl5pPr marL="2057400" indent="-228600" eaLnBrk="0" hangingPunct="0">
                <a:lnSpc>
                  <a:spcPct val="137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Font typeface="Book Antiqua" pitchFamily="18" charset="0"/>
                <a:buChar char="³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5pPr>
              <a:lvl6pPr marL="2514600" indent="-228600" defTabSz="457200" eaLnBrk="0" fontAlgn="base" hangingPunct="0">
                <a:lnSpc>
                  <a:spcPct val="137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6pPr>
              <a:lvl7pPr marL="2971800" indent="-228600" defTabSz="457200" eaLnBrk="0" fontAlgn="base" hangingPunct="0">
                <a:lnSpc>
                  <a:spcPct val="137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7pPr>
              <a:lvl8pPr marL="3429000" indent="-228600" defTabSz="457200" eaLnBrk="0" fontAlgn="base" hangingPunct="0">
                <a:lnSpc>
                  <a:spcPct val="137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8pPr>
              <a:lvl9pPr marL="3886200" indent="-228600" defTabSz="457200" eaLnBrk="0" fontAlgn="base" hangingPunct="0">
                <a:lnSpc>
                  <a:spcPct val="137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Font typeface="Courier New" pitchFamily="49" charset="0"/>
                <a:buNone/>
              </a:pPr>
              <a:r>
                <a:rPr lang="en-GB" altLang="en-US" sz="2400" b="0" i="0" dirty="0">
                  <a:solidFill>
                    <a:schemeClr val="tx1"/>
                  </a:solidFill>
                  <a:latin typeface="Courier New" pitchFamily="49" charset="0"/>
                </a:rPr>
                <a:t>3</a:t>
              </a:r>
            </a:p>
          </p:txBody>
        </p:sp>
        <p:sp>
          <p:nvSpPr>
            <p:cNvPr id="26662" name="Rectangle 8"/>
            <p:cNvSpPr>
              <a:spLocks noChangeArrowheads="1"/>
            </p:cNvSpPr>
            <p:nvPr/>
          </p:nvSpPr>
          <p:spPr bwMode="auto">
            <a:xfrm>
              <a:off x="3199" y="2281"/>
              <a:ext cx="231" cy="292"/>
            </a:xfrm>
            <a:prstGeom prst="rect">
              <a:avLst/>
            </a:prstGeom>
            <a:grpFill/>
            <a:ln w="936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lnSpc>
                  <a:spcPct val="99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EC524"/>
                </a:buClr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100" b="1" i="1">
                  <a:solidFill>
                    <a:srgbClr val="FEC524"/>
                  </a:solidFill>
                  <a:latin typeface="Arial" charset="0"/>
                </a:defRPr>
              </a:lvl1pPr>
              <a:lvl2pPr marL="742950" indent="-285750" eaLnBrk="0" hangingPunct="0">
                <a:lnSpc>
                  <a:spcPct val="99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0C900"/>
                </a:buClr>
                <a:buFont typeface="Arial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2pPr>
              <a:lvl3pPr marL="1143000" indent="-228600" eaLnBrk="0" hangingPunct="0">
                <a:lnSpc>
                  <a:spcPct val="99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0C900"/>
                </a:buClr>
                <a:buFont typeface="Arial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 i="1">
                  <a:solidFill>
                    <a:srgbClr val="FFFFFF"/>
                  </a:solidFill>
                  <a:latin typeface="Arial" charset="0"/>
                </a:defRPr>
              </a:lvl3pPr>
              <a:lvl4pPr marL="1600200" indent="-228600" eaLnBrk="0" hangingPunct="0">
                <a:lnSpc>
                  <a:spcPct val="87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0C900"/>
                </a:buClr>
                <a:buFont typeface="Marlett" pitchFamily="2" charset="2"/>
                <a:buChar char="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4pPr>
              <a:lvl5pPr marL="2057400" indent="-228600" eaLnBrk="0" hangingPunct="0">
                <a:lnSpc>
                  <a:spcPct val="137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Font typeface="Book Antiqua" pitchFamily="18" charset="0"/>
                <a:buChar char="³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5pPr>
              <a:lvl6pPr marL="2514600" indent="-228600" defTabSz="457200" eaLnBrk="0" fontAlgn="base" hangingPunct="0">
                <a:lnSpc>
                  <a:spcPct val="137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6pPr>
              <a:lvl7pPr marL="2971800" indent="-228600" defTabSz="457200" eaLnBrk="0" fontAlgn="base" hangingPunct="0">
                <a:lnSpc>
                  <a:spcPct val="137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7pPr>
              <a:lvl8pPr marL="3429000" indent="-228600" defTabSz="457200" eaLnBrk="0" fontAlgn="base" hangingPunct="0">
                <a:lnSpc>
                  <a:spcPct val="137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8pPr>
              <a:lvl9pPr marL="3886200" indent="-228600" defTabSz="457200" eaLnBrk="0" fontAlgn="base" hangingPunct="0">
                <a:lnSpc>
                  <a:spcPct val="137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Font typeface="Courier New" pitchFamily="49" charset="0"/>
                <a:buNone/>
              </a:pPr>
              <a:r>
                <a:rPr lang="en-GB" altLang="en-US" sz="2400" b="0" i="0" dirty="0">
                  <a:solidFill>
                    <a:schemeClr val="tx1"/>
                  </a:solidFill>
                  <a:latin typeface="Courier New" pitchFamily="49" charset="0"/>
                </a:rPr>
                <a:t>4</a:t>
              </a:r>
            </a:p>
          </p:txBody>
        </p:sp>
        <p:sp>
          <p:nvSpPr>
            <p:cNvPr id="26663" name="Rectangle 9"/>
            <p:cNvSpPr>
              <a:spLocks noChangeArrowheads="1"/>
            </p:cNvSpPr>
            <p:nvPr/>
          </p:nvSpPr>
          <p:spPr bwMode="auto">
            <a:xfrm>
              <a:off x="4825" y="2280"/>
              <a:ext cx="347" cy="292"/>
            </a:xfrm>
            <a:prstGeom prst="rect">
              <a:avLst/>
            </a:prstGeom>
            <a:grpFill/>
            <a:ln w="936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lnSpc>
                  <a:spcPct val="99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EC524"/>
                </a:buClr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100" b="1" i="1">
                  <a:solidFill>
                    <a:srgbClr val="FEC524"/>
                  </a:solidFill>
                  <a:latin typeface="Arial" charset="0"/>
                </a:defRPr>
              </a:lvl1pPr>
              <a:lvl2pPr marL="742950" indent="-285750" eaLnBrk="0" hangingPunct="0">
                <a:lnSpc>
                  <a:spcPct val="99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0C900"/>
                </a:buClr>
                <a:buFont typeface="Arial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2pPr>
              <a:lvl3pPr marL="1143000" indent="-228600" eaLnBrk="0" hangingPunct="0">
                <a:lnSpc>
                  <a:spcPct val="99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0C900"/>
                </a:buClr>
                <a:buFont typeface="Arial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 i="1">
                  <a:solidFill>
                    <a:srgbClr val="FFFFFF"/>
                  </a:solidFill>
                  <a:latin typeface="Arial" charset="0"/>
                </a:defRPr>
              </a:lvl3pPr>
              <a:lvl4pPr marL="1600200" indent="-228600" eaLnBrk="0" hangingPunct="0">
                <a:lnSpc>
                  <a:spcPct val="87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0C900"/>
                </a:buClr>
                <a:buFont typeface="Marlett" pitchFamily="2" charset="2"/>
                <a:buChar char="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4pPr>
              <a:lvl5pPr marL="2057400" indent="-228600" eaLnBrk="0" hangingPunct="0">
                <a:lnSpc>
                  <a:spcPct val="137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Font typeface="Book Antiqua" pitchFamily="18" charset="0"/>
                <a:buChar char="³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5pPr>
              <a:lvl6pPr marL="2514600" indent="-228600" defTabSz="457200" eaLnBrk="0" fontAlgn="base" hangingPunct="0">
                <a:lnSpc>
                  <a:spcPct val="137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6pPr>
              <a:lvl7pPr marL="2971800" indent="-228600" defTabSz="457200" eaLnBrk="0" fontAlgn="base" hangingPunct="0">
                <a:lnSpc>
                  <a:spcPct val="137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7pPr>
              <a:lvl8pPr marL="3429000" indent="-228600" defTabSz="457200" eaLnBrk="0" fontAlgn="base" hangingPunct="0">
                <a:lnSpc>
                  <a:spcPct val="137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8pPr>
              <a:lvl9pPr marL="3886200" indent="-228600" defTabSz="457200" eaLnBrk="0" fontAlgn="base" hangingPunct="0">
                <a:lnSpc>
                  <a:spcPct val="137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Font typeface="Courier New" pitchFamily="49" charset="0"/>
                <a:buNone/>
              </a:pPr>
              <a:r>
                <a:rPr lang="en-GB" altLang="en-US" sz="2400" b="0" i="0" dirty="0">
                  <a:solidFill>
                    <a:schemeClr val="tx1"/>
                  </a:solidFill>
                  <a:latin typeface="Courier New" pitchFamily="49" charset="0"/>
                </a:rPr>
                <a:t>17</a:t>
              </a:r>
            </a:p>
          </p:txBody>
        </p:sp>
        <p:sp>
          <p:nvSpPr>
            <p:cNvPr id="26664" name="Rectangle 10"/>
            <p:cNvSpPr>
              <a:spLocks noChangeArrowheads="1"/>
            </p:cNvSpPr>
            <p:nvPr/>
          </p:nvSpPr>
          <p:spPr bwMode="auto">
            <a:xfrm>
              <a:off x="4527" y="2282"/>
              <a:ext cx="347" cy="292"/>
            </a:xfrm>
            <a:prstGeom prst="rect">
              <a:avLst/>
            </a:prstGeom>
            <a:grpFill/>
            <a:ln w="936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lnSpc>
                  <a:spcPct val="99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EC524"/>
                </a:buClr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100" b="1" i="1">
                  <a:solidFill>
                    <a:srgbClr val="FEC524"/>
                  </a:solidFill>
                  <a:latin typeface="Arial" charset="0"/>
                </a:defRPr>
              </a:lvl1pPr>
              <a:lvl2pPr marL="742950" indent="-285750" eaLnBrk="0" hangingPunct="0">
                <a:lnSpc>
                  <a:spcPct val="99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0C900"/>
                </a:buClr>
                <a:buFont typeface="Arial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2pPr>
              <a:lvl3pPr marL="1143000" indent="-228600" eaLnBrk="0" hangingPunct="0">
                <a:lnSpc>
                  <a:spcPct val="99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0C900"/>
                </a:buClr>
                <a:buFont typeface="Arial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 i="1">
                  <a:solidFill>
                    <a:srgbClr val="FFFFFF"/>
                  </a:solidFill>
                  <a:latin typeface="Arial" charset="0"/>
                </a:defRPr>
              </a:lvl3pPr>
              <a:lvl4pPr marL="1600200" indent="-228600" eaLnBrk="0" hangingPunct="0">
                <a:lnSpc>
                  <a:spcPct val="87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0C900"/>
                </a:buClr>
                <a:buFont typeface="Marlett" pitchFamily="2" charset="2"/>
                <a:buChar char="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4pPr>
              <a:lvl5pPr marL="2057400" indent="-228600" eaLnBrk="0" hangingPunct="0">
                <a:lnSpc>
                  <a:spcPct val="137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Font typeface="Book Antiqua" pitchFamily="18" charset="0"/>
                <a:buChar char="³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5pPr>
              <a:lvl6pPr marL="2514600" indent="-228600" defTabSz="457200" eaLnBrk="0" fontAlgn="base" hangingPunct="0">
                <a:lnSpc>
                  <a:spcPct val="137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6pPr>
              <a:lvl7pPr marL="2971800" indent="-228600" defTabSz="457200" eaLnBrk="0" fontAlgn="base" hangingPunct="0">
                <a:lnSpc>
                  <a:spcPct val="137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7pPr>
              <a:lvl8pPr marL="3429000" indent="-228600" defTabSz="457200" eaLnBrk="0" fontAlgn="base" hangingPunct="0">
                <a:lnSpc>
                  <a:spcPct val="137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8pPr>
              <a:lvl9pPr marL="3886200" indent="-228600" defTabSz="457200" eaLnBrk="0" fontAlgn="base" hangingPunct="0">
                <a:lnSpc>
                  <a:spcPct val="137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Font typeface="Courier New" pitchFamily="49" charset="0"/>
                <a:buNone/>
              </a:pPr>
              <a:r>
                <a:rPr lang="en-GB" altLang="en-US" sz="2400" b="0" i="0" dirty="0">
                  <a:solidFill>
                    <a:schemeClr val="tx1"/>
                  </a:solidFill>
                  <a:latin typeface="Courier New" pitchFamily="49" charset="0"/>
                </a:rPr>
                <a:t>16</a:t>
              </a:r>
            </a:p>
          </p:txBody>
        </p:sp>
      </p:grpSp>
      <p:sp>
        <p:nvSpPr>
          <p:cNvPr id="12307" name="Text Box 19"/>
          <p:cNvSpPr txBox="1">
            <a:spLocks noChangeArrowheads="1"/>
          </p:cNvSpPr>
          <p:nvPr/>
        </p:nvSpPr>
        <p:spPr bwMode="auto">
          <a:xfrm>
            <a:off x="1339850" y="2933700"/>
            <a:ext cx="1698199" cy="3715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itchFamily="18" charset="0"/>
              </a:defRPr>
            </a:lvl5pPr>
            <a:lvl6pPr defTabSz="457200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itchFamily="18" charset="0"/>
              </a:defRPr>
            </a:lvl6pPr>
            <a:lvl7pPr defTabSz="457200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itchFamily="18" charset="0"/>
              </a:defRPr>
            </a:lvl7pPr>
            <a:lvl8pPr defTabSz="457200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itchFamily="18" charset="0"/>
              </a:defRPr>
            </a:lvl8pPr>
            <a:lvl9pPr defTabSz="457200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0" hangingPunct="0">
              <a:lnSpc>
                <a:spcPct val="100000"/>
              </a:lnSpc>
              <a:buFont typeface="Courier New" pitchFamily="49" charset="0"/>
              <a:buNone/>
              <a:defRPr/>
            </a:pPr>
            <a:r>
              <a:rPr lang="en-GB" altLang="en-US" sz="1800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GB" altLang="en-US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GB" altLang="en-US" sz="1800" dirty="0" err="1">
                <a:solidFill>
                  <a:schemeClr val="tx1"/>
                </a:solidFill>
                <a:latin typeface="Courier New" pitchFamily="49" charset="0"/>
              </a:rPr>
              <a:t>num</a:t>
            </a:r>
            <a:r>
              <a:rPr lang="en-GB" altLang="en-US" sz="1800" dirty="0">
                <a:solidFill>
                  <a:schemeClr val="tx1"/>
                </a:solidFill>
                <a:latin typeface="Courier New" pitchFamily="49" charset="0"/>
              </a:rPr>
              <a:t>[] =</a:t>
            </a:r>
          </a:p>
        </p:txBody>
      </p:sp>
      <p:grpSp>
        <p:nvGrpSpPr>
          <p:cNvPr id="12308" name="Group 20"/>
          <p:cNvGrpSpPr>
            <a:grpSpLocks/>
          </p:cNvGrpSpPr>
          <p:nvPr/>
        </p:nvGrpSpPr>
        <p:grpSpPr bwMode="auto">
          <a:xfrm>
            <a:off x="1077913" y="3402012"/>
            <a:ext cx="3392487" cy="1312863"/>
            <a:chOff x="355" y="2612"/>
            <a:chExt cx="2137" cy="827"/>
          </a:xfrm>
          <a:solidFill>
            <a:schemeClr val="accent5"/>
          </a:solidFill>
        </p:grpSpPr>
        <p:grpSp>
          <p:nvGrpSpPr>
            <p:cNvPr id="26646" name="Group 21"/>
            <p:cNvGrpSpPr>
              <a:grpSpLocks/>
            </p:cNvGrpSpPr>
            <p:nvPr/>
          </p:nvGrpSpPr>
          <p:grpSpPr bwMode="auto">
            <a:xfrm>
              <a:off x="355" y="2612"/>
              <a:ext cx="2137" cy="827"/>
              <a:chOff x="355" y="2612"/>
              <a:chExt cx="2137" cy="827"/>
            </a:xfrm>
            <a:grpFill/>
          </p:grpSpPr>
          <p:sp>
            <p:nvSpPr>
              <p:cNvPr id="26648" name="Oval 22"/>
              <p:cNvSpPr>
                <a:spLocks noChangeArrowheads="1"/>
              </p:cNvSpPr>
              <p:nvPr/>
            </p:nvSpPr>
            <p:spPr bwMode="auto">
              <a:xfrm>
                <a:off x="355" y="2777"/>
                <a:ext cx="1279" cy="576"/>
              </a:xfrm>
              <a:prstGeom prst="ellipse">
                <a:avLst/>
              </a:prstGeom>
              <a:grpFill/>
              <a:ln w="44280">
                <a:solidFill>
                  <a:srgbClr val="FFCC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lnSpc>
                    <a:spcPct val="99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FEC524"/>
                  </a:buClr>
                  <a:buFont typeface="Arial" charset="0"/>
                  <a:defRPr sz="3100" b="1" i="1">
                    <a:solidFill>
                      <a:srgbClr val="FEC524"/>
                    </a:solidFill>
                    <a:latin typeface="Arial" charset="0"/>
                  </a:defRPr>
                </a:lvl1pPr>
                <a:lvl2pPr marL="742950" indent="-285750" eaLnBrk="0" hangingPunct="0">
                  <a:lnSpc>
                    <a:spcPct val="99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60C900"/>
                  </a:buClr>
                  <a:buFont typeface="Arial" charset="0"/>
                  <a:buChar char="•"/>
                  <a:defRPr sz="2600">
                    <a:solidFill>
                      <a:srgbClr val="FFFFFF"/>
                    </a:solidFill>
                    <a:latin typeface="Arial" charset="0"/>
                  </a:defRPr>
                </a:lvl2pPr>
                <a:lvl3pPr marL="1143000" indent="-228600" eaLnBrk="0" hangingPunct="0">
                  <a:lnSpc>
                    <a:spcPct val="99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60C900"/>
                  </a:buClr>
                  <a:buFont typeface="Arial" charset="0"/>
                  <a:buChar char="–"/>
                  <a:defRPr sz="2600" i="1">
                    <a:solidFill>
                      <a:srgbClr val="FFFFFF"/>
                    </a:solidFill>
                    <a:latin typeface="Arial" charset="0"/>
                  </a:defRPr>
                </a:lvl3pPr>
                <a:lvl4pPr marL="1600200" indent="-228600" eaLnBrk="0" hangingPunct="0">
                  <a:lnSpc>
                    <a:spcPct val="87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60C900"/>
                  </a:buClr>
                  <a:buFont typeface="Marlett" pitchFamily="2" charset="2"/>
                  <a:buChar char=""/>
                  <a:defRPr sz="2600">
                    <a:solidFill>
                      <a:srgbClr val="FFFFFF"/>
                    </a:solidFill>
                    <a:latin typeface="Arial" charset="0"/>
                  </a:defRPr>
                </a:lvl4pPr>
                <a:lvl5pPr marL="2057400" indent="-228600" eaLnBrk="0" hangingPunct="0">
                  <a:lnSpc>
                    <a:spcPct val="137000"/>
                  </a:lnSpc>
                  <a:spcBef>
                    <a:spcPts val="4800"/>
                  </a:spcBef>
                  <a:spcAft>
                    <a:spcPts val="4800"/>
                  </a:spcAft>
                  <a:buClr>
                    <a:srgbClr val="60C900"/>
                  </a:buClr>
                  <a:buFont typeface="Book Antiqua" pitchFamily="18" charset="0"/>
                  <a:buChar char="³"/>
                  <a:defRPr sz="2600">
                    <a:solidFill>
                      <a:srgbClr val="FFFFFF"/>
                    </a:solidFill>
                    <a:latin typeface="Arial" charset="0"/>
                  </a:defRPr>
                </a:lvl5pPr>
                <a:lvl6pPr marL="2514600" indent="-228600" defTabSz="457200" eaLnBrk="0" fontAlgn="base" hangingPunct="0">
                  <a:lnSpc>
                    <a:spcPct val="137000"/>
                  </a:lnSpc>
                  <a:spcBef>
                    <a:spcPts val="4800"/>
                  </a:spcBef>
                  <a:spcAft>
                    <a:spcPts val="4800"/>
                  </a:spcAft>
                  <a:buClr>
                    <a:srgbClr val="60C900"/>
                  </a:buClr>
                  <a:buSzPct val="100000"/>
                  <a:buFont typeface="Book Antiqua" pitchFamily="18" charset="0"/>
                  <a:buChar char="³"/>
                  <a:defRPr sz="2600">
                    <a:solidFill>
                      <a:srgbClr val="FFFFFF"/>
                    </a:solidFill>
                    <a:latin typeface="Arial" charset="0"/>
                  </a:defRPr>
                </a:lvl6pPr>
                <a:lvl7pPr marL="2971800" indent="-228600" defTabSz="457200" eaLnBrk="0" fontAlgn="base" hangingPunct="0">
                  <a:lnSpc>
                    <a:spcPct val="137000"/>
                  </a:lnSpc>
                  <a:spcBef>
                    <a:spcPts val="4800"/>
                  </a:spcBef>
                  <a:spcAft>
                    <a:spcPts val="4800"/>
                  </a:spcAft>
                  <a:buClr>
                    <a:srgbClr val="60C900"/>
                  </a:buClr>
                  <a:buSzPct val="100000"/>
                  <a:buFont typeface="Book Antiqua" pitchFamily="18" charset="0"/>
                  <a:buChar char="³"/>
                  <a:defRPr sz="2600">
                    <a:solidFill>
                      <a:srgbClr val="FFFFFF"/>
                    </a:solidFill>
                    <a:latin typeface="Arial" charset="0"/>
                  </a:defRPr>
                </a:lvl7pPr>
                <a:lvl8pPr marL="3429000" indent="-228600" defTabSz="457200" eaLnBrk="0" fontAlgn="base" hangingPunct="0">
                  <a:lnSpc>
                    <a:spcPct val="137000"/>
                  </a:lnSpc>
                  <a:spcBef>
                    <a:spcPts val="4800"/>
                  </a:spcBef>
                  <a:spcAft>
                    <a:spcPts val="4800"/>
                  </a:spcAft>
                  <a:buClr>
                    <a:srgbClr val="60C900"/>
                  </a:buClr>
                  <a:buSzPct val="100000"/>
                  <a:buFont typeface="Book Antiqua" pitchFamily="18" charset="0"/>
                  <a:buChar char="³"/>
                  <a:defRPr sz="2600">
                    <a:solidFill>
                      <a:srgbClr val="FFFFFF"/>
                    </a:solidFill>
                    <a:latin typeface="Arial" charset="0"/>
                  </a:defRPr>
                </a:lvl8pPr>
                <a:lvl9pPr marL="3886200" indent="-228600" defTabSz="457200" eaLnBrk="0" fontAlgn="base" hangingPunct="0">
                  <a:lnSpc>
                    <a:spcPct val="137000"/>
                  </a:lnSpc>
                  <a:spcBef>
                    <a:spcPts val="4800"/>
                  </a:spcBef>
                  <a:spcAft>
                    <a:spcPts val="4800"/>
                  </a:spcAft>
                  <a:buClr>
                    <a:srgbClr val="60C900"/>
                  </a:buClr>
                  <a:buSzPct val="100000"/>
                  <a:buFont typeface="Book Antiqua" pitchFamily="18" charset="0"/>
                  <a:buChar char="³"/>
                  <a:defRPr sz="2600">
                    <a:solidFill>
                      <a:srgbClr val="FFFFFF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lnSpc>
                    <a:spcPct val="116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FFFFFF"/>
                  </a:buClr>
                  <a:buFont typeface="Times New Roman" pitchFamily="18" charset="0"/>
                  <a:buNone/>
                </a:pPr>
                <a:endParaRPr lang="en-US" altLang="en-US" sz="2400" b="0" i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6649" name="Oval 23"/>
              <p:cNvSpPr>
                <a:spLocks noChangeArrowheads="1"/>
              </p:cNvSpPr>
              <p:nvPr/>
            </p:nvSpPr>
            <p:spPr bwMode="auto">
              <a:xfrm>
                <a:off x="2122" y="2612"/>
                <a:ext cx="371" cy="828"/>
              </a:xfrm>
              <a:prstGeom prst="ellipse">
                <a:avLst/>
              </a:prstGeom>
              <a:noFill/>
              <a:ln w="44280">
                <a:solidFill>
                  <a:srgbClr val="FFCC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lnSpc>
                    <a:spcPct val="99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FEC524"/>
                  </a:buClr>
                  <a:buFont typeface="Arial" charset="0"/>
                  <a:defRPr sz="3100" b="1" i="1">
                    <a:solidFill>
                      <a:srgbClr val="FEC524"/>
                    </a:solidFill>
                    <a:latin typeface="Arial" charset="0"/>
                  </a:defRPr>
                </a:lvl1pPr>
                <a:lvl2pPr marL="742950" indent="-285750" eaLnBrk="0" hangingPunct="0">
                  <a:lnSpc>
                    <a:spcPct val="99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60C900"/>
                  </a:buClr>
                  <a:buFont typeface="Arial" charset="0"/>
                  <a:buChar char="•"/>
                  <a:defRPr sz="2600">
                    <a:solidFill>
                      <a:srgbClr val="FFFFFF"/>
                    </a:solidFill>
                    <a:latin typeface="Arial" charset="0"/>
                  </a:defRPr>
                </a:lvl2pPr>
                <a:lvl3pPr marL="1143000" indent="-228600" eaLnBrk="0" hangingPunct="0">
                  <a:lnSpc>
                    <a:spcPct val="99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60C900"/>
                  </a:buClr>
                  <a:buFont typeface="Arial" charset="0"/>
                  <a:buChar char="–"/>
                  <a:defRPr sz="2600" i="1">
                    <a:solidFill>
                      <a:srgbClr val="FFFFFF"/>
                    </a:solidFill>
                    <a:latin typeface="Arial" charset="0"/>
                  </a:defRPr>
                </a:lvl3pPr>
                <a:lvl4pPr marL="1600200" indent="-228600" eaLnBrk="0" hangingPunct="0">
                  <a:lnSpc>
                    <a:spcPct val="87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60C900"/>
                  </a:buClr>
                  <a:buFont typeface="Marlett" pitchFamily="2" charset="2"/>
                  <a:buChar char=""/>
                  <a:defRPr sz="2600">
                    <a:solidFill>
                      <a:srgbClr val="FFFFFF"/>
                    </a:solidFill>
                    <a:latin typeface="Arial" charset="0"/>
                  </a:defRPr>
                </a:lvl4pPr>
                <a:lvl5pPr marL="2057400" indent="-228600" eaLnBrk="0" hangingPunct="0">
                  <a:lnSpc>
                    <a:spcPct val="137000"/>
                  </a:lnSpc>
                  <a:spcBef>
                    <a:spcPts val="4800"/>
                  </a:spcBef>
                  <a:spcAft>
                    <a:spcPts val="4800"/>
                  </a:spcAft>
                  <a:buClr>
                    <a:srgbClr val="60C900"/>
                  </a:buClr>
                  <a:buFont typeface="Book Antiqua" pitchFamily="18" charset="0"/>
                  <a:buChar char="³"/>
                  <a:defRPr sz="2600">
                    <a:solidFill>
                      <a:srgbClr val="FFFFFF"/>
                    </a:solidFill>
                    <a:latin typeface="Arial" charset="0"/>
                  </a:defRPr>
                </a:lvl5pPr>
                <a:lvl6pPr marL="2514600" indent="-228600" defTabSz="457200" eaLnBrk="0" fontAlgn="base" hangingPunct="0">
                  <a:lnSpc>
                    <a:spcPct val="137000"/>
                  </a:lnSpc>
                  <a:spcBef>
                    <a:spcPts val="4800"/>
                  </a:spcBef>
                  <a:spcAft>
                    <a:spcPts val="4800"/>
                  </a:spcAft>
                  <a:buClr>
                    <a:srgbClr val="60C900"/>
                  </a:buClr>
                  <a:buSzPct val="100000"/>
                  <a:buFont typeface="Book Antiqua" pitchFamily="18" charset="0"/>
                  <a:buChar char="³"/>
                  <a:defRPr sz="2600">
                    <a:solidFill>
                      <a:srgbClr val="FFFFFF"/>
                    </a:solidFill>
                    <a:latin typeface="Arial" charset="0"/>
                  </a:defRPr>
                </a:lvl6pPr>
                <a:lvl7pPr marL="2971800" indent="-228600" defTabSz="457200" eaLnBrk="0" fontAlgn="base" hangingPunct="0">
                  <a:lnSpc>
                    <a:spcPct val="137000"/>
                  </a:lnSpc>
                  <a:spcBef>
                    <a:spcPts val="4800"/>
                  </a:spcBef>
                  <a:spcAft>
                    <a:spcPts val="4800"/>
                  </a:spcAft>
                  <a:buClr>
                    <a:srgbClr val="60C900"/>
                  </a:buClr>
                  <a:buSzPct val="100000"/>
                  <a:buFont typeface="Book Antiqua" pitchFamily="18" charset="0"/>
                  <a:buChar char="³"/>
                  <a:defRPr sz="2600">
                    <a:solidFill>
                      <a:srgbClr val="FFFFFF"/>
                    </a:solidFill>
                    <a:latin typeface="Arial" charset="0"/>
                  </a:defRPr>
                </a:lvl7pPr>
                <a:lvl8pPr marL="3429000" indent="-228600" defTabSz="457200" eaLnBrk="0" fontAlgn="base" hangingPunct="0">
                  <a:lnSpc>
                    <a:spcPct val="137000"/>
                  </a:lnSpc>
                  <a:spcBef>
                    <a:spcPts val="4800"/>
                  </a:spcBef>
                  <a:spcAft>
                    <a:spcPts val="4800"/>
                  </a:spcAft>
                  <a:buClr>
                    <a:srgbClr val="60C900"/>
                  </a:buClr>
                  <a:buSzPct val="100000"/>
                  <a:buFont typeface="Book Antiqua" pitchFamily="18" charset="0"/>
                  <a:buChar char="³"/>
                  <a:defRPr sz="2600">
                    <a:solidFill>
                      <a:srgbClr val="FFFFFF"/>
                    </a:solidFill>
                    <a:latin typeface="Arial" charset="0"/>
                  </a:defRPr>
                </a:lvl8pPr>
                <a:lvl9pPr marL="3886200" indent="-228600" defTabSz="457200" eaLnBrk="0" fontAlgn="base" hangingPunct="0">
                  <a:lnSpc>
                    <a:spcPct val="137000"/>
                  </a:lnSpc>
                  <a:spcBef>
                    <a:spcPts val="4800"/>
                  </a:spcBef>
                  <a:spcAft>
                    <a:spcPts val="4800"/>
                  </a:spcAft>
                  <a:buClr>
                    <a:srgbClr val="60C900"/>
                  </a:buClr>
                  <a:buSzPct val="100000"/>
                  <a:buFont typeface="Book Antiqua" pitchFamily="18" charset="0"/>
                  <a:buChar char="³"/>
                  <a:defRPr sz="2600">
                    <a:solidFill>
                      <a:srgbClr val="FFFFFF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lnSpc>
                    <a:spcPct val="116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FFFFFF"/>
                  </a:buClr>
                  <a:buFont typeface="Times New Roman" pitchFamily="18" charset="0"/>
                  <a:buNone/>
                </a:pPr>
                <a:endParaRPr lang="en-US" altLang="en-US" sz="2400" b="0" i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6650" name="Line 24"/>
              <p:cNvSpPr>
                <a:spLocks noChangeShapeType="1"/>
              </p:cNvSpPr>
              <p:nvPr/>
            </p:nvSpPr>
            <p:spPr bwMode="auto">
              <a:xfrm flipV="1">
                <a:off x="1633" y="3029"/>
                <a:ext cx="490" cy="41"/>
              </a:xfrm>
              <a:prstGeom prst="line">
                <a:avLst/>
              </a:prstGeom>
              <a:grpFill/>
              <a:ln w="44280">
                <a:solidFill>
                  <a:srgbClr val="FFCC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sp>
          <p:nvSpPr>
            <p:cNvPr id="12313" name="Text Box 25"/>
            <p:cNvSpPr txBox="1">
              <a:spLocks noChangeArrowheads="1"/>
            </p:cNvSpPr>
            <p:nvPr/>
          </p:nvSpPr>
          <p:spPr bwMode="auto">
            <a:xfrm>
              <a:off x="418" y="2965"/>
              <a:ext cx="722" cy="234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5pPr>
              <a:lvl6pPr defTabSz="457200" fontAlgn="base">
                <a:lnSpc>
                  <a:spcPct val="11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6pPr>
              <a:lvl7pPr defTabSz="457200" fontAlgn="base">
                <a:lnSpc>
                  <a:spcPct val="11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7pPr>
              <a:lvl8pPr defTabSz="457200" fontAlgn="base">
                <a:lnSpc>
                  <a:spcPct val="11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8pPr>
              <a:lvl9pPr defTabSz="457200" fontAlgn="base">
                <a:lnSpc>
                  <a:spcPct val="11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9pPr>
            </a:lstStyle>
            <a:p>
              <a:pPr eaLnBrk="0" hangingPunct="0">
                <a:lnSpc>
                  <a:spcPct val="100000"/>
                </a:lnSpc>
                <a:buFont typeface="Courier New" pitchFamily="49" charset="0"/>
                <a:buNone/>
                <a:defRPr/>
              </a:pPr>
              <a:r>
                <a:rPr lang="en-GB" altLang="en-US" sz="1800" dirty="0">
                  <a:solidFill>
                    <a:schemeClr val="tx1"/>
                  </a:solidFill>
                  <a:latin typeface="Courier New" pitchFamily="49" charset="0"/>
                </a:rPr>
                <a:t>&amp;</a:t>
              </a:r>
              <a:r>
                <a:rPr lang="en-GB" altLang="en-US" sz="1800" dirty="0" err="1">
                  <a:solidFill>
                    <a:schemeClr val="tx1"/>
                  </a:solidFill>
                  <a:latin typeface="Courier New" pitchFamily="49" charset="0"/>
                </a:rPr>
                <a:t>num</a:t>
              </a:r>
              <a:r>
                <a:rPr lang="en-GB" altLang="en-US" sz="1800" dirty="0">
                  <a:solidFill>
                    <a:schemeClr val="tx1"/>
                  </a:solidFill>
                  <a:latin typeface="Courier New" pitchFamily="49" charset="0"/>
                </a:rPr>
                <a:t>[0]</a:t>
              </a:r>
            </a:p>
          </p:txBody>
        </p:sp>
      </p:grpSp>
      <p:sp>
        <p:nvSpPr>
          <p:cNvPr id="12314" name="Text Box 26"/>
          <p:cNvSpPr txBox="1">
            <a:spLocks noChangeArrowheads="1"/>
          </p:cNvSpPr>
          <p:nvPr/>
        </p:nvSpPr>
        <p:spPr bwMode="auto">
          <a:xfrm>
            <a:off x="1303338" y="4772025"/>
            <a:ext cx="3214639" cy="3715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itchFamily="18" charset="0"/>
              </a:defRPr>
            </a:lvl5pPr>
            <a:lvl6pPr defTabSz="457200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itchFamily="18" charset="0"/>
              </a:defRPr>
            </a:lvl6pPr>
            <a:lvl7pPr defTabSz="457200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itchFamily="18" charset="0"/>
              </a:defRPr>
            </a:lvl7pPr>
            <a:lvl8pPr defTabSz="457200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itchFamily="18" charset="0"/>
              </a:defRPr>
            </a:lvl8pPr>
            <a:lvl9pPr defTabSz="457200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0" hangingPunct="0">
              <a:lnSpc>
                <a:spcPct val="100000"/>
              </a:lnSpc>
              <a:buFont typeface="Courier New" pitchFamily="49" charset="0"/>
              <a:buNone/>
              <a:defRPr/>
            </a:pPr>
            <a:r>
              <a:rPr lang="en-GB" altLang="en-US" sz="1800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GB" altLang="en-US" sz="1800" dirty="0">
                <a:solidFill>
                  <a:schemeClr val="tx1"/>
                </a:solidFill>
                <a:latin typeface="Courier New" pitchFamily="49" charset="0"/>
              </a:rPr>
              <a:t>* </a:t>
            </a:r>
            <a:r>
              <a:rPr lang="en-GB" altLang="en-US" sz="1800" dirty="0" err="1">
                <a:solidFill>
                  <a:schemeClr val="tx1"/>
                </a:solidFill>
                <a:latin typeface="Courier New" pitchFamily="49" charset="0"/>
              </a:rPr>
              <a:t>ptrNum</a:t>
            </a:r>
            <a:r>
              <a:rPr lang="en-GB" altLang="en-US" sz="1800" dirty="0">
                <a:solidFill>
                  <a:schemeClr val="tx1"/>
                </a:solidFill>
                <a:latin typeface="Courier New" pitchFamily="49" charset="0"/>
              </a:rPr>
              <a:t> = &amp;</a:t>
            </a:r>
            <a:r>
              <a:rPr lang="en-GB" altLang="en-US" sz="1800" dirty="0" err="1">
                <a:solidFill>
                  <a:schemeClr val="tx1"/>
                </a:solidFill>
                <a:latin typeface="Courier New" pitchFamily="49" charset="0"/>
              </a:rPr>
              <a:t>num</a:t>
            </a:r>
            <a:r>
              <a:rPr lang="en-GB" altLang="en-US" sz="1800" dirty="0">
                <a:solidFill>
                  <a:schemeClr val="tx1"/>
                </a:solidFill>
                <a:latin typeface="Courier New" pitchFamily="49" charset="0"/>
              </a:rPr>
              <a:t>[0];</a:t>
            </a:r>
          </a:p>
        </p:txBody>
      </p:sp>
      <p:grpSp>
        <p:nvGrpSpPr>
          <p:cNvPr id="12315" name="Group 27"/>
          <p:cNvGrpSpPr>
            <a:grpSpLocks/>
          </p:cNvGrpSpPr>
          <p:nvPr/>
        </p:nvGrpSpPr>
        <p:grpSpPr bwMode="auto">
          <a:xfrm>
            <a:off x="3979863" y="2822575"/>
            <a:ext cx="4059237" cy="2916237"/>
            <a:chOff x="2183" y="2247"/>
            <a:chExt cx="2557" cy="1837"/>
          </a:xfrm>
          <a:noFill/>
        </p:grpSpPr>
        <p:grpSp>
          <p:nvGrpSpPr>
            <p:cNvPr id="26641" name="Group 28"/>
            <p:cNvGrpSpPr>
              <a:grpSpLocks/>
            </p:cNvGrpSpPr>
            <p:nvPr/>
          </p:nvGrpSpPr>
          <p:grpSpPr bwMode="auto">
            <a:xfrm>
              <a:off x="2183" y="2247"/>
              <a:ext cx="2557" cy="1837"/>
              <a:chOff x="2183" y="2247"/>
              <a:chExt cx="2557" cy="1837"/>
            </a:xfrm>
            <a:grpFill/>
          </p:grpSpPr>
          <p:sp>
            <p:nvSpPr>
              <p:cNvPr id="26643" name="Oval 29"/>
              <p:cNvSpPr>
                <a:spLocks noChangeArrowheads="1"/>
              </p:cNvSpPr>
              <p:nvPr/>
            </p:nvSpPr>
            <p:spPr bwMode="auto">
              <a:xfrm>
                <a:off x="3462" y="3509"/>
                <a:ext cx="1279" cy="576"/>
              </a:xfrm>
              <a:prstGeom prst="ellipse">
                <a:avLst/>
              </a:prstGeom>
              <a:solidFill>
                <a:schemeClr val="accent5"/>
              </a:solidFill>
              <a:ln w="44280">
                <a:solidFill>
                  <a:srgbClr val="FFCC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lnSpc>
                    <a:spcPct val="99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FEC524"/>
                  </a:buClr>
                  <a:buFont typeface="Arial" charset="0"/>
                  <a:defRPr sz="3100" b="1" i="1">
                    <a:solidFill>
                      <a:srgbClr val="FEC524"/>
                    </a:solidFill>
                    <a:latin typeface="Arial" charset="0"/>
                  </a:defRPr>
                </a:lvl1pPr>
                <a:lvl2pPr marL="742950" indent="-285750" eaLnBrk="0" hangingPunct="0">
                  <a:lnSpc>
                    <a:spcPct val="99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60C900"/>
                  </a:buClr>
                  <a:buFont typeface="Arial" charset="0"/>
                  <a:buChar char="•"/>
                  <a:defRPr sz="2600">
                    <a:solidFill>
                      <a:srgbClr val="FFFFFF"/>
                    </a:solidFill>
                    <a:latin typeface="Arial" charset="0"/>
                  </a:defRPr>
                </a:lvl2pPr>
                <a:lvl3pPr marL="1143000" indent="-228600" eaLnBrk="0" hangingPunct="0">
                  <a:lnSpc>
                    <a:spcPct val="99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60C900"/>
                  </a:buClr>
                  <a:buFont typeface="Arial" charset="0"/>
                  <a:buChar char="–"/>
                  <a:defRPr sz="2600" i="1">
                    <a:solidFill>
                      <a:srgbClr val="FFFFFF"/>
                    </a:solidFill>
                    <a:latin typeface="Arial" charset="0"/>
                  </a:defRPr>
                </a:lvl3pPr>
                <a:lvl4pPr marL="1600200" indent="-228600" eaLnBrk="0" hangingPunct="0">
                  <a:lnSpc>
                    <a:spcPct val="87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60C900"/>
                  </a:buClr>
                  <a:buFont typeface="Marlett" pitchFamily="2" charset="2"/>
                  <a:buChar char=""/>
                  <a:defRPr sz="2600">
                    <a:solidFill>
                      <a:srgbClr val="FFFFFF"/>
                    </a:solidFill>
                    <a:latin typeface="Arial" charset="0"/>
                  </a:defRPr>
                </a:lvl4pPr>
                <a:lvl5pPr marL="2057400" indent="-228600" eaLnBrk="0" hangingPunct="0">
                  <a:lnSpc>
                    <a:spcPct val="137000"/>
                  </a:lnSpc>
                  <a:spcBef>
                    <a:spcPts val="4800"/>
                  </a:spcBef>
                  <a:spcAft>
                    <a:spcPts val="4800"/>
                  </a:spcAft>
                  <a:buClr>
                    <a:srgbClr val="60C900"/>
                  </a:buClr>
                  <a:buFont typeface="Book Antiqua" pitchFamily="18" charset="0"/>
                  <a:buChar char="³"/>
                  <a:defRPr sz="2600">
                    <a:solidFill>
                      <a:srgbClr val="FFFFFF"/>
                    </a:solidFill>
                    <a:latin typeface="Arial" charset="0"/>
                  </a:defRPr>
                </a:lvl5pPr>
                <a:lvl6pPr marL="2514600" indent="-228600" defTabSz="457200" eaLnBrk="0" fontAlgn="base" hangingPunct="0">
                  <a:lnSpc>
                    <a:spcPct val="137000"/>
                  </a:lnSpc>
                  <a:spcBef>
                    <a:spcPts val="4800"/>
                  </a:spcBef>
                  <a:spcAft>
                    <a:spcPts val="4800"/>
                  </a:spcAft>
                  <a:buClr>
                    <a:srgbClr val="60C900"/>
                  </a:buClr>
                  <a:buSzPct val="100000"/>
                  <a:buFont typeface="Book Antiqua" pitchFamily="18" charset="0"/>
                  <a:buChar char="³"/>
                  <a:defRPr sz="2600">
                    <a:solidFill>
                      <a:srgbClr val="FFFFFF"/>
                    </a:solidFill>
                    <a:latin typeface="Arial" charset="0"/>
                  </a:defRPr>
                </a:lvl6pPr>
                <a:lvl7pPr marL="2971800" indent="-228600" defTabSz="457200" eaLnBrk="0" fontAlgn="base" hangingPunct="0">
                  <a:lnSpc>
                    <a:spcPct val="137000"/>
                  </a:lnSpc>
                  <a:spcBef>
                    <a:spcPts val="4800"/>
                  </a:spcBef>
                  <a:spcAft>
                    <a:spcPts val="4800"/>
                  </a:spcAft>
                  <a:buClr>
                    <a:srgbClr val="60C900"/>
                  </a:buClr>
                  <a:buSzPct val="100000"/>
                  <a:buFont typeface="Book Antiqua" pitchFamily="18" charset="0"/>
                  <a:buChar char="³"/>
                  <a:defRPr sz="2600">
                    <a:solidFill>
                      <a:srgbClr val="FFFFFF"/>
                    </a:solidFill>
                    <a:latin typeface="Arial" charset="0"/>
                  </a:defRPr>
                </a:lvl7pPr>
                <a:lvl8pPr marL="3429000" indent="-228600" defTabSz="457200" eaLnBrk="0" fontAlgn="base" hangingPunct="0">
                  <a:lnSpc>
                    <a:spcPct val="137000"/>
                  </a:lnSpc>
                  <a:spcBef>
                    <a:spcPts val="4800"/>
                  </a:spcBef>
                  <a:spcAft>
                    <a:spcPts val="4800"/>
                  </a:spcAft>
                  <a:buClr>
                    <a:srgbClr val="60C900"/>
                  </a:buClr>
                  <a:buSzPct val="100000"/>
                  <a:buFont typeface="Book Antiqua" pitchFamily="18" charset="0"/>
                  <a:buChar char="³"/>
                  <a:defRPr sz="2600">
                    <a:solidFill>
                      <a:srgbClr val="FFFFFF"/>
                    </a:solidFill>
                    <a:latin typeface="Arial" charset="0"/>
                  </a:defRPr>
                </a:lvl8pPr>
                <a:lvl9pPr marL="3886200" indent="-228600" defTabSz="457200" eaLnBrk="0" fontAlgn="base" hangingPunct="0">
                  <a:lnSpc>
                    <a:spcPct val="137000"/>
                  </a:lnSpc>
                  <a:spcBef>
                    <a:spcPts val="4800"/>
                  </a:spcBef>
                  <a:spcAft>
                    <a:spcPts val="4800"/>
                  </a:spcAft>
                  <a:buClr>
                    <a:srgbClr val="60C900"/>
                  </a:buClr>
                  <a:buSzPct val="100000"/>
                  <a:buFont typeface="Book Antiqua" pitchFamily="18" charset="0"/>
                  <a:buChar char="³"/>
                  <a:defRPr sz="2600">
                    <a:solidFill>
                      <a:srgbClr val="FFFFFF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lnSpc>
                    <a:spcPct val="116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FFFFFF"/>
                  </a:buClr>
                  <a:buFont typeface="Times New Roman" pitchFamily="18" charset="0"/>
                  <a:buNone/>
                </a:pPr>
                <a:endParaRPr lang="en-US" altLang="en-US" sz="2400" b="0" i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6644" name="Oval 30"/>
              <p:cNvSpPr>
                <a:spLocks noChangeArrowheads="1"/>
              </p:cNvSpPr>
              <p:nvPr/>
            </p:nvSpPr>
            <p:spPr bwMode="auto">
              <a:xfrm>
                <a:off x="2183" y="2247"/>
                <a:ext cx="300" cy="347"/>
              </a:xfrm>
              <a:prstGeom prst="ellipse">
                <a:avLst/>
              </a:prstGeom>
              <a:grpFill/>
              <a:ln w="44280">
                <a:solidFill>
                  <a:srgbClr val="FFCC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lnSpc>
                    <a:spcPct val="99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FEC524"/>
                  </a:buClr>
                  <a:buFont typeface="Arial" charset="0"/>
                  <a:defRPr sz="3100" b="1" i="1">
                    <a:solidFill>
                      <a:srgbClr val="FEC524"/>
                    </a:solidFill>
                    <a:latin typeface="Arial" charset="0"/>
                  </a:defRPr>
                </a:lvl1pPr>
                <a:lvl2pPr marL="742950" indent="-285750" eaLnBrk="0" hangingPunct="0">
                  <a:lnSpc>
                    <a:spcPct val="99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60C900"/>
                  </a:buClr>
                  <a:buFont typeface="Arial" charset="0"/>
                  <a:buChar char="•"/>
                  <a:defRPr sz="2600">
                    <a:solidFill>
                      <a:srgbClr val="FFFFFF"/>
                    </a:solidFill>
                    <a:latin typeface="Arial" charset="0"/>
                  </a:defRPr>
                </a:lvl2pPr>
                <a:lvl3pPr marL="1143000" indent="-228600" eaLnBrk="0" hangingPunct="0">
                  <a:lnSpc>
                    <a:spcPct val="99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60C900"/>
                  </a:buClr>
                  <a:buFont typeface="Arial" charset="0"/>
                  <a:buChar char="–"/>
                  <a:defRPr sz="2600" i="1">
                    <a:solidFill>
                      <a:srgbClr val="FFFFFF"/>
                    </a:solidFill>
                    <a:latin typeface="Arial" charset="0"/>
                  </a:defRPr>
                </a:lvl3pPr>
                <a:lvl4pPr marL="1600200" indent="-228600" eaLnBrk="0" hangingPunct="0">
                  <a:lnSpc>
                    <a:spcPct val="87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60C900"/>
                  </a:buClr>
                  <a:buFont typeface="Marlett" pitchFamily="2" charset="2"/>
                  <a:buChar char=""/>
                  <a:defRPr sz="2600">
                    <a:solidFill>
                      <a:srgbClr val="FFFFFF"/>
                    </a:solidFill>
                    <a:latin typeface="Arial" charset="0"/>
                  </a:defRPr>
                </a:lvl4pPr>
                <a:lvl5pPr marL="2057400" indent="-228600" eaLnBrk="0" hangingPunct="0">
                  <a:lnSpc>
                    <a:spcPct val="137000"/>
                  </a:lnSpc>
                  <a:spcBef>
                    <a:spcPts val="4800"/>
                  </a:spcBef>
                  <a:spcAft>
                    <a:spcPts val="4800"/>
                  </a:spcAft>
                  <a:buClr>
                    <a:srgbClr val="60C900"/>
                  </a:buClr>
                  <a:buFont typeface="Book Antiqua" pitchFamily="18" charset="0"/>
                  <a:buChar char="³"/>
                  <a:defRPr sz="2600">
                    <a:solidFill>
                      <a:srgbClr val="FFFFFF"/>
                    </a:solidFill>
                    <a:latin typeface="Arial" charset="0"/>
                  </a:defRPr>
                </a:lvl5pPr>
                <a:lvl6pPr marL="2514600" indent="-228600" defTabSz="457200" eaLnBrk="0" fontAlgn="base" hangingPunct="0">
                  <a:lnSpc>
                    <a:spcPct val="137000"/>
                  </a:lnSpc>
                  <a:spcBef>
                    <a:spcPts val="4800"/>
                  </a:spcBef>
                  <a:spcAft>
                    <a:spcPts val="4800"/>
                  </a:spcAft>
                  <a:buClr>
                    <a:srgbClr val="60C900"/>
                  </a:buClr>
                  <a:buSzPct val="100000"/>
                  <a:buFont typeface="Book Antiqua" pitchFamily="18" charset="0"/>
                  <a:buChar char="³"/>
                  <a:defRPr sz="2600">
                    <a:solidFill>
                      <a:srgbClr val="FFFFFF"/>
                    </a:solidFill>
                    <a:latin typeface="Arial" charset="0"/>
                  </a:defRPr>
                </a:lvl6pPr>
                <a:lvl7pPr marL="2971800" indent="-228600" defTabSz="457200" eaLnBrk="0" fontAlgn="base" hangingPunct="0">
                  <a:lnSpc>
                    <a:spcPct val="137000"/>
                  </a:lnSpc>
                  <a:spcBef>
                    <a:spcPts val="4800"/>
                  </a:spcBef>
                  <a:spcAft>
                    <a:spcPts val="4800"/>
                  </a:spcAft>
                  <a:buClr>
                    <a:srgbClr val="60C900"/>
                  </a:buClr>
                  <a:buSzPct val="100000"/>
                  <a:buFont typeface="Book Antiqua" pitchFamily="18" charset="0"/>
                  <a:buChar char="³"/>
                  <a:defRPr sz="2600">
                    <a:solidFill>
                      <a:srgbClr val="FFFFFF"/>
                    </a:solidFill>
                    <a:latin typeface="Arial" charset="0"/>
                  </a:defRPr>
                </a:lvl7pPr>
                <a:lvl8pPr marL="3429000" indent="-228600" defTabSz="457200" eaLnBrk="0" fontAlgn="base" hangingPunct="0">
                  <a:lnSpc>
                    <a:spcPct val="137000"/>
                  </a:lnSpc>
                  <a:spcBef>
                    <a:spcPts val="4800"/>
                  </a:spcBef>
                  <a:spcAft>
                    <a:spcPts val="4800"/>
                  </a:spcAft>
                  <a:buClr>
                    <a:srgbClr val="60C900"/>
                  </a:buClr>
                  <a:buSzPct val="100000"/>
                  <a:buFont typeface="Book Antiqua" pitchFamily="18" charset="0"/>
                  <a:buChar char="³"/>
                  <a:defRPr sz="2600">
                    <a:solidFill>
                      <a:srgbClr val="FFFFFF"/>
                    </a:solidFill>
                    <a:latin typeface="Arial" charset="0"/>
                  </a:defRPr>
                </a:lvl8pPr>
                <a:lvl9pPr marL="3886200" indent="-228600" defTabSz="457200" eaLnBrk="0" fontAlgn="base" hangingPunct="0">
                  <a:lnSpc>
                    <a:spcPct val="137000"/>
                  </a:lnSpc>
                  <a:spcBef>
                    <a:spcPts val="4800"/>
                  </a:spcBef>
                  <a:spcAft>
                    <a:spcPts val="4800"/>
                  </a:spcAft>
                  <a:buClr>
                    <a:srgbClr val="60C900"/>
                  </a:buClr>
                  <a:buSzPct val="100000"/>
                  <a:buFont typeface="Book Antiqua" pitchFamily="18" charset="0"/>
                  <a:buChar char="³"/>
                  <a:defRPr sz="2600">
                    <a:solidFill>
                      <a:srgbClr val="FFFFFF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lnSpc>
                    <a:spcPct val="116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FFFFFF"/>
                  </a:buClr>
                  <a:buFont typeface="Times New Roman" pitchFamily="18" charset="0"/>
                  <a:buNone/>
                </a:pPr>
                <a:endParaRPr lang="en-US" altLang="en-US" sz="2400" b="0" i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6645" name="Line 31"/>
              <p:cNvSpPr>
                <a:spLocks noChangeShapeType="1"/>
              </p:cNvSpPr>
              <p:nvPr/>
            </p:nvSpPr>
            <p:spPr bwMode="auto">
              <a:xfrm flipH="1" flipV="1">
                <a:off x="2397" y="2561"/>
                <a:ext cx="1200" cy="1060"/>
              </a:xfrm>
              <a:prstGeom prst="line">
                <a:avLst/>
              </a:prstGeom>
              <a:grpFill/>
              <a:ln w="44280">
                <a:solidFill>
                  <a:srgbClr val="FFCC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sp>
          <p:nvSpPr>
            <p:cNvPr id="12320" name="Text Box 32"/>
            <p:cNvSpPr txBox="1">
              <a:spLocks noChangeArrowheads="1"/>
            </p:cNvSpPr>
            <p:nvPr/>
          </p:nvSpPr>
          <p:spPr bwMode="auto">
            <a:xfrm>
              <a:off x="3525" y="3697"/>
              <a:ext cx="722" cy="234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5pPr>
              <a:lvl6pPr defTabSz="457200" fontAlgn="base">
                <a:lnSpc>
                  <a:spcPct val="11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6pPr>
              <a:lvl7pPr defTabSz="457200" fontAlgn="base">
                <a:lnSpc>
                  <a:spcPct val="11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7pPr>
              <a:lvl8pPr defTabSz="457200" fontAlgn="base">
                <a:lnSpc>
                  <a:spcPct val="11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8pPr>
              <a:lvl9pPr defTabSz="457200" fontAlgn="base">
                <a:lnSpc>
                  <a:spcPct val="11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9pPr>
            </a:lstStyle>
            <a:p>
              <a:pPr eaLnBrk="0" hangingPunct="0">
                <a:lnSpc>
                  <a:spcPct val="100000"/>
                </a:lnSpc>
                <a:buFont typeface="Courier New" pitchFamily="49" charset="0"/>
                <a:buNone/>
                <a:defRPr/>
              </a:pPr>
              <a:r>
                <a:rPr lang="en-GB" altLang="en-US" sz="1800" dirty="0">
                  <a:solidFill>
                    <a:schemeClr val="tx1"/>
                  </a:solidFill>
                  <a:latin typeface="Courier New" pitchFamily="49" charset="0"/>
                </a:rPr>
                <a:t>*</a:t>
              </a:r>
              <a:r>
                <a:rPr lang="en-GB" altLang="en-US" sz="1800" dirty="0" err="1">
                  <a:solidFill>
                    <a:schemeClr val="tx1"/>
                  </a:solidFill>
                  <a:latin typeface="Courier New" pitchFamily="49" charset="0"/>
                </a:rPr>
                <a:t>ptrNum</a:t>
              </a:r>
              <a:endParaRPr lang="en-GB" altLang="en-US" sz="1800" dirty="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</p:grpSp>
      <p:grpSp>
        <p:nvGrpSpPr>
          <p:cNvPr id="12321" name="Group 33"/>
          <p:cNvGrpSpPr>
            <a:grpSpLocks/>
          </p:cNvGrpSpPr>
          <p:nvPr/>
        </p:nvGrpSpPr>
        <p:grpSpPr bwMode="auto">
          <a:xfrm>
            <a:off x="990600" y="3340100"/>
            <a:ext cx="3454400" cy="2603500"/>
            <a:chOff x="300" y="2573"/>
            <a:chExt cx="2176" cy="1640"/>
          </a:xfrm>
          <a:solidFill>
            <a:schemeClr val="accent5"/>
          </a:solidFill>
        </p:grpSpPr>
        <p:grpSp>
          <p:nvGrpSpPr>
            <p:cNvPr id="26636" name="Group 34"/>
            <p:cNvGrpSpPr>
              <a:grpSpLocks/>
            </p:cNvGrpSpPr>
            <p:nvPr/>
          </p:nvGrpSpPr>
          <p:grpSpPr bwMode="auto">
            <a:xfrm>
              <a:off x="300" y="2573"/>
              <a:ext cx="2176" cy="1640"/>
              <a:chOff x="300" y="2573"/>
              <a:chExt cx="2176" cy="1640"/>
            </a:xfrm>
            <a:grpFill/>
          </p:grpSpPr>
          <p:sp>
            <p:nvSpPr>
              <p:cNvPr id="26638" name="Oval 35"/>
              <p:cNvSpPr>
                <a:spLocks noChangeArrowheads="1"/>
              </p:cNvSpPr>
              <p:nvPr/>
            </p:nvSpPr>
            <p:spPr bwMode="auto">
              <a:xfrm>
                <a:off x="300" y="3700"/>
                <a:ext cx="1326" cy="514"/>
              </a:xfrm>
              <a:prstGeom prst="ellipse">
                <a:avLst/>
              </a:prstGeom>
              <a:grpFill/>
              <a:ln w="44280">
                <a:solidFill>
                  <a:srgbClr val="FFCC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lnSpc>
                    <a:spcPct val="99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FEC524"/>
                  </a:buClr>
                  <a:buFont typeface="Arial" charset="0"/>
                  <a:defRPr sz="3100" b="1" i="1">
                    <a:solidFill>
                      <a:srgbClr val="FEC524"/>
                    </a:solidFill>
                    <a:latin typeface="Arial" charset="0"/>
                  </a:defRPr>
                </a:lvl1pPr>
                <a:lvl2pPr marL="742950" indent="-285750" eaLnBrk="0" hangingPunct="0">
                  <a:lnSpc>
                    <a:spcPct val="99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60C900"/>
                  </a:buClr>
                  <a:buFont typeface="Arial" charset="0"/>
                  <a:buChar char="•"/>
                  <a:defRPr sz="2600">
                    <a:solidFill>
                      <a:srgbClr val="FFFFFF"/>
                    </a:solidFill>
                    <a:latin typeface="Arial" charset="0"/>
                  </a:defRPr>
                </a:lvl2pPr>
                <a:lvl3pPr marL="1143000" indent="-228600" eaLnBrk="0" hangingPunct="0">
                  <a:lnSpc>
                    <a:spcPct val="99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60C900"/>
                  </a:buClr>
                  <a:buFont typeface="Arial" charset="0"/>
                  <a:buChar char="–"/>
                  <a:defRPr sz="2600" i="1">
                    <a:solidFill>
                      <a:srgbClr val="FFFFFF"/>
                    </a:solidFill>
                    <a:latin typeface="Arial" charset="0"/>
                  </a:defRPr>
                </a:lvl3pPr>
                <a:lvl4pPr marL="1600200" indent="-228600" eaLnBrk="0" hangingPunct="0">
                  <a:lnSpc>
                    <a:spcPct val="87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60C900"/>
                  </a:buClr>
                  <a:buFont typeface="Marlett" pitchFamily="2" charset="2"/>
                  <a:buChar char=""/>
                  <a:defRPr sz="2600">
                    <a:solidFill>
                      <a:srgbClr val="FFFFFF"/>
                    </a:solidFill>
                    <a:latin typeface="Arial" charset="0"/>
                  </a:defRPr>
                </a:lvl4pPr>
                <a:lvl5pPr marL="2057400" indent="-228600" eaLnBrk="0" hangingPunct="0">
                  <a:lnSpc>
                    <a:spcPct val="137000"/>
                  </a:lnSpc>
                  <a:spcBef>
                    <a:spcPts val="4800"/>
                  </a:spcBef>
                  <a:spcAft>
                    <a:spcPts val="4800"/>
                  </a:spcAft>
                  <a:buClr>
                    <a:srgbClr val="60C900"/>
                  </a:buClr>
                  <a:buFont typeface="Book Antiqua" pitchFamily="18" charset="0"/>
                  <a:buChar char="³"/>
                  <a:defRPr sz="2600">
                    <a:solidFill>
                      <a:srgbClr val="FFFFFF"/>
                    </a:solidFill>
                    <a:latin typeface="Arial" charset="0"/>
                  </a:defRPr>
                </a:lvl5pPr>
                <a:lvl6pPr marL="2514600" indent="-228600" defTabSz="457200" eaLnBrk="0" fontAlgn="base" hangingPunct="0">
                  <a:lnSpc>
                    <a:spcPct val="137000"/>
                  </a:lnSpc>
                  <a:spcBef>
                    <a:spcPts val="4800"/>
                  </a:spcBef>
                  <a:spcAft>
                    <a:spcPts val="4800"/>
                  </a:spcAft>
                  <a:buClr>
                    <a:srgbClr val="60C900"/>
                  </a:buClr>
                  <a:buSzPct val="100000"/>
                  <a:buFont typeface="Book Antiqua" pitchFamily="18" charset="0"/>
                  <a:buChar char="³"/>
                  <a:defRPr sz="2600">
                    <a:solidFill>
                      <a:srgbClr val="FFFFFF"/>
                    </a:solidFill>
                    <a:latin typeface="Arial" charset="0"/>
                  </a:defRPr>
                </a:lvl6pPr>
                <a:lvl7pPr marL="2971800" indent="-228600" defTabSz="457200" eaLnBrk="0" fontAlgn="base" hangingPunct="0">
                  <a:lnSpc>
                    <a:spcPct val="137000"/>
                  </a:lnSpc>
                  <a:spcBef>
                    <a:spcPts val="4800"/>
                  </a:spcBef>
                  <a:spcAft>
                    <a:spcPts val="4800"/>
                  </a:spcAft>
                  <a:buClr>
                    <a:srgbClr val="60C900"/>
                  </a:buClr>
                  <a:buSzPct val="100000"/>
                  <a:buFont typeface="Book Antiqua" pitchFamily="18" charset="0"/>
                  <a:buChar char="³"/>
                  <a:defRPr sz="2600">
                    <a:solidFill>
                      <a:srgbClr val="FFFFFF"/>
                    </a:solidFill>
                    <a:latin typeface="Arial" charset="0"/>
                  </a:defRPr>
                </a:lvl7pPr>
                <a:lvl8pPr marL="3429000" indent="-228600" defTabSz="457200" eaLnBrk="0" fontAlgn="base" hangingPunct="0">
                  <a:lnSpc>
                    <a:spcPct val="137000"/>
                  </a:lnSpc>
                  <a:spcBef>
                    <a:spcPts val="4800"/>
                  </a:spcBef>
                  <a:spcAft>
                    <a:spcPts val="4800"/>
                  </a:spcAft>
                  <a:buClr>
                    <a:srgbClr val="60C900"/>
                  </a:buClr>
                  <a:buSzPct val="100000"/>
                  <a:buFont typeface="Book Antiqua" pitchFamily="18" charset="0"/>
                  <a:buChar char="³"/>
                  <a:defRPr sz="2600">
                    <a:solidFill>
                      <a:srgbClr val="FFFFFF"/>
                    </a:solidFill>
                    <a:latin typeface="Arial" charset="0"/>
                  </a:defRPr>
                </a:lvl8pPr>
                <a:lvl9pPr marL="3886200" indent="-228600" defTabSz="457200" eaLnBrk="0" fontAlgn="base" hangingPunct="0">
                  <a:lnSpc>
                    <a:spcPct val="137000"/>
                  </a:lnSpc>
                  <a:spcBef>
                    <a:spcPts val="4800"/>
                  </a:spcBef>
                  <a:spcAft>
                    <a:spcPts val="4800"/>
                  </a:spcAft>
                  <a:buClr>
                    <a:srgbClr val="60C900"/>
                  </a:buClr>
                  <a:buSzPct val="100000"/>
                  <a:buFont typeface="Book Antiqua" pitchFamily="18" charset="0"/>
                  <a:buChar char="³"/>
                  <a:defRPr sz="2600">
                    <a:solidFill>
                      <a:srgbClr val="FFFFFF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lnSpc>
                    <a:spcPct val="116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FFFFFF"/>
                  </a:buClr>
                  <a:buFont typeface="Times New Roman" pitchFamily="18" charset="0"/>
                  <a:buNone/>
                </a:pPr>
                <a:endParaRPr lang="en-US" altLang="en-US" sz="2400" b="0" i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6639" name="Oval 36"/>
              <p:cNvSpPr>
                <a:spLocks noChangeArrowheads="1"/>
              </p:cNvSpPr>
              <p:nvPr/>
            </p:nvSpPr>
            <p:spPr bwMode="auto">
              <a:xfrm>
                <a:off x="2138" y="2573"/>
                <a:ext cx="339" cy="852"/>
              </a:xfrm>
              <a:prstGeom prst="ellipse">
                <a:avLst/>
              </a:prstGeom>
              <a:noFill/>
              <a:ln w="44280">
                <a:solidFill>
                  <a:srgbClr val="FFCC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lnSpc>
                    <a:spcPct val="99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FEC524"/>
                  </a:buClr>
                  <a:buFont typeface="Arial" charset="0"/>
                  <a:defRPr sz="3100" b="1" i="1">
                    <a:solidFill>
                      <a:srgbClr val="FEC524"/>
                    </a:solidFill>
                    <a:latin typeface="Arial" charset="0"/>
                  </a:defRPr>
                </a:lvl1pPr>
                <a:lvl2pPr marL="742950" indent="-285750" eaLnBrk="0" hangingPunct="0">
                  <a:lnSpc>
                    <a:spcPct val="99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60C900"/>
                  </a:buClr>
                  <a:buFont typeface="Arial" charset="0"/>
                  <a:buChar char="•"/>
                  <a:defRPr sz="2600">
                    <a:solidFill>
                      <a:srgbClr val="FFFFFF"/>
                    </a:solidFill>
                    <a:latin typeface="Arial" charset="0"/>
                  </a:defRPr>
                </a:lvl2pPr>
                <a:lvl3pPr marL="1143000" indent="-228600" eaLnBrk="0" hangingPunct="0">
                  <a:lnSpc>
                    <a:spcPct val="99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60C900"/>
                  </a:buClr>
                  <a:buFont typeface="Arial" charset="0"/>
                  <a:buChar char="–"/>
                  <a:defRPr sz="2600" i="1">
                    <a:solidFill>
                      <a:srgbClr val="FFFFFF"/>
                    </a:solidFill>
                    <a:latin typeface="Arial" charset="0"/>
                  </a:defRPr>
                </a:lvl3pPr>
                <a:lvl4pPr marL="1600200" indent="-228600" eaLnBrk="0" hangingPunct="0">
                  <a:lnSpc>
                    <a:spcPct val="87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60C900"/>
                  </a:buClr>
                  <a:buFont typeface="Marlett" pitchFamily="2" charset="2"/>
                  <a:buChar char=""/>
                  <a:defRPr sz="2600">
                    <a:solidFill>
                      <a:srgbClr val="FFFFFF"/>
                    </a:solidFill>
                    <a:latin typeface="Arial" charset="0"/>
                  </a:defRPr>
                </a:lvl4pPr>
                <a:lvl5pPr marL="2057400" indent="-228600" eaLnBrk="0" hangingPunct="0">
                  <a:lnSpc>
                    <a:spcPct val="137000"/>
                  </a:lnSpc>
                  <a:spcBef>
                    <a:spcPts val="4800"/>
                  </a:spcBef>
                  <a:spcAft>
                    <a:spcPts val="4800"/>
                  </a:spcAft>
                  <a:buClr>
                    <a:srgbClr val="60C900"/>
                  </a:buClr>
                  <a:buFont typeface="Book Antiqua" pitchFamily="18" charset="0"/>
                  <a:buChar char="³"/>
                  <a:defRPr sz="2600">
                    <a:solidFill>
                      <a:srgbClr val="FFFFFF"/>
                    </a:solidFill>
                    <a:latin typeface="Arial" charset="0"/>
                  </a:defRPr>
                </a:lvl5pPr>
                <a:lvl6pPr marL="2514600" indent="-228600" defTabSz="457200" eaLnBrk="0" fontAlgn="base" hangingPunct="0">
                  <a:lnSpc>
                    <a:spcPct val="137000"/>
                  </a:lnSpc>
                  <a:spcBef>
                    <a:spcPts val="4800"/>
                  </a:spcBef>
                  <a:spcAft>
                    <a:spcPts val="4800"/>
                  </a:spcAft>
                  <a:buClr>
                    <a:srgbClr val="60C900"/>
                  </a:buClr>
                  <a:buSzPct val="100000"/>
                  <a:buFont typeface="Book Antiqua" pitchFamily="18" charset="0"/>
                  <a:buChar char="³"/>
                  <a:defRPr sz="2600">
                    <a:solidFill>
                      <a:srgbClr val="FFFFFF"/>
                    </a:solidFill>
                    <a:latin typeface="Arial" charset="0"/>
                  </a:defRPr>
                </a:lvl6pPr>
                <a:lvl7pPr marL="2971800" indent="-228600" defTabSz="457200" eaLnBrk="0" fontAlgn="base" hangingPunct="0">
                  <a:lnSpc>
                    <a:spcPct val="137000"/>
                  </a:lnSpc>
                  <a:spcBef>
                    <a:spcPts val="4800"/>
                  </a:spcBef>
                  <a:spcAft>
                    <a:spcPts val="4800"/>
                  </a:spcAft>
                  <a:buClr>
                    <a:srgbClr val="60C900"/>
                  </a:buClr>
                  <a:buSzPct val="100000"/>
                  <a:buFont typeface="Book Antiqua" pitchFamily="18" charset="0"/>
                  <a:buChar char="³"/>
                  <a:defRPr sz="2600">
                    <a:solidFill>
                      <a:srgbClr val="FFFFFF"/>
                    </a:solidFill>
                    <a:latin typeface="Arial" charset="0"/>
                  </a:defRPr>
                </a:lvl7pPr>
                <a:lvl8pPr marL="3429000" indent="-228600" defTabSz="457200" eaLnBrk="0" fontAlgn="base" hangingPunct="0">
                  <a:lnSpc>
                    <a:spcPct val="137000"/>
                  </a:lnSpc>
                  <a:spcBef>
                    <a:spcPts val="4800"/>
                  </a:spcBef>
                  <a:spcAft>
                    <a:spcPts val="4800"/>
                  </a:spcAft>
                  <a:buClr>
                    <a:srgbClr val="60C900"/>
                  </a:buClr>
                  <a:buSzPct val="100000"/>
                  <a:buFont typeface="Book Antiqua" pitchFamily="18" charset="0"/>
                  <a:buChar char="³"/>
                  <a:defRPr sz="2600">
                    <a:solidFill>
                      <a:srgbClr val="FFFFFF"/>
                    </a:solidFill>
                    <a:latin typeface="Arial" charset="0"/>
                  </a:defRPr>
                </a:lvl8pPr>
                <a:lvl9pPr marL="3886200" indent="-228600" defTabSz="457200" eaLnBrk="0" fontAlgn="base" hangingPunct="0">
                  <a:lnSpc>
                    <a:spcPct val="137000"/>
                  </a:lnSpc>
                  <a:spcBef>
                    <a:spcPts val="4800"/>
                  </a:spcBef>
                  <a:spcAft>
                    <a:spcPts val="4800"/>
                  </a:spcAft>
                  <a:buClr>
                    <a:srgbClr val="60C900"/>
                  </a:buClr>
                  <a:buSzPct val="100000"/>
                  <a:buFont typeface="Book Antiqua" pitchFamily="18" charset="0"/>
                  <a:buChar char="³"/>
                  <a:defRPr sz="2600">
                    <a:solidFill>
                      <a:srgbClr val="FFFFFF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lnSpc>
                    <a:spcPct val="116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FFFFFF"/>
                  </a:buClr>
                  <a:buFont typeface="Times New Roman" pitchFamily="18" charset="0"/>
                  <a:buNone/>
                </a:pPr>
                <a:endParaRPr lang="en-US" altLang="en-US" sz="2400" b="0" i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6640" name="Line 37"/>
              <p:cNvSpPr>
                <a:spLocks noChangeShapeType="1"/>
              </p:cNvSpPr>
              <p:nvPr/>
            </p:nvSpPr>
            <p:spPr bwMode="auto">
              <a:xfrm flipH="1">
                <a:off x="1506" y="3393"/>
                <a:ext cx="728" cy="418"/>
              </a:xfrm>
              <a:prstGeom prst="line">
                <a:avLst/>
              </a:prstGeom>
              <a:grpFill/>
              <a:ln w="44280">
                <a:solidFill>
                  <a:srgbClr val="FFCC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sp>
          <p:nvSpPr>
            <p:cNvPr id="12326" name="Text Box 38"/>
            <p:cNvSpPr txBox="1">
              <a:spLocks noChangeArrowheads="1"/>
            </p:cNvSpPr>
            <p:nvPr/>
          </p:nvSpPr>
          <p:spPr bwMode="auto">
            <a:xfrm>
              <a:off x="411" y="3842"/>
              <a:ext cx="636" cy="234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5pPr>
              <a:lvl6pPr defTabSz="457200" fontAlgn="base">
                <a:lnSpc>
                  <a:spcPct val="11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6pPr>
              <a:lvl7pPr defTabSz="457200" fontAlgn="base">
                <a:lnSpc>
                  <a:spcPct val="11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7pPr>
              <a:lvl8pPr defTabSz="457200" fontAlgn="base">
                <a:lnSpc>
                  <a:spcPct val="11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8pPr>
              <a:lvl9pPr defTabSz="457200" fontAlgn="base">
                <a:lnSpc>
                  <a:spcPct val="11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9pPr>
            </a:lstStyle>
            <a:p>
              <a:pPr eaLnBrk="0" hangingPunct="0">
                <a:lnSpc>
                  <a:spcPct val="100000"/>
                </a:lnSpc>
                <a:buFont typeface="Courier New" pitchFamily="49" charset="0"/>
                <a:buNone/>
                <a:defRPr/>
              </a:pPr>
              <a:r>
                <a:rPr lang="en-GB" altLang="en-US" sz="1800" dirty="0" err="1">
                  <a:solidFill>
                    <a:schemeClr val="tx1"/>
                  </a:solidFill>
                  <a:latin typeface="Courier New" pitchFamily="49" charset="0"/>
                </a:rPr>
                <a:t>ptrNum</a:t>
              </a:r>
              <a:endParaRPr lang="en-GB" altLang="en-US" sz="1800" dirty="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</p:grpSp>
      <p:sp>
        <p:nvSpPr>
          <p:cNvPr id="26635" name="Line 40"/>
          <p:cNvSpPr>
            <a:spLocks noChangeShapeType="1"/>
          </p:cNvSpPr>
          <p:nvPr/>
        </p:nvSpPr>
        <p:spPr bwMode="auto">
          <a:xfrm>
            <a:off x="6094413" y="3116262"/>
            <a:ext cx="1655762" cy="0"/>
          </a:xfrm>
          <a:prstGeom prst="line">
            <a:avLst/>
          </a:prstGeom>
          <a:noFill/>
          <a:ln w="31750" cap="rnd">
            <a:solidFill>
              <a:schemeClr val="accent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  <p:grpSp>
        <p:nvGrpSpPr>
          <p:cNvPr id="50" name="Group 11"/>
          <p:cNvGrpSpPr>
            <a:grpSpLocks/>
          </p:cNvGrpSpPr>
          <p:nvPr/>
        </p:nvGrpSpPr>
        <p:grpSpPr bwMode="auto">
          <a:xfrm>
            <a:off x="4011324" y="3474244"/>
            <a:ext cx="4725988" cy="1016000"/>
            <a:chOff x="1174" y="2264"/>
            <a:chExt cx="2977" cy="640"/>
          </a:xfrm>
        </p:grpSpPr>
        <p:sp>
          <p:nvSpPr>
            <p:cNvPr id="51" name="Text Box 12"/>
            <p:cNvSpPr txBox="1">
              <a:spLocks noChangeArrowheads="1"/>
            </p:cNvSpPr>
            <p:nvPr/>
          </p:nvSpPr>
          <p:spPr bwMode="auto">
            <a:xfrm rot="16200000">
              <a:off x="983" y="2461"/>
              <a:ext cx="64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5pPr>
              <a:lvl6pPr defTabSz="457200" fontAlgn="base">
                <a:lnSpc>
                  <a:spcPct val="11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6pPr>
              <a:lvl7pPr defTabSz="457200" fontAlgn="base">
                <a:lnSpc>
                  <a:spcPct val="11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7pPr>
              <a:lvl8pPr defTabSz="457200" fontAlgn="base">
                <a:lnSpc>
                  <a:spcPct val="11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8pPr>
              <a:lvl9pPr defTabSz="457200" fontAlgn="base">
                <a:lnSpc>
                  <a:spcPct val="11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9pPr>
            </a:lstStyle>
            <a:p>
              <a:pPr eaLnBrk="0" hangingPunct="0">
                <a:lnSpc>
                  <a:spcPct val="100000"/>
                </a:lnSpc>
                <a:buFont typeface="Courier New" pitchFamily="49" charset="0"/>
                <a:buNone/>
                <a:defRPr/>
              </a:pPr>
              <a:r>
                <a:rPr lang="en-GB" altLang="en-US" sz="2000">
                  <a:solidFill>
                    <a:schemeClr val="tx1"/>
                  </a:solidFill>
                  <a:latin typeface="Courier New" pitchFamily="49" charset="0"/>
                </a:rPr>
                <a:t>0x0100</a:t>
              </a:r>
            </a:p>
          </p:txBody>
        </p:sp>
        <p:sp>
          <p:nvSpPr>
            <p:cNvPr id="52" name="Text Box 13"/>
            <p:cNvSpPr txBox="1">
              <a:spLocks noChangeArrowheads="1"/>
            </p:cNvSpPr>
            <p:nvPr/>
          </p:nvSpPr>
          <p:spPr bwMode="auto">
            <a:xfrm rot="16200000">
              <a:off x="1236" y="2461"/>
              <a:ext cx="64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5pPr>
              <a:lvl6pPr defTabSz="457200" fontAlgn="base">
                <a:lnSpc>
                  <a:spcPct val="11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6pPr>
              <a:lvl7pPr defTabSz="457200" fontAlgn="base">
                <a:lnSpc>
                  <a:spcPct val="11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7pPr>
              <a:lvl8pPr defTabSz="457200" fontAlgn="base">
                <a:lnSpc>
                  <a:spcPct val="11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8pPr>
              <a:lvl9pPr defTabSz="457200" fontAlgn="base">
                <a:lnSpc>
                  <a:spcPct val="11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9pPr>
            </a:lstStyle>
            <a:p>
              <a:pPr eaLnBrk="0" hangingPunct="0">
                <a:lnSpc>
                  <a:spcPct val="100000"/>
                </a:lnSpc>
                <a:buFont typeface="Courier New" pitchFamily="49" charset="0"/>
                <a:buNone/>
                <a:defRPr/>
              </a:pPr>
              <a:r>
                <a:rPr lang="en-GB" altLang="en-US" sz="2000" dirty="0">
                  <a:solidFill>
                    <a:schemeClr val="tx1"/>
                  </a:solidFill>
                  <a:latin typeface="Courier New" pitchFamily="49" charset="0"/>
                </a:rPr>
                <a:t>0x0104</a:t>
              </a:r>
            </a:p>
          </p:txBody>
        </p:sp>
        <p:sp>
          <p:nvSpPr>
            <p:cNvPr id="53" name="Text Box 14"/>
            <p:cNvSpPr txBox="1">
              <a:spLocks noChangeArrowheads="1"/>
            </p:cNvSpPr>
            <p:nvPr/>
          </p:nvSpPr>
          <p:spPr bwMode="auto">
            <a:xfrm rot="16200000">
              <a:off x="1490" y="2461"/>
              <a:ext cx="64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5pPr>
              <a:lvl6pPr defTabSz="457200" fontAlgn="base">
                <a:lnSpc>
                  <a:spcPct val="11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6pPr>
              <a:lvl7pPr defTabSz="457200" fontAlgn="base">
                <a:lnSpc>
                  <a:spcPct val="11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7pPr>
              <a:lvl8pPr defTabSz="457200" fontAlgn="base">
                <a:lnSpc>
                  <a:spcPct val="11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8pPr>
              <a:lvl9pPr defTabSz="457200" fontAlgn="base">
                <a:lnSpc>
                  <a:spcPct val="11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9pPr>
            </a:lstStyle>
            <a:p>
              <a:pPr eaLnBrk="0" hangingPunct="0">
                <a:lnSpc>
                  <a:spcPct val="100000"/>
                </a:lnSpc>
                <a:buFont typeface="Courier New" pitchFamily="49" charset="0"/>
                <a:buNone/>
                <a:defRPr/>
              </a:pPr>
              <a:r>
                <a:rPr lang="en-GB" altLang="en-US" sz="2000" dirty="0">
                  <a:solidFill>
                    <a:schemeClr val="tx1"/>
                  </a:solidFill>
                  <a:latin typeface="Courier New" pitchFamily="49" charset="0"/>
                </a:rPr>
                <a:t>0x0108</a:t>
              </a:r>
            </a:p>
          </p:txBody>
        </p:sp>
        <p:sp>
          <p:nvSpPr>
            <p:cNvPr id="54" name="Text Box 15"/>
            <p:cNvSpPr txBox="1">
              <a:spLocks noChangeArrowheads="1"/>
            </p:cNvSpPr>
            <p:nvPr/>
          </p:nvSpPr>
          <p:spPr bwMode="auto">
            <a:xfrm rot="16200000">
              <a:off x="1743" y="2461"/>
              <a:ext cx="64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5pPr>
              <a:lvl6pPr defTabSz="457200" fontAlgn="base">
                <a:lnSpc>
                  <a:spcPct val="11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6pPr>
              <a:lvl7pPr defTabSz="457200" fontAlgn="base">
                <a:lnSpc>
                  <a:spcPct val="11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7pPr>
              <a:lvl8pPr defTabSz="457200" fontAlgn="base">
                <a:lnSpc>
                  <a:spcPct val="11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8pPr>
              <a:lvl9pPr defTabSz="457200" fontAlgn="base">
                <a:lnSpc>
                  <a:spcPct val="11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9pPr>
            </a:lstStyle>
            <a:p>
              <a:pPr eaLnBrk="0" hangingPunct="0">
                <a:lnSpc>
                  <a:spcPct val="100000"/>
                </a:lnSpc>
                <a:buFont typeface="Courier New" pitchFamily="49" charset="0"/>
                <a:buNone/>
                <a:defRPr/>
              </a:pPr>
              <a:r>
                <a:rPr lang="en-GB" altLang="en-US" sz="2000" dirty="0">
                  <a:solidFill>
                    <a:schemeClr val="tx1"/>
                  </a:solidFill>
                  <a:latin typeface="Courier New" pitchFamily="49" charset="0"/>
                </a:rPr>
                <a:t>0x010C</a:t>
              </a:r>
            </a:p>
          </p:txBody>
        </p:sp>
        <p:sp>
          <p:nvSpPr>
            <p:cNvPr id="55" name="Text Box 16"/>
            <p:cNvSpPr txBox="1">
              <a:spLocks noChangeArrowheads="1"/>
            </p:cNvSpPr>
            <p:nvPr/>
          </p:nvSpPr>
          <p:spPr bwMode="auto">
            <a:xfrm rot="16200000">
              <a:off x="3392" y="2461"/>
              <a:ext cx="64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5pPr>
              <a:lvl6pPr defTabSz="457200" fontAlgn="base">
                <a:lnSpc>
                  <a:spcPct val="11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6pPr>
              <a:lvl7pPr defTabSz="457200" fontAlgn="base">
                <a:lnSpc>
                  <a:spcPct val="11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7pPr>
              <a:lvl8pPr defTabSz="457200" fontAlgn="base">
                <a:lnSpc>
                  <a:spcPct val="11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8pPr>
              <a:lvl9pPr defTabSz="457200" fontAlgn="base">
                <a:lnSpc>
                  <a:spcPct val="11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9pPr>
            </a:lstStyle>
            <a:p>
              <a:pPr eaLnBrk="0" hangingPunct="0">
                <a:lnSpc>
                  <a:spcPct val="100000"/>
                </a:lnSpc>
                <a:buFont typeface="Courier New" pitchFamily="49" charset="0"/>
                <a:buNone/>
                <a:defRPr/>
              </a:pPr>
              <a:r>
                <a:rPr lang="en-GB" altLang="en-US" sz="2000" dirty="0">
                  <a:solidFill>
                    <a:schemeClr val="tx1"/>
                  </a:solidFill>
                  <a:latin typeface="Courier New" pitchFamily="49" charset="0"/>
                </a:rPr>
                <a:t>0x0140</a:t>
              </a:r>
            </a:p>
          </p:txBody>
        </p:sp>
        <p:sp>
          <p:nvSpPr>
            <p:cNvPr id="56" name="Text Box 17"/>
            <p:cNvSpPr txBox="1">
              <a:spLocks noChangeArrowheads="1"/>
            </p:cNvSpPr>
            <p:nvPr/>
          </p:nvSpPr>
          <p:spPr bwMode="auto">
            <a:xfrm rot="16200000">
              <a:off x="3706" y="2461"/>
              <a:ext cx="64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5pPr>
              <a:lvl6pPr defTabSz="457200" fontAlgn="base">
                <a:lnSpc>
                  <a:spcPct val="11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6pPr>
              <a:lvl7pPr defTabSz="457200" fontAlgn="base">
                <a:lnSpc>
                  <a:spcPct val="11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7pPr>
              <a:lvl8pPr defTabSz="457200" fontAlgn="base">
                <a:lnSpc>
                  <a:spcPct val="11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8pPr>
              <a:lvl9pPr defTabSz="457200" fontAlgn="base">
                <a:lnSpc>
                  <a:spcPct val="11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9pPr>
            </a:lstStyle>
            <a:p>
              <a:pPr eaLnBrk="0" hangingPunct="0">
                <a:lnSpc>
                  <a:spcPct val="100000"/>
                </a:lnSpc>
                <a:buFont typeface="Courier New" pitchFamily="49" charset="0"/>
                <a:buNone/>
                <a:defRPr/>
              </a:pPr>
              <a:r>
                <a:rPr lang="en-GB" altLang="en-US" sz="2000" dirty="0">
                  <a:solidFill>
                    <a:schemeClr val="tx1"/>
                  </a:solidFill>
                  <a:latin typeface="Courier New" pitchFamily="49" charset="0"/>
                </a:rPr>
                <a:t>0x0144</a:t>
              </a:r>
            </a:p>
          </p:txBody>
        </p:sp>
        <p:sp>
          <p:nvSpPr>
            <p:cNvPr id="57" name="Text Box 18"/>
            <p:cNvSpPr txBox="1">
              <a:spLocks noChangeArrowheads="1"/>
            </p:cNvSpPr>
            <p:nvPr/>
          </p:nvSpPr>
          <p:spPr bwMode="auto">
            <a:xfrm rot="16200000">
              <a:off x="1997" y="2461"/>
              <a:ext cx="64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5pPr>
              <a:lvl6pPr defTabSz="457200" fontAlgn="base">
                <a:lnSpc>
                  <a:spcPct val="11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6pPr>
              <a:lvl7pPr defTabSz="457200" fontAlgn="base">
                <a:lnSpc>
                  <a:spcPct val="11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7pPr>
              <a:lvl8pPr defTabSz="457200" fontAlgn="base">
                <a:lnSpc>
                  <a:spcPct val="11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8pPr>
              <a:lvl9pPr defTabSz="457200" fontAlgn="base">
                <a:lnSpc>
                  <a:spcPct val="11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9pPr>
            </a:lstStyle>
            <a:p>
              <a:pPr eaLnBrk="0" hangingPunct="0">
                <a:lnSpc>
                  <a:spcPct val="100000"/>
                </a:lnSpc>
                <a:buFont typeface="Courier New" pitchFamily="49" charset="0"/>
                <a:buNone/>
                <a:defRPr/>
              </a:pPr>
              <a:r>
                <a:rPr lang="en-GB" altLang="en-US" sz="2000" dirty="0">
                  <a:solidFill>
                    <a:schemeClr val="tx1"/>
                  </a:solidFill>
                  <a:latin typeface="Courier New" pitchFamily="49" charset="0"/>
                </a:rPr>
                <a:t>0x0110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26049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Pointer to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71546"/>
            <a:ext cx="7772400" cy="4267200"/>
          </a:xfrm>
        </p:spPr>
        <p:txBody>
          <a:bodyPr/>
          <a:lstStyle/>
          <a:p>
            <a:r>
              <a:rPr lang="en-CA" dirty="0"/>
              <a:t>Keep in mind pointers are typed!</a:t>
            </a:r>
          </a:p>
          <a:p>
            <a:pPr lvl="1"/>
            <a:r>
              <a:rPr lang="en-CA" dirty="0"/>
              <a:t>A pointer to integer is different than a pointer to integer array</a:t>
            </a:r>
          </a:p>
          <a:p>
            <a:pPr lvl="1"/>
            <a:r>
              <a:rPr lang="en-CA" dirty="0"/>
              <a:t>A pointer to an integer array of size 5 is different from a pointer to integer array of size 3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1143000" y="2571744"/>
            <a:ext cx="7391400" cy="3044080"/>
          </a:xfrm>
          <a:prstGeom prst="rect">
            <a:avLst/>
          </a:prstGeom>
          <a:solidFill>
            <a:srgbClr val="FFFFFF"/>
          </a:solidFill>
          <a:ln w="7632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360" tIns="44280" rIns="90360" bIns="4428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7498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7498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7498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7498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7498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7498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7498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7498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7498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CA" altLang="en-US" sz="1800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CA" altLang="en-US" sz="1800" dirty="0">
                <a:solidFill>
                  <a:srgbClr val="000000"/>
                </a:solidFill>
                <a:latin typeface="Courier New" pitchFamily="49" charset="0"/>
              </a:rPr>
              <a:t> numbers[] = { 0, 1, 2, 3, 4};</a:t>
            </a:r>
            <a:endParaRPr lang="en-GB" alt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spcBef>
                <a:spcPts val="1200"/>
              </a:spcBef>
              <a:buClr>
                <a:srgbClr val="000000"/>
              </a:buClr>
            </a:pP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// Access through pointer to Array</a:t>
            </a:r>
          </a:p>
          <a:p>
            <a:pPr>
              <a:buClr>
                <a:srgbClr val="000000"/>
              </a:buClr>
            </a:pP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GB" altLang="en-US" sz="1800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 (*</a:t>
            </a:r>
            <a:r>
              <a:rPr lang="en-GB" altLang="en-US" sz="1800" dirty="0" err="1">
                <a:solidFill>
                  <a:srgbClr val="000000"/>
                </a:solidFill>
                <a:latin typeface="Courier New" pitchFamily="49" charset="0"/>
              </a:rPr>
              <a:t>ptrArray</a:t>
            </a: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)[5] = &amp;numbers; 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dirty="0" err="1">
                <a:solidFill>
                  <a:srgbClr val="000000"/>
                </a:solidFill>
                <a:latin typeface="Courier New" pitchFamily="49" charset="0"/>
              </a:rPr>
              <a:t>cout</a:t>
            </a: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 &lt;&lt; (*</a:t>
            </a:r>
            <a:r>
              <a:rPr lang="en-GB" altLang="en-US" sz="1800" dirty="0" err="1">
                <a:solidFill>
                  <a:srgbClr val="000000"/>
                </a:solidFill>
                <a:latin typeface="Courier New" pitchFamily="49" charset="0"/>
              </a:rPr>
              <a:t>ptrArray</a:t>
            </a: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)[3] &lt;&lt; </a:t>
            </a:r>
            <a:r>
              <a:rPr lang="en-GB" altLang="en-US" sz="1800" dirty="0" err="1">
                <a:solidFill>
                  <a:srgbClr val="000000"/>
                </a:solidFill>
                <a:latin typeface="Courier New" pitchFamily="49" charset="0"/>
              </a:rPr>
              <a:t>endl</a:t>
            </a: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; </a:t>
            </a:r>
            <a:r>
              <a:rPr lang="en-GB" altLang="en-US" sz="1800" dirty="0">
                <a:solidFill>
                  <a:srgbClr val="00B050"/>
                </a:solidFill>
                <a:latin typeface="Courier New" pitchFamily="49" charset="0"/>
              </a:rPr>
              <a:t>// 3</a:t>
            </a:r>
          </a:p>
          <a:p>
            <a:pPr>
              <a:lnSpc>
                <a:spcPct val="100000"/>
              </a:lnSpc>
              <a:spcBef>
                <a:spcPts val="1200"/>
              </a:spcBef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	// Access through pointer to elements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GB" altLang="en-US" sz="1800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* </a:t>
            </a:r>
            <a:r>
              <a:rPr lang="en-GB" altLang="en-US" sz="1800" dirty="0" err="1">
                <a:solidFill>
                  <a:srgbClr val="000000"/>
                </a:solidFill>
                <a:latin typeface="Courier New" pitchFamily="49" charset="0"/>
              </a:rPr>
              <a:t>firstE</a:t>
            </a: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 = &amp;numbers[0];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dirty="0" err="1">
                <a:solidFill>
                  <a:srgbClr val="000000"/>
                </a:solidFill>
                <a:latin typeface="Courier New" pitchFamily="49" charset="0"/>
              </a:rPr>
              <a:t>cout</a:t>
            </a: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 &lt;&lt; </a:t>
            </a:r>
            <a:r>
              <a:rPr lang="en-GB" altLang="en-US" sz="1800" dirty="0" err="1">
                <a:solidFill>
                  <a:srgbClr val="000000"/>
                </a:solidFill>
                <a:latin typeface="Courier New" pitchFamily="49" charset="0"/>
              </a:rPr>
              <a:t>firstE</a:t>
            </a: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[3] &lt;&lt; </a:t>
            </a:r>
            <a:r>
              <a:rPr lang="en-GB" altLang="en-US" sz="1800" dirty="0" err="1">
                <a:solidFill>
                  <a:srgbClr val="000000"/>
                </a:solidFill>
                <a:latin typeface="Courier New" pitchFamily="49" charset="0"/>
              </a:rPr>
              <a:t>endl</a:t>
            </a: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; </a:t>
            </a:r>
            <a:r>
              <a:rPr lang="en-GB" altLang="en-US" sz="1800" dirty="0">
                <a:solidFill>
                  <a:srgbClr val="00B050"/>
                </a:solidFill>
                <a:latin typeface="Courier New" pitchFamily="49" charset="0"/>
              </a:rPr>
              <a:t>// 3</a:t>
            </a:r>
          </a:p>
          <a:p>
            <a:pPr>
              <a:lnSpc>
                <a:spcPct val="100000"/>
              </a:lnSpc>
              <a:spcBef>
                <a:spcPts val="1200"/>
              </a:spcBef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// Mixing pointers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 (*</a:t>
            </a:r>
            <a:r>
              <a:rPr lang="en-GB" altLang="en-US" sz="1800" dirty="0" err="1">
                <a:solidFill>
                  <a:srgbClr val="000000"/>
                </a:solidFill>
                <a:latin typeface="Courier New" pitchFamily="49" charset="0"/>
              </a:rPr>
              <a:t>ptrShortArray</a:t>
            </a: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)[2] = &amp;numbers; // Compile error</a:t>
            </a:r>
          </a:p>
        </p:txBody>
      </p:sp>
    </p:spTree>
    <p:extLst>
      <p:ext uri="{BB962C8B-B14F-4D97-AF65-F5344CB8AC3E}">
        <p14:creationId xmlns:p14="http://schemas.microsoft.com/office/powerpoint/2010/main" val="30739427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Old-style C-strings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142984"/>
            <a:ext cx="7772400" cy="4267200"/>
          </a:xfrm>
        </p:spPr>
        <p:txBody>
          <a:bodyPr/>
          <a:lstStyle/>
          <a:p>
            <a:pPr lvl="1"/>
            <a:r>
              <a:rPr lang="en-GB" altLang="en-US" dirty="0"/>
              <a:t>Zero terminated character arrays</a:t>
            </a:r>
          </a:p>
          <a:p>
            <a:pPr lvl="1"/>
            <a:r>
              <a:rPr lang="en-GB" altLang="en-US" dirty="0"/>
              <a:t>Fixed size memory</a:t>
            </a:r>
          </a:p>
          <a:p>
            <a:pPr lvl="1"/>
            <a:r>
              <a:rPr lang="en-GB" altLang="en-US" dirty="0"/>
              <a:t>Set of global functions to work with strings </a:t>
            </a:r>
          </a:p>
          <a:p>
            <a:r>
              <a:rPr lang="en-GB" altLang="en-US" dirty="0"/>
              <a:t>Example character array:  </a:t>
            </a:r>
          </a:p>
          <a:p>
            <a:pPr lvl="1"/>
            <a:endParaRPr lang="en-GB" altLang="en-US" dirty="0"/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214282" y="2714620"/>
            <a:ext cx="8715436" cy="2567026"/>
          </a:xfrm>
          <a:prstGeom prst="rect">
            <a:avLst/>
          </a:prstGeom>
          <a:solidFill>
            <a:srgbClr val="FFFFFF"/>
          </a:solidFill>
          <a:ln w="7632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360" tIns="44280" rIns="90360" bIns="44280">
            <a:spAutoFit/>
          </a:bodyPr>
          <a:lstStyle>
            <a:lvl1pPr eaLnBrk="0" hangingPunct="0">
              <a:lnSpc>
                <a:spcPct val="99000"/>
              </a:lnSpc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eaLnBrk="0" hangingPunct="0">
              <a:lnSpc>
                <a:spcPct val="99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lnSpc>
                <a:spcPct val="99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lnSpc>
                <a:spcPct val="87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Marlett" pitchFamily="2" charset="2"/>
              <a:buChar char="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Font typeface="Book Antiqua" pitchFamily="18" charset="0"/>
              <a:buChar char="³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457200" eaLnBrk="0" fontAlgn="base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457200" eaLnBrk="0" fontAlgn="base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457200" eaLnBrk="0" fontAlgn="base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457200" eaLnBrk="0" fontAlgn="base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const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Length = 128;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char 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myWord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[Length]; // Not initialized!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// avoid old style C strings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// if you have to use them, at least make them 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const</a:t>
            </a:r>
            <a:endParaRPr lang="en-GB" altLang="en-US" sz="1800" b="0" i="0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const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char 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sentenceA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[] = "Old ";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const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char 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sentenceB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[] = {"style "};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const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char 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sentenceC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[] = {"C-string"}; 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500" b="0" i="0" dirty="0" err="1">
                <a:solidFill>
                  <a:srgbClr val="000000"/>
                </a:solidFill>
                <a:latin typeface="Courier New" pitchFamily="49" charset="0"/>
              </a:rPr>
              <a:t>cout</a:t>
            </a:r>
            <a:r>
              <a:rPr lang="en-GB" altLang="en-US" sz="1500" b="0" i="0" dirty="0">
                <a:solidFill>
                  <a:srgbClr val="000000"/>
                </a:solidFill>
                <a:latin typeface="Courier New" pitchFamily="49" charset="0"/>
              </a:rPr>
              <a:t> &lt;&lt; </a:t>
            </a:r>
            <a:r>
              <a:rPr lang="en-GB" altLang="en-US" sz="1500" b="0" i="0" dirty="0" err="1">
                <a:solidFill>
                  <a:srgbClr val="000000"/>
                </a:solidFill>
                <a:latin typeface="Courier New" pitchFamily="49" charset="0"/>
              </a:rPr>
              <a:t>sentenceA</a:t>
            </a:r>
            <a:r>
              <a:rPr lang="en-GB" altLang="en-US" sz="1500" b="0" i="0" dirty="0">
                <a:solidFill>
                  <a:srgbClr val="000000"/>
                </a:solidFill>
                <a:latin typeface="Courier New" pitchFamily="49" charset="0"/>
              </a:rPr>
              <a:t> &lt;&lt; </a:t>
            </a:r>
            <a:r>
              <a:rPr lang="en-GB" altLang="en-US" sz="1500" b="0" i="0" dirty="0" err="1">
                <a:solidFill>
                  <a:srgbClr val="000000"/>
                </a:solidFill>
                <a:latin typeface="Courier New" pitchFamily="49" charset="0"/>
              </a:rPr>
              <a:t>sentenceB</a:t>
            </a:r>
            <a:r>
              <a:rPr lang="en-GB" altLang="en-US" sz="1500" b="0" i="0" dirty="0">
                <a:solidFill>
                  <a:srgbClr val="000000"/>
                </a:solidFill>
                <a:latin typeface="Courier New" pitchFamily="49" charset="0"/>
              </a:rPr>
              <a:t> &lt;&lt; </a:t>
            </a:r>
            <a:r>
              <a:rPr lang="en-GB" altLang="en-US" sz="1500" b="0" i="0" dirty="0" err="1">
                <a:solidFill>
                  <a:srgbClr val="000000"/>
                </a:solidFill>
                <a:latin typeface="Courier New" pitchFamily="49" charset="0"/>
              </a:rPr>
              <a:t>sentenceC</a:t>
            </a:r>
            <a:r>
              <a:rPr lang="en-GB" altLang="en-US" sz="1500" b="0" i="0" dirty="0">
                <a:solidFill>
                  <a:srgbClr val="000000"/>
                </a:solidFill>
                <a:latin typeface="Courier New" pitchFamily="49" charset="0"/>
              </a:rPr>
              <a:t> &lt;&lt; </a:t>
            </a:r>
            <a:r>
              <a:rPr lang="en-GB" altLang="en-US" sz="1500" b="0" i="0" dirty="0" err="1">
                <a:solidFill>
                  <a:srgbClr val="000000"/>
                </a:solidFill>
                <a:latin typeface="Courier New" pitchFamily="49" charset="0"/>
              </a:rPr>
              <a:t>endl</a:t>
            </a:r>
            <a:r>
              <a:rPr lang="en-GB" altLang="en-US" sz="1500" b="0" i="0" dirty="0">
                <a:solidFill>
                  <a:srgbClr val="000000"/>
                </a:solidFill>
                <a:latin typeface="Courier New" pitchFamily="49" charset="0"/>
              </a:rPr>
              <a:t>; </a:t>
            </a:r>
            <a:r>
              <a:rPr lang="en-GB" altLang="en-US" sz="1500" b="0" i="0" dirty="0">
                <a:solidFill>
                  <a:srgbClr val="00B050"/>
                </a:solidFill>
                <a:latin typeface="Courier New" pitchFamily="49" charset="0"/>
              </a:rPr>
              <a:t>// Old style C-string</a:t>
            </a:r>
            <a:r>
              <a:rPr lang="en-GB" altLang="en-US" sz="1400" b="0" i="0" dirty="0">
                <a:solidFill>
                  <a:srgbClr val="00B050"/>
                </a:solidFill>
                <a:latin typeface="Courier New" pitchFamily="49" charset="0"/>
              </a:rPr>
              <a:t>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3686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Pointers to old style C-strings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/>
              <a:t>In general same as other arrays of integral type</a:t>
            </a:r>
          </a:p>
          <a:p>
            <a:pPr lvl="1"/>
            <a:r>
              <a:rPr lang="en-GB" altLang="en-US" dirty="0"/>
              <a:t>BUT truncation with trailing 0</a:t>
            </a:r>
          </a:p>
        </p:txBody>
      </p:sp>
      <p:grpSp>
        <p:nvGrpSpPr>
          <p:cNvPr id="24580" name="Group 3"/>
          <p:cNvGrpSpPr>
            <a:grpSpLocks/>
          </p:cNvGrpSpPr>
          <p:nvPr/>
        </p:nvGrpSpPr>
        <p:grpSpPr bwMode="auto">
          <a:xfrm>
            <a:off x="1912938" y="2209800"/>
            <a:ext cx="4679950" cy="461962"/>
            <a:chOff x="1205" y="1849"/>
            <a:chExt cx="2948" cy="291"/>
          </a:xfrm>
          <a:solidFill>
            <a:schemeClr val="accent5"/>
          </a:solidFill>
        </p:grpSpPr>
        <p:sp>
          <p:nvSpPr>
            <p:cNvPr id="24596" name="Rectangle 4"/>
            <p:cNvSpPr>
              <a:spLocks noChangeArrowheads="1"/>
            </p:cNvSpPr>
            <p:nvPr/>
          </p:nvSpPr>
          <p:spPr bwMode="auto">
            <a:xfrm>
              <a:off x="1205" y="1850"/>
              <a:ext cx="229" cy="290"/>
            </a:xfrm>
            <a:prstGeom prst="rect">
              <a:avLst/>
            </a:prstGeom>
            <a:grpFill/>
            <a:ln w="936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lnSpc>
                  <a:spcPct val="99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EC524"/>
                </a:buClr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100" b="1" i="1">
                  <a:solidFill>
                    <a:srgbClr val="FEC524"/>
                  </a:solidFill>
                  <a:latin typeface="Arial" charset="0"/>
                </a:defRPr>
              </a:lvl1pPr>
              <a:lvl2pPr marL="742950" indent="-285750" eaLnBrk="0" hangingPunct="0">
                <a:lnSpc>
                  <a:spcPct val="99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0C900"/>
                </a:buClr>
                <a:buFont typeface="Arial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2pPr>
              <a:lvl3pPr marL="1143000" indent="-228600" eaLnBrk="0" hangingPunct="0">
                <a:lnSpc>
                  <a:spcPct val="99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0C900"/>
                </a:buClr>
                <a:buFont typeface="Arial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 i="1">
                  <a:solidFill>
                    <a:srgbClr val="FFFFFF"/>
                  </a:solidFill>
                  <a:latin typeface="Arial" charset="0"/>
                </a:defRPr>
              </a:lvl3pPr>
              <a:lvl4pPr marL="1600200" indent="-228600" eaLnBrk="0" hangingPunct="0">
                <a:lnSpc>
                  <a:spcPct val="87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0C900"/>
                </a:buClr>
                <a:buFont typeface="Marlett" pitchFamily="2" charset="2"/>
                <a:buChar char="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4pPr>
              <a:lvl5pPr marL="2057400" indent="-228600" eaLnBrk="0" hangingPunct="0">
                <a:lnSpc>
                  <a:spcPct val="137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Font typeface="Book Antiqua" pitchFamily="18" charset="0"/>
                <a:buChar char="³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5pPr>
              <a:lvl6pPr marL="2514600" indent="-228600" defTabSz="457200" eaLnBrk="0" fontAlgn="base" hangingPunct="0">
                <a:lnSpc>
                  <a:spcPct val="137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6pPr>
              <a:lvl7pPr marL="2971800" indent="-228600" defTabSz="457200" eaLnBrk="0" fontAlgn="base" hangingPunct="0">
                <a:lnSpc>
                  <a:spcPct val="137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7pPr>
              <a:lvl8pPr marL="3429000" indent="-228600" defTabSz="457200" eaLnBrk="0" fontAlgn="base" hangingPunct="0">
                <a:lnSpc>
                  <a:spcPct val="137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8pPr>
              <a:lvl9pPr marL="3886200" indent="-228600" defTabSz="457200" eaLnBrk="0" fontAlgn="base" hangingPunct="0">
                <a:lnSpc>
                  <a:spcPct val="137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Font typeface="Courier New" pitchFamily="49" charset="0"/>
                <a:buNone/>
              </a:pPr>
              <a:r>
                <a:rPr lang="en-GB" altLang="en-US" sz="2400" b="0" i="0">
                  <a:solidFill>
                    <a:schemeClr val="tx1"/>
                  </a:solidFill>
                  <a:latin typeface="Courier New" pitchFamily="49" charset="0"/>
                </a:rPr>
                <a:t>O</a:t>
              </a:r>
            </a:p>
          </p:txBody>
        </p:sp>
        <p:sp>
          <p:nvSpPr>
            <p:cNvPr id="24597" name="Rectangle 5"/>
            <p:cNvSpPr>
              <a:spLocks noChangeArrowheads="1"/>
            </p:cNvSpPr>
            <p:nvPr/>
          </p:nvSpPr>
          <p:spPr bwMode="auto">
            <a:xfrm>
              <a:off x="1451" y="1850"/>
              <a:ext cx="229" cy="290"/>
            </a:xfrm>
            <a:prstGeom prst="rect">
              <a:avLst/>
            </a:prstGeom>
            <a:grpFill/>
            <a:ln w="936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lnSpc>
                  <a:spcPct val="99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EC524"/>
                </a:buClr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100" b="1" i="1">
                  <a:solidFill>
                    <a:srgbClr val="FEC524"/>
                  </a:solidFill>
                  <a:latin typeface="Arial" charset="0"/>
                </a:defRPr>
              </a:lvl1pPr>
              <a:lvl2pPr marL="742950" indent="-285750" eaLnBrk="0" hangingPunct="0">
                <a:lnSpc>
                  <a:spcPct val="99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0C900"/>
                </a:buClr>
                <a:buFont typeface="Arial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2pPr>
              <a:lvl3pPr marL="1143000" indent="-228600" eaLnBrk="0" hangingPunct="0">
                <a:lnSpc>
                  <a:spcPct val="99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0C900"/>
                </a:buClr>
                <a:buFont typeface="Arial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 i="1">
                  <a:solidFill>
                    <a:srgbClr val="FFFFFF"/>
                  </a:solidFill>
                  <a:latin typeface="Arial" charset="0"/>
                </a:defRPr>
              </a:lvl3pPr>
              <a:lvl4pPr marL="1600200" indent="-228600" eaLnBrk="0" hangingPunct="0">
                <a:lnSpc>
                  <a:spcPct val="87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0C900"/>
                </a:buClr>
                <a:buFont typeface="Marlett" pitchFamily="2" charset="2"/>
                <a:buChar char="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4pPr>
              <a:lvl5pPr marL="2057400" indent="-228600" eaLnBrk="0" hangingPunct="0">
                <a:lnSpc>
                  <a:spcPct val="137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Font typeface="Book Antiqua" pitchFamily="18" charset="0"/>
                <a:buChar char="³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5pPr>
              <a:lvl6pPr marL="2514600" indent="-228600" defTabSz="457200" eaLnBrk="0" fontAlgn="base" hangingPunct="0">
                <a:lnSpc>
                  <a:spcPct val="137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6pPr>
              <a:lvl7pPr marL="2971800" indent="-228600" defTabSz="457200" eaLnBrk="0" fontAlgn="base" hangingPunct="0">
                <a:lnSpc>
                  <a:spcPct val="137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7pPr>
              <a:lvl8pPr marL="3429000" indent="-228600" defTabSz="457200" eaLnBrk="0" fontAlgn="base" hangingPunct="0">
                <a:lnSpc>
                  <a:spcPct val="137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8pPr>
              <a:lvl9pPr marL="3886200" indent="-228600" defTabSz="457200" eaLnBrk="0" fontAlgn="base" hangingPunct="0">
                <a:lnSpc>
                  <a:spcPct val="137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Font typeface="Courier New" pitchFamily="49" charset="0"/>
                <a:buNone/>
              </a:pPr>
              <a:r>
                <a:rPr lang="en-GB" altLang="en-US" sz="2400" b="0" i="0" dirty="0">
                  <a:solidFill>
                    <a:schemeClr val="tx1"/>
                  </a:solidFill>
                  <a:latin typeface="Courier New" pitchFamily="49" charset="0"/>
                </a:rPr>
                <a:t>l</a:t>
              </a:r>
            </a:p>
          </p:txBody>
        </p:sp>
        <p:sp>
          <p:nvSpPr>
            <p:cNvPr id="24598" name="Rectangle 6"/>
            <p:cNvSpPr>
              <a:spLocks noChangeArrowheads="1"/>
            </p:cNvSpPr>
            <p:nvPr/>
          </p:nvSpPr>
          <p:spPr bwMode="auto">
            <a:xfrm>
              <a:off x="1698" y="1850"/>
              <a:ext cx="229" cy="290"/>
            </a:xfrm>
            <a:prstGeom prst="rect">
              <a:avLst/>
            </a:prstGeom>
            <a:grpFill/>
            <a:ln w="936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lnSpc>
                  <a:spcPct val="99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EC524"/>
                </a:buClr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100" b="1" i="1">
                  <a:solidFill>
                    <a:srgbClr val="FEC524"/>
                  </a:solidFill>
                  <a:latin typeface="Arial" charset="0"/>
                </a:defRPr>
              </a:lvl1pPr>
              <a:lvl2pPr marL="742950" indent="-285750" eaLnBrk="0" hangingPunct="0">
                <a:lnSpc>
                  <a:spcPct val="99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0C900"/>
                </a:buClr>
                <a:buFont typeface="Arial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2pPr>
              <a:lvl3pPr marL="1143000" indent="-228600" eaLnBrk="0" hangingPunct="0">
                <a:lnSpc>
                  <a:spcPct val="99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0C900"/>
                </a:buClr>
                <a:buFont typeface="Arial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 i="1">
                  <a:solidFill>
                    <a:srgbClr val="FFFFFF"/>
                  </a:solidFill>
                  <a:latin typeface="Arial" charset="0"/>
                </a:defRPr>
              </a:lvl3pPr>
              <a:lvl4pPr marL="1600200" indent="-228600" eaLnBrk="0" hangingPunct="0">
                <a:lnSpc>
                  <a:spcPct val="87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0C900"/>
                </a:buClr>
                <a:buFont typeface="Marlett" pitchFamily="2" charset="2"/>
                <a:buChar char="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4pPr>
              <a:lvl5pPr marL="2057400" indent="-228600" eaLnBrk="0" hangingPunct="0">
                <a:lnSpc>
                  <a:spcPct val="137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Font typeface="Book Antiqua" pitchFamily="18" charset="0"/>
                <a:buChar char="³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5pPr>
              <a:lvl6pPr marL="2514600" indent="-228600" defTabSz="457200" eaLnBrk="0" fontAlgn="base" hangingPunct="0">
                <a:lnSpc>
                  <a:spcPct val="137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6pPr>
              <a:lvl7pPr marL="2971800" indent="-228600" defTabSz="457200" eaLnBrk="0" fontAlgn="base" hangingPunct="0">
                <a:lnSpc>
                  <a:spcPct val="137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7pPr>
              <a:lvl8pPr marL="3429000" indent="-228600" defTabSz="457200" eaLnBrk="0" fontAlgn="base" hangingPunct="0">
                <a:lnSpc>
                  <a:spcPct val="137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8pPr>
              <a:lvl9pPr marL="3886200" indent="-228600" defTabSz="457200" eaLnBrk="0" fontAlgn="base" hangingPunct="0">
                <a:lnSpc>
                  <a:spcPct val="137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Font typeface="Courier New" pitchFamily="49" charset="0"/>
                <a:buNone/>
              </a:pPr>
              <a:r>
                <a:rPr lang="en-GB" altLang="en-US" sz="2400" b="0" i="0">
                  <a:solidFill>
                    <a:schemeClr val="tx1"/>
                  </a:solidFill>
                  <a:latin typeface="Courier New" pitchFamily="49" charset="0"/>
                </a:rPr>
                <a:t>d</a:t>
              </a:r>
            </a:p>
          </p:txBody>
        </p:sp>
        <p:sp>
          <p:nvSpPr>
            <p:cNvPr id="24599" name="Rectangle 7"/>
            <p:cNvSpPr>
              <a:spLocks noChangeArrowheads="1"/>
            </p:cNvSpPr>
            <p:nvPr/>
          </p:nvSpPr>
          <p:spPr bwMode="auto">
            <a:xfrm>
              <a:off x="1943" y="1850"/>
              <a:ext cx="229" cy="290"/>
            </a:xfrm>
            <a:prstGeom prst="rect">
              <a:avLst/>
            </a:prstGeom>
            <a:grpFill/>
            <a:ln w="936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lnSpc>
                  <a:spcPct val="99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EC524"/>
                </a:buClr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100" b="1" i="1">
                  <a:solidFill>
                    <a:srgbClr val="FEC524"/>
                  </a:solidFill>
                  <a:latin typeface="Arial" charset="0"/>
                </a:defRPr>
              </a:lvl1pPr>
              <a:lvl2pPr marL="742950" indent="-285750" eaLnBrk="0" hangingPunct="0">
                <a:lnSpc>
                  <a:spcPct val="99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0C900"/>
                </a:buClr>
                <a:buFont typeface="Arial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2pPr>
              <a:lvl3pPr marL="1143000" indent="-228600" eaLnBrk="0" hangingPunct="0">
                <a:lnSpc>
                  <a:spcPct val="99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0C900"/>
                </a:buClr>
                <a:buFont typeface="Arial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 i="1">
                  <a:solidFill>
                    <a:srgbClr val="FFFFFF"/>
                  </a:solidFill>
                  <a:latin typeface="Arial" charset="0"/>
                </a:defRPr>
              </a:lvl3pPr>
              <a:lvl4pPr marL="1600200" indent="-228600" eaLnBrk="0" hangingPunct="0">
                <a:lnSpc>
                  <a:spcPct val="87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0C900"/>
                </a:buClr>
                <a:buFont typeface="Marlett" pitchFamily="2" charset="2"/>
                <a:buChar char="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4pPr>
              <a:lvl5pPr marL="2057400" indent="-228600" eaLnBrk="0" hangingPunct="0">
                <a:lnSpc>
                  <a:spcPct val="137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Font typeface="Book Antiqua" pitchFamily="18" charset="0"/>
                <a:buChar char="³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5pPr>
              <a:lvl6pPr marL="2514600" indent="-228600" defTabSz="457200" eaLnBrk="0" fontAlgn="base" hangingPunct="0">
                <a:lnSpc>
                  <a:spcPct val="137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6pPr>
              <a:lvl7pPr marL="2971800" indent="-228600" defTabSz="457200" eaLnBrk="0" fontAlgn="base" hangingPunct="0">
                <a:lnSpc>
                  <a:spcPct val="137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7pPr>
              <a:lvl8pPr marL="3429000" indent="-228600" defTabSz="457200" eaLnBrk="0" fontAlgn="base" hangingPunct="0">
                <a:lnSpc>
                  <a:spcPct val="137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8pPr>
              <a:lvl9pPr marL="3886200" indent="-228600" defTabSz="457200" eaLnBrk="0" fontAlgn="base" hangingPunct="0">
                <a:lnSpc>
                  <a:spcPct val="137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Font typeface="Courier New" pitchFamily="49" charset="0"/>
                <a:buNone/>
              </a:pPr>
              <a:r>
                <a:rPr lang="en-GB" altLang="en-US" sz="2400" b="0" i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</a:p>
          </p:txBody>
        </p:sp>
        <p:sp>
          <p:nvSpPr>
            <p:cNvPr id="24600" name="Rectangle 8"/>
            <p:cNvSpPr>
              <a:spLocks noChangeArrowheads="1"/>
            </p:cNvSpPr>
            <p:nvPr/>
          </p:nvSpPr>
          <p:spPr bwMode="auto">
            <a:xfrm>
              <a:off x="2184" y="1850"/>
              <a:ext cx="229" cy="290"/>
            </a:xfrm>
            <a:prstGeom prst="rect">
              <a:avLst/>
            </a:prstGeom>
            <a:grpFill/>
            <a:ln w="936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lnSpc>
                  <a:spcPct val="99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EC524"/>
                </a:buClr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100" b="1" i="1">
                  <a:solidFill>
                    <a:srgbClr val="FEC524"/>
                  </a:solidFill>
                  <a:latin typeface="Arial" charset="0"/>
                </a:defRPr>
              </a:lvl1pPr>
              <a:lvl2pPr marL="742950" indent="-285750" eaLnBrk="0" hangingPunct="0">
                <a:lnSpc>
                  <a:spcPct val="99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0C900"/>
                </a:buClr>
                <a:buFont typeface="Arial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2pPr>
              <a:lvl3pPr marL="1143000" indent="-228600" eaLnBrk="0" hangingPunct="0">
                <a:lnSpc>
                  <a:spcPct val="99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0C900"/>
                </a:buClr>
                <a:buFont typeface="Arial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 i="1">
                  <a:solidFill>
                    <a:srgbClr val="FFFFFF"/>
                  </a:solidFill>
                  <a:latin typeface="Arial" charset="0"/>
                </a:defRPr>
              </a:lvl3pPr>
              <a:lvl4pPr marL="1600200" indent="-228600" eaLnBrk="0" hangingPunct="0">
                <a:lnSpc>
                  <a:spcPct val="87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0C900"/>
                </a:buClr>
                <a:buFont typeface="Marlett" pitchFamily="2" charset="2"/>
                <a:buChar char="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4pPr>
              <a:lvl5pPr marL="2057400" indent="-228600" eaLnBrk="0" hangingPunct="0">
                <a:lnSpc>
                  <a:spcPct val="137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Font typeface="Book Antiqua" pitchFamily="18" charset="0"/>
                <a:buChar char="³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5pPr>
              <a:lvl6pPr marL="2514600" indent="-228600" defTabSz="457200" eaLnBrk="0" fontAlgn="base" hangingPunct="0">
                <a:lnSpc>
                  <a:spcPct val="137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6pPr>
              <a:lvl7pPr marL="2971800" indent="-228600" defTabSz="457200" eaLnBrk="0" fontAlgn="base" hangingPunct="0">
                <a:lnSpc>
                  <a:spcPct val="137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7pPr>
              <a:lvl8pPr marL="3429000" indent="-228600" defTabSz="457200" eaLnBrk="0" fontAlgn="base" hangingPunct="0">
                <a:lnSpc>
                  <a:spcPct val="137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8pPr>
              <a:lvl9pPr marL="3886200" indent="-228600" defTabSz="457200" eaLnBrk="0" fontAlgn="base" hangingPunct="0">
                <a:lnSpc>
                  <a:spcPct val="137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Font typeface="Courier New" pitchFamily="49" charset="0"/>
                <a:buNone/>
              </a:pPr>
              <a:r>
                <a:rPr lang="en-GB" altLang="en-US" sz="2400" b="0" i="0">
                  <a:solidFill>
                    <a:schemeClr val="tx1"/>
                  </a:solidFill>
                  <a:latin typeface="Courier New" pitchFamily="49" charset="0"/>
                </a:rPr>
                <a:t>s</a:t>
              </a:r>
            </a:p>
          </p:txBody>
        </p:sp>
        <p:sp>
          <p:nvSpPr>
            <p:cNvPr id="24601" name="Rectangle 9"/>
            <p:cNvSpPr>
              <a:spLocks noChangeArrowheads="1"/>
            </p:cNvSpPr>
            <p:nvPr/>
          </p:nvSpPr>
          <p:spPr bwMode="auto">
            <a:xfrm>
              <a:off x="3810" y="1849"/>
              <a:ext cx="344" cy="290"/>
            </a:xfrm>
            <a:prstGeom prst="rect">
              <a:avLst/>
            </a:prstGeom>
            <a:grpFill/>
            <a:ln w="936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lnSpc>
                  <a:spcPct val="99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EC524"/>
                </a:buClr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100" b="1" i="1">
                  <a:solidFill>
                    <a:srgbClr val="FEC524"/>
                  </a:solidFill>
                  <a:latin typeface="Arial" charset="0"/>
                </a:defRPr>
              </a:lvl1pPr>
              <a:lvl2pPr marL="742950" indent="-285750" eaLnBrk="0" hangingPunct="0">
                <a:lnSpc>
                  <a:spcPct val="99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0C900"/>
                </a:buClr>
                <a:buFont typeface="Arial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2pPr>
              <a:lvl3pPr marL="1143000" indent="-228600" eaLnBrk="0" hangingPunct="0">
                <a:lnSpc>
                  <a:spcPct val="99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0C900"/>
                </a:buClr>
                <a:buFont typeface="Arial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 i="1">
                  <a:solidFill>
                    <a:srgbClr val="FFFFFF"/>
                  </a:solidFill>
                  <a:latin typeface="Arial" charset="0"/>
                </a:defRPr>
              </a:lvl3pPr>
              <a:lvl4pPr marL="1600200" indent="-228600" eaLnBrk="0" hangingPunct="0">
                <a:lnSpc>
                  <a:spcPct val="87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0C900"/>
                </a:buClr>
                <a:buFont typeface="Marlett" pitchFamily="2" charset="2"/>
                <a:buChar char="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4pPr>
              <a:lvl5pPr marL="2057400" indent="-228600" eaLnBrk="0" hangingPunct="0">
                <a:lnSpc>
                  <a:spcPct val="137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Font typeface="Book Antiqua" pitchFamily="18" charset="0"/>
                <a:buChar char="³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5pPr>
              <a:lvl6pPr marL="2514600" indent="-228600" defTabSz="457200" eaLnBrk="0" fontAlgn="base" hangingPunct="0">
                <a:lnSpc>
                  <a:spcPct val="137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6pPr>
              <a:lvl7pPr marL="2971800" indent="-228600" defTabSz="457200" eaLnBrk="0" fontAlgn="base" hangingPunct="0">
                <a:lnSpc>
                  <a:spcPct val="137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7pPr>
              <a:lvl8pPr marL="3429000" indent="-228600" defTabSz="457200" eaLnBrk="0" fontAlgn="base" hangingPunct="0">
                <a:lnSpc>
                  <a:spcPct val="137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8pPr>
              <a:lvl9pPr marL="3886200" indent="-228600" defTabSz="457200" eaLnBrk="0" fontAlgn="base" hangingPunct="0">
                <a:lnSpc>
                  <a:spcPct val="137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Font typeface="Courier New" pitchFamily="49" charset="0"/>
                <a:buNone/>
              </a:pPr>
              <a:r>
                <a:rPr lang="en-GB" altLang="en-US" sz="2400" b="0" i="0">
                  <a:solidFill>
                    <a:schemeClr val="tx1"/>
                  </a:solidFill>
                  <a:latin typeface="Courier New" pitchFamily="49" charset="0"/>
                </a:rPr>
                <a:t>\0</a:t>
              </a:r>
            </a:p>
          </p:txBody>
        </p:sp>
        <p:sp>
          <p:nvSpPr>
            <p:cNvPr id="24602" name="Rectangle 10"/>
            <p:cNvSpPr>
              <a:spLocks noChangeArrowheads="1"/>
            </p:cNvSpPr>
            <p:nvPr/>
          </p:nvSpPr>
          <p:spPr bwMode="auto">
            <a:xfrm>
              <a:off x="3570" y="1851"/>
              <a:ext cx="229" cy="290"/>
            </a:xfrm>
            <a:prstGeom prst="rect">
              <a:avLst/>
            </a:prstGeom>
            <a:grpFill/>
            <a:ln w="936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lnSpc>
                  <a:spcPct val="99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EC524"/>
                </a:buClr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100" b="1" i="1">
                  <a:solidFill>
                    <a:srgbClr val="FEC524"/>
                  </a:solidFill>
                  <a:latin typeface="Arial" charset="0"/>
                </a:defRPr>
              </a:lvl1pPr>
              <a:lvl2pPr marL="742950" indent="-285750" eaLnBrk="0" hangingPunct="0">
                <a:lnSpc>
                  <a:spcPct val="99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0C900"/>
                </a:buClr>
                <a:buFont typeface="Arial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2pPr>
              <a:lvl3pPr marL="1143000" indent="-228600" eaLnBrk="0" hangingPunct="0">
                <a:lnSpc>
                  <a:spcPct val="99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0C900"/>
                </a:buClr>
                <a:buFont typeface="Arial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 i="1">
                  <a:solidFill>
                    <a:srgbClr val="FFFFFF"/>
                  </a:solidFill>
                  <a:latin typeface="Arial" charset="0"/>
                </a:defRPr>
              </a:lvl3pPr>
              <a:lvl4pPr marL="1600200" indent="-228600" eaLnBrk="0" hangingPunct="0">
                <a:lnSpc>
                  <a:spcPct val="87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0C900"/>
                </a:buClr>
                <a:buFont typeface="Marlett" pitchFamily="2" charset="2"/>
                <a:buChar char="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4pPr>
              <a:lvl5pPr marL="2057400" indent="-228600" eaLnBrk="0" hangingPunct="0">
                <a:lnSpc>
                  <a:spcPct val="137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Font typeface="Book Antiqua" pitchFamily="18" charset="0"/>
                <a:buChar char="³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5pPr>
              <a:lvl6pPr marL="2514600" indent="-228600" defTabSz="457200" eaLnBrk="0" fontAlgn="base" hangingPunct="0">
                <a:lnSpc>
                  <a:spcPct val="137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6pPr>
              <a:lvl7pPr marL="2971800" indent="-228600" defTabSz="457200" eaLnBrk="0" fontAlgn="base" hangingPunct="0">
                <a:lnSpc>
                  <a:spcPct val="137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7pPr>
              <a:lvl8pPr marL="3429000" indent="-228600" defTabSz="457200" eaLnBrk="0" fontAlgn="base" hangingPunct="0">
                <a:lnSpc>
                  <a:spcPct val="137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8pPr>
              <a:lvl9pPr marL="3886200" indent="-228600" defTabSz="457200" eaLnBrk="0" fontAlgn="base" hangingPunct="0">
                <a:lnSpc>
                  <a:spcPct val="137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Font typeface="Courier New" pitchFamily="49" charset="0"/>
                <a:buNone/>
              </a:pPr>
              <a:r>
                <a:rPr lang="en-GB" altLang="en-US" sz="2400" b="0" i="0">
                  <a:solidFill>
                    <a:schemeClr val="tx1"/>
                  </a:solidFill>
                  <a:latin typeface="Courier New" pitchFamily="49" charset="0"/>
                </a:rPr>
                <a:t>g</a:t>
              </a:r>
            </a:p>
          </p:txBody>
        </p:sp>
      </p:grpSp>
      <p:grpSp>
        <p:nvGrpSpPr>
          <p:cNvPr id="24581" name="Group 11"/>
          <p:cNvGrpSpPr>
            <a:grpSpLocks/>
          </p:cNvGrpSpPr>
          <p:nvPr/>
        </p:nvGrpSpPr>
        <p:grpSpPr bwMode="auto">
          <a:xfrm>
            <a:off x="1863725" y="2868612"/>
            <a:ext cx="4725988" cy="1016000"/>
            <a:chOff x="1174" y="2264"/>
            <a:chExt cx="2977" cy="640"/>
          </a:xfrm>
        </p:grpSpPr>
        <p:sp>
          <p:nvSpPr>
            <p:cNvPr id="10252" name="Text Box 12"/>
            <p:cNvSpPr txBox="1">
              <a:spLocks noChangeArrowheads="1"/>
            </p:cNvSpPr>
            <p:nvPr/>
          </p:nvSpPr>
          <p:spPr bwMode="auto">
            <a:xfrm rot="16200000">
              <a:off x="983" y="2461"/>
              <a:ext cx="64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5pPr>
              <a:lvl6pPr defTabSz="457200" fontAlgn="base">
                <a:lnSpc>
                  <a:spcPct val="11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6pPr>
              <a:lvl7pPr defTabSz="457200" fontAlgn="base">
                <a:lnSpc>
                  <a:spcPct val="11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7pPr>
              <a:lvl8pPr defTabSz="457200" fontAlgn="base">
                <a:lnSpc>
                  <a:spcPct val="11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8pPr>
              <a:lvl9pPr defTabSz="457200" fontAlgn="base">
                <a:lnSpc>
                  <a:spcPct val="11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9pPr>
            </a:lstStyle>
            <a:p>
              <a:pPr eaLnBrk="0" hangingPunct="0">
                <a:lnSpc>
                  <a:spcPct val="100000"/>
                </a:lnSpc>
                <a:buFont typeface="Courier New" pitchFamily="49" charset="0"/>
                <a:buNone/>
                <a:defRPr/>
              </a:pPr>
              <a:r>
                <a:rPr lang="en-GB" altLang="en-US" sz="2000">
                  <a:solidFill>
                    <a:schemeClr val="tx1"/>
                  </a:solidFill>
                  <a:latin typeface="Courier New" pitchFamily="49" charset="0"/>
                </a:rPr>
                <a:t>0x0100</a:t>
              </a:r>
            </a:p>
          </p:txBody>
        </p:sp>
        <p:sp>
          <p:nvSpPr>
            <p:cNvPr id="10253" name="Text Box 13"/>
            <p:cNvSpPr txBox="1">
              <a:spLocks noChangeArrowheads="1"/>
            </p:cNvSpPr>
            <p:nvPr/>
          </p:nvSpPr>
          <p:spPr bwMode="auto">
            <a:xfrm rot="16200000">
              <a:off x="1236" y="2461"/>
              <a:ext cx="64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5pPr>
              <a:lvl6pPr defTabSz="457200" fontAlgn="base">
                <a:lnSpc>
                  <a:spcPct val="11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6pPr>
              <a:lvl7pPr defTabSz="457200" fontAlgn="base">
                <a:lnSpc>
                  <a:spcPct val="11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7pPr>
              <a:lvl8pPr defTabSz="457200" fontAlgn="base">
                <a:lnSpc>
                  <a:spcPct val="11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8pPr>
              <a:lvl9pPr defTabSz="457200" fontAlgn="base">
                <a:lnSpc>
                  <a:spcPct val="11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9pPr>
            </a:lstStyle>
            <a:p>
              <a:pPr eaLnBrk="0" hangingPunct="0">
                <a:lnSpc>
                  <a:spcPct val="100000"/>
                </a:lnSpc>
                <a:buFont typeface="Courier New" pitchFamily="49" charset="0"/>
                <a:buNone/>
                <a:defRPr/>
              </a:pPr>
              <a:r>
                <a:rPr lang="en-GB" altLang="en-US" sz="2000">
                  <a:solidFill>
                    <a:schemeClr val="tx1"/>
                  </a:solidFill>
                  <a:latin typeface="Courier New" pitchFamily="49" charset="0"/>
                </a:rPr>
                <a:t>0x0101</a:t>
              </a:r>
            </a:p>
          </p:txBody>
        </p:sp>
        <p:sp>
          <p:nvSpPr>
            <p:cNvPr id="10254" name="Text Box 14"/>
            <p:cNvSpPr txBox="1">
              <a:spLocks noChangeArrowheads="1"/>
            </p:cNvSpPr>
            <p:nvPr/>
          </p:nvSpPr>
          <p:spPr bwMode="auto">
            <a:xfrm rot="16200000">
              <a:off x="1490" y="2461"/>
              <a:ext cx="64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5pPr>
              <a:lvl6pPr defTabSz="457200" fontAlgn="base">
                <a:lnSpc>
                  <a:spcPct val="11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6pPr>
              <a:lvl7pPr defTabSz="457200" fontAlgn="base">
                <a:lnSpc>
                  <a:spcPct val="11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7pPr>
              <a:lvl8pPr defTabSz="457200" fontAlgn="base">
                <a:lnSpc>
                  <a:spcPct val="11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8pPr>
              <a:lvl9pPr defTabSz="457200" fontAlgn="base">
                <a:lnSpc>
                  <a:spcPct val="11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9pPr>
            </a:lstStyle>
            <a:p>
              <a:pPr eaLnBrk="0" hangingPunct="0">
                <a:lnSpc>
                  <a:spcPct val="100000"/>
                </a:lnSpc>
                <a:buFont typeface="Courier New" pitchFamily="49" charset="0"/>
                <a:buNone/>
                <a:defRPr/>
              </a:pPr>
              <a:r>
                <a:rPr lang="en-GB" altLang="en-US" sz="2000">
                  <a:solidFill>
                    <a:schemeClr val="tx1"/>
                  </a:solidFill>
                  <a:latin typeface="Courier New" pitchFamily="49" charset="0"/>
                </a:rPr>
                <a:t>0x0102</a:t>
              </a:r>
            </a:p>
          </p:txBody>
        </p:sp>
        <p:sp>
          <p:nvSpPr>
            <p:cNvPr id="10255" name="Text Box 15"/>
            <p:cNvSpPr txBox="1">
              <a:spLocks noChangeArrowheads="1"/>
            </p:cNvSpPr>
            <p:nvPr/>
          </p:nvSpPr>
          <p:spPr bwMode="auto">
            <a:xfrm rot="16200000">
              <a:off x="1743" y="2461"/>
              <a:ext cx="64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5pPr>
              <a:lvl6pPr defTabSz="457200" fontAlgn="base">
                <a:lnSpc>
                  <a:spcPct val="11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6pPr>
              <a:lvl7pPr defTabSz="457200" fontAlgn="base">
                <a:lnSpc>
                  <a:spcPct val="11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7pPr>
              <a:lvl8pPr defTabSz="457200" fontAlgn="base">
                <a:lnSpc>
                  <a:spcPct val="11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8pPr>
              <a:lvl9pPr defTabSz="457200" fontAlgn="base">
                <a:lnSpc>
                  <a:spcPct val="11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9pPr>
            </a:lstStyle>
            <a:p>
              <a:pPr eaLnBrk="0" hangingPunct="0">
                <a:lnSpc>
                  <a:spcPct val="100000"/>
                </a:lnSpc>
                <a:buFont typeface="Courier New" pitchFamily="49" charset="0"/>
                <a:buNone/>
                <a:defRPr/>
              </a:pPr>
              <a:r>
                <a:rPr lang="en-GB" altLang="en-US" sz="2000">
                  <a:solidFill>
                    <a:schemeClr val="tx1"/>
                  </a:solidFill>
                  <a:latin typeface="Courier New" pitchFamily="49" charset="0"/>
                </a:rPr>
                <a:t>0x0103</a:t>
              </a:r>
            </a:p>
          </p:txBody>
        </p:sp>
        <p:sp>
          <p:nvSpPr>
            <p:cNvPr id="10256" name="Text Box 16"/>
            <p:cNvSpPr txBox="1">
              <a:spLocks noChangeArrowheads="1"/>
            </p:cNvSpPr>
            <p:nvPr/>
          </p:nvSpPr>
          <p:spPr bwMode="auto">
            <a:xfrm rot="16200000">
              <a:off x="3392" y="2461"/>
              <a:ext cx="64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5pPr>
              <a:lvl6pPr defTabSz="457200" fontAlgn="base">
                <a:lnSpc>
                  <a:spcPct val="11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6pPr>
              <a:lvl7pPr defTabSz="457200" fontAlgn="base">
                <a:lnSpc>
                  <a:spcPct val="11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7pPr>
              <a:lvl8pPr defTabSz="457200" fontAlgn="base">
                <a:lnSpc>
                  <a:spcPct val="11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8pPr>
              <a:lvl9pPr defTabSz="457200" fontAlgn="base">
                <a:lnSpc>
                  <a:spcPct val="11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9pPr>
            </a:lstStyle>
            <a:p>
              <a:pPr eaLnBrk="0" hangingPunct="0">
                <a:lnSpc>
                  <a:spcPct val="100000"/>
                </a:lnSpc>
                <a:buFont typeface="Courier New" pitchFamily="49" charset="0"/>
                <a:buNone/>
                <a:defRPr/>
              </a:pPr>
              <a:r>
                <a:rPr lang="en-GB" altLang="en-US" sz="2000">
                  <a:solidFill>
                    <a:schemeClr val="tx1"/>
                  </a:solidFill>
                  <a:latin typeface="Courier New" pitchFamily="49" charset="0"/>
                </a:rPr>
                <a:t>0x0111</a:t>
              </a:r>
            </a:p>
          </p:txBody>
        </p:sp>
        <p:sp>
          <p:nvSpPr>
            <p:cNvPr id="10257" name="Text Box 17"/>
            <p:cNvSpPr txBox="1">
              <a:spLocks noChangeArrowheads="1"/>
            </p:cNvSpPr>
            <p:nvPr/>
          </p:nvSpPr>
          <p:spPr bwMode="auto">
            <a:xfrm rot="16200000">
              <a:off x="3706" y="2461"/>
              <a:ext cx="64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5pPr>
              <a:lvl6pPr defTabSz="457200" fontAlgn="base">
                <a:lnSpc>
                  <a:spcPct val="11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6pPr>
              <a:lvl7pPr defTabSz="457200" fontAlgn="base">
                <a:lnSpc>
                  <a:spcPct val="11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7pPr>
              <a:lvl8pPr defTabSz="457200" fontAlgn="base">
                <a:lnSpc>
                  <a:spcPct val="11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8pPr>
              <a:lvl9pPr defTabSz="457200" fontAlgn="base">
                <a:lnSpc>
                  <a:spcPct val="11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9pPr>
            </a:lstStyle>
            <a:p>
              <a:pPr eaLnBrk="0" hangingPunct="0">
                <a:lnSpc>
                  <a:spcPct val="100000"/>
                </a:lnSpc>
                <a:buFont typeface="Courier New" pitchFamily="49" charset="0"/>
                <a:buNone/>
                <a:defRPr/>
              </a:pPr>
              <a:r>
                <a:rPr lang="en-GB" altLang="en-US" sz="2000">
                  <a:solidFill>
                    <a:schemeClr val="tx1"/>
                  </a:solidFill>
                  <a:latin typeface="Courier New" pitchFamily="49" charset="0"/>
                </a:rPr>
                <a:t>0x0112</a:t>
              </a:r>
            </a:p>
          </p:txBody>
        </p:sp>
        <p:sp>
          <p:nvSpPr>
            <p:cNvPr id="10258" name="Text Box 18"/>
            <p:cNvSpPr txBox="1">
              <a:spLocks noChangeArrowheads="1"/>
            </p:cNvSpPr>
            <p:nvPr/>
          </p:nvSpPr>
          <p:spPr bwMode="auto">
            <a:xfrm rot="16200000">
              <a:off x="1997" y="2461"/>
              <a:ext cx="64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5pPr>
              <a:lvl6pPr defTabSz="457200" fontAlgn="base">
                <a:lnSpc>
                  <a:spcPct val="11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6pPr>
              <a:lvl7pPr defTabSz="457200" fontAlgn="base">
                <a:lnSpc>
                  <a:spcPct val="11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7pPr>
              <a:lvl8pPr defTabSz="457200" fontAlgn="base">
                <a:lnSpc>
                  <a:spcPct val="11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8pPr>
              <a:lvl9pPr defTabSz="457200" fontAlgn="base">
                <a:lnSpc>
                  <a:spcPct val="11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9pPr>
            </a:lstStyle>
            <a:p>
              <a:pPr eaLnBrk="0" hangingPunct="0">
                <a:lnSpc>
                  <a:spcPct val="100000"/>
                </a:lnSpc>
                <a:buFont typeface="Courier New" pitchFamily="49" charset="0"/>
                <a:buNone/>
                <a:defRPr/>
              </a:pPr>
              <a:r>
                <a:rPr lang="en-GB" altLang="en-US" sz="2000">
                  <a:solidFill>
                    <a:schemeClr val="tx1"/>
                  </a:solidFill>
                  <a:latin typeface="Courier New" pitchFamily="49" charset="0"/>
                </a:rPr>
                <a:t>0x0104</a:t>
              </a:r>
            </a:p>
          </p:txBody>
        </p:sp>
      </p:grpSp>
      <p:sp>
        <p:nvSpPr>
          <p:cNvPr id="24582" name="Text Box 19"/>
          <p:cNvSpPr txBox="1">
            <a:spLocks noChangeArrowheads="1"/>
          </p:cNvSpPr>
          <p:nvPr/>
        </p:nvSpPr>
        <p:spPr bwMode="auto">
          <a:xfrm>
            <a:off x="276225" y="4038600"/>
            <a:ext cx="8667750" cy="1720641"/>
          </a:xfrm>
          <a:prstGeom prst="rect">
            <a:avLst/>
          </a:prstGeom>
          <a:solidFill>
            <a:srgbClr val="FFFFFF"/>
          </a:solidFill>
          <a:ln w="7632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>
            <a:spAutoFit/>
          </a:bodyPr>
          <a:lstStyle>
            <a:lvl1pPr eaLnBrk="0" hangingPunct="0">
              <a:lnSpc>
                <a:spcPct val="99000"/>
              </a:lnSpc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eaLnBrk="0" hangingPunct="0">
              <a:lnSpc>
                <a:spcPct val="99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lnSpc>
                <a:spcPct val="99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lnSpc>
                <a:spcPct val="87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Marlett" pitchFamily="2" charset="2"/>
              <a:buChar char="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Font typeface="Book Antiqua" pitchFamily="18" charset="0"/>
              <a:buChar char="³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457200" eaLnBrk="0" fontAlgn="base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457200" eaLnBrk="0" fontAlgn="base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457200" eaLnBrk="0" fontAlgn="base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457200" eaLnBrk="0" fontAlgn="base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char sentence[] = {"Old style C-string"};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char* 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ptrSentence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ptrSentence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= &amp;sentence[0];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600" b="0" i="0" dirty="0" err="1">
                <a:solidFill>
                  <a:srgbClr val="000000"/>
                </a:solidFill>
                <a:latin typeface="Courier New" pitchFamily="49" charset="0"/>
              </a:rPr>
              <a:t>cout</a:t>
            </a:r>
            <a:r>
              <a:rPr lang="en-GB" altLang="en-US" sz="1600" b="0" i="0" dirty="0">
                <a:solidFill>
                  <a:srgbClr val="000000"/>
                </a:solidFill>
                <a:latin typeface="Courier New" pitchFamily="49" charset="0"/>
              </a:rPr>
              <a:t> &lt;&lt; *</a:t>
            </a:r>
            <a:r>
              <a:rPr lang="en-GB" altLang="en-US" sz="1600" b="0" i="0" dirty="0" err="1">
                <a:solidFill>
                  <a:srgbClr val="000000"/>
                </a:solidFill>
                <a:latin typeface="Courier New" pitchFamily="49" charset="0"/>
              </a:rPr>
              <a:t>ptrSentence</a:t>
            </a:r>
            <a:r>
              <a:rPr lang="en-GB" altLang="en-US" sz="1600" b="0" i="0" dirty="0">
                <a:solidFill>
                  <a:srgbClr val="000000"/>
                </a:solidFill>
                <a:latin typeface="Courier New" pitchFamily="49" charset="0"/>
              </a:rPr>
              <a:t> &lt;&lt; " to " &lt;&lt; *(ptrSentence+17) &lt;&lt; </a:t>
            </a:r>
            <a:r>
              <a:rPr lang="en-GB" altLang="en-US" sz="1600" b="0" i="0" dirty="0" err="1">
                <a:solidFill>
                  <a:srgbClr val="000000"/>
                </a:solidFill>
                <a:latin typeface="Courier New" pitchFamily="49" charset="0"/>
              </a:rPr>
              <a:t>endl</a:t>
            </a:r>
            <a:r>
              <a:rPr lang="en-GB" altLang="en-US" sz="1600" b="0" i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en-GB" altLang="en-US" sz="1600" b="0" i="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o to g</a:t>
            </a:r>
            <a:endParaRPr lang="en-GB" altLang="en-US" sz="1700" b="0" i="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cout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&lt;&lt; 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std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::hex &lt;&lt; (</a:t>
            </a:r>
            <a:r>
              <a:rPr lang="en-GB" altLang="en-US" sz="1800" i="0" dirty="0" err="1">
                <a:solidFill>
                  <a:srgbClr val="FF0000"/>
                </a:solidFill>
                <a:latin typeface="Courier New" pitchFamily="49" charset="0"/>
              </a:rPr>
              <a:t>size_t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) 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ptrSentence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&lt;&lt; " to " &lt;&lt; 	 	 (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size_t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) ptrSentence+18 &lt;&lt; 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dec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&lt;&lt; 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endl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;</a:t>
            </a:r>
            <a:r>
              <a:rPr lang="fr-CA" sz="1800" dirty="0"/>
              <a:t> </a:t>
            </a:r>
            <a:r>
              <a:rPr lang="fr-CA" sz="1400" b="0" i="0" dirty="0">
                <a:solidFill>
                  <a:srgbClr val="00B050"/>
                </a:solidFill>
              </a:rPr>
              <a:t>// 1cf848 to 1cf85a</a:t>
            </a:r>
            <a:endParaRPr lang="en-GB" altLang="en-US" sz="1800" b="0" i="0" dirty="0">
              <a:solidFill>
                <a:srgbClr val="00B050"/>
              </a:solidFill>
              <a:latin typeface="Courier New" pitchFamily="49" charset="0"/>
            </a:endParaRPr>
          </a:p>
        </p:txBody>
      </p:sp>
      <p:sp>
        <p:nvSpPr>
          <p:cNvPr id="24583" name="Line 21"/>
          <p:cNvSpPr>
            <a:spLocks noChangeShapeType="1"/>
          </p:cNvSpPr>
          <p:nvPr/>
        </p:nvSpPr>
        <p:spPr bwMode="auto">
          <a:xfrm>
            <a:off x="3924300" y="2416175"/>
            <a:ext cx="1655763" cy="0"/>
          </a:xfrm>
          <a:prstGeom prst="line">
            <a:avLst/>
          </a:prstGeom>
          <a:noFill/>
          <a:ln w="31750" cap="rnd">
            <a:solidFill>
              <a:schemeClr val="accent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4585" name="Text Box 26"/>
          <p:cNvSpPr txBox="1">
            <a:spLocks noChangeArrowheads="1"/>
          </p:cNvSpPr>
          <p:nvPr/>
        </p:nvSpPr>
        <p:spPr bwMode="auto">
          <a:xfrm>
            <a:off x="6736398" y="3353116"/>
            <a:ext cx="2139025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lnSpc>
                <a:spcPct val="99000"/>
              </a:lnSpc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eaLnBrk="0" hangingPunct="0">
              <a:lnSpc>
                <a:spcPct val="99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lnSpc>
                <a:spcPct val="99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lnSpc>
                <a:spcPct val="87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Marlett" pitchFamily="2" charset="2"/>
              <a:buChar char="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Font typeface="Book Antiqua" pitchFamily="18" charset="0"/>
              <a:buChar char="³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457200" eaLnBrk="0" fontAlgn="base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457200" eaLnBrk="0" fontAlgn="base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457200" eaLnBrk="0" fontAlgn="base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457200" eaLnBrk="0" fontAlgn="base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Font typeface="Courier New" pitchFamily="49" charset="0"/>
              <a:buNone/>
            </a:pPr>
            <a:r>
              <a:rPr lang="en-CA" altLang="en-US" sz="1800" b="0" i="0" dirty="0">
                <a:solidFill>
                  <a:schemeClr val="tx1"/>
                </a:solidFill>
                <a:latin typeface="Times New Roman" pitchFamily="18" charset="0"/>
              </a:rPr>
              <a:t>0x0100 + 17 decimal</a:t>
            </a:r>
            <a:endParaRPr lang="en-GB" altLang="en-US" sz="1800" b="0" i="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4586" name="Oval 27"/>
          <p:cNvSpPr>
            <a:spLocks noChangeArrowheads="1"/>
          </p:cNvSpPr>
          <p:nvPr/>
        </p:nvSpPr>
        <p:spPr bwMode="auto">
          <a:xfrm>
            <a:off x="5580063" y="2774950"/>
            <a:ext cx="576262" cy="1152525"/>
          </a:xfrm>
          <a:prstGeom prst="ellipse">
            <a:avLst/>
          </a:prstGeom>
          <a:noFill/>
          <a:ln w="44280">
            <a:solidFill>
              <a:srgbClr val="FFC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lnSpc>
                <a:spcPct val="99000"/>
              </a:lnSpc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Font typeface="Arial" charset="0"/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eaLnBrk="0" hangingPunct="0">
              <a:lnSpc>
                <a:spcPct val="99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•"/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lnSpc>
                <a:spcPct val="99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–"/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lnSpc>
                <a:spcPct val="87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Marlett" pitchFamily="2" charset="2"/>
              <a:buChar char=""/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457200" eaLnBrk="0" fontAlgn="base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457200" eaLnBrk="0" fontAlgn="base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457200" eaLnBrk="0" fontAlgn="base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457200" eaLnBrk="0" fontAlgn="base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Font typeface="Times New Roman" pitchFamily="18" charset="0"/>
              <a:buNone/>
            </a:pPr>
            <a:endParaRPr lang="en-US" altLang="en-US" sz="2400" b="0" i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4587" name="Line 28"/>
          <p:cNvSpPr>
            <a:spLocks noChangeShapeType="1"/>
          </p:cNvSpPr>
          <p:nvPr/>
        </p:nvSpPr>
        <p:spPr bwMode="auto">
          <a:xfrm flipH="1">
            <a:off x="6011863" y="3783012"/>
            <a:ext cx="1223962" cy="73025"/>
          </a:xfrm>
          <a:prstGeom prst="line">
            <a:avLst/>
          </a:prstGeom>
          <a:noFill/>
          <a:ln w="44280">
            <a:solidFill>
              <a:srgbClr val="FFC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501377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7772400" cy="576064"/>
          </a:xfrm>
        </p:spPr>
        <p:txBody>
          <a:bodyPr/>
          <a:lstStyle/>
          <a:p>
            <a:r>
              <a:rPr lang="fr-CA" dirty="0"/>
              <a:t>Pointers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27584" y="5072579"/>
            <a:ext cx="2209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2" action="ppaction://hlinkfile"/>
              </a:rPr>
              <a:t>InitAssPointerVar.cpp</a:t>
            </a:r>
            <a:endParaRPr lang="fr-CA" sz="1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0007" y="905763"/>
            <a:ext cx="3153841" cy="415498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CA" sz="1200" dirty="0">
                <a:solidFill>
                  <a:srgbClr val="0000FF"/>
                </a:solidFill>
                <a:highlight>
                  <a:srgbClr val="FFFFFF"/>
                </a:highlight>
                <a:latin typeface="+mn-lt"/>
              </a:rPr>
              <a:t>#</a:t>
            </a:r>
            <a:r>
              <a:rPr lang="fr-CA" sz="1200" dirty="0" err="1">
                <a:solidFill>
                  <a:srgbClr val="0000FF"/>
                </a:solidFill>
                <a:highlight>
                  <a:srgbClr val="FFFFFF"/>
                </a:highlight>
                <a:latin typeface="+mn-lt"/>
              </a:rPr>
              <a:t>include</a:t>
            </a:r>
            <a:r>
              <a:rPr lang="fr-CA" sz="12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fr-CA" sz="1200" dirty="0">
                <a:solidFill>
                  <a:srgbClr val="A31515"/>
                </a:solidFill>
                <a:highlight>
                  <a:srgbClr val="FFFFFF"/>
                </a:highlight>
                <a:latin typeface="+mn-lt"/>
              </a:rPr>
              <a:t>&lt;</a:t>
            </a:r>
            <a:r>
              <a:rPr lang="fr-CA" sz="1200" dirty="0" err="1">
                <a:solidFill>
                  <a:srgbClr val="A31515"/>
                </a:solidFill>
                <a:highlight>
                  <a:srgbClr val="FFFFFF"/>
                </a:highlight>
                <a:latin typeface="+mn-lt"/>
              </a:rPr>
              <a:t>iostream</a:t>
            </a:r>
            <a:r>
              <a:rPr lang="fr-CA" sz="1200" dirty="0">
                <a:solidFill>
                  <a:srgbClr val="A31515"/>
                </a:solidFill>
                <a:highlight>
                  <a:srgbClr val="FFFFFF"/>
                </a:highlight>
                <a:latin typeface="+mn-lt"/>
              </a:rPr>
              <a:t>&gt;</a:t>
            </a:r>
            <a:endParaRPr lang="fr-CA" sz="1200" dirty="0">
              <a:solidFill>
                <a:srgbClr val="000000"/>
              </a:solidFill>
              <a:highlight>
                <a:srgbClr val="FFFFFF"/>
              </a:highlight>
              <a:latin typeface="+mn-lt"/>
            </a:endParaRPr>
          </a:p>
          <a:p>
            <a:r>
              <a:rPr lang="fr-CA" sz="1200" dirty="0" err="1">
                <a:solidFill>
                  <a:srgbClr val="0000FF"/>
                </a:solidFill>
                <a:highlight>
                  <a:srgbClr val="FFFFFF"/>
                </a:highlight>
                <a:latin typeface="+mn-lt"/>
              </a:rPr>
              <a:t>using</a:t>
            </a:r>
            <a:r>
              <a:rPr lang="fr-CA" sz="12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fr-CA" sz="1200" dirty="0" err="1">
                <a:solidFill>
                  <a:srgbClr val="0000FF"/>
                </a:solidFill>
                <a:highlight>
                  <a:srgbClr val="FFFFFF"/>
                </a:highlight>
                <a:latin typeface="+mn-lt"/>
              </a:rPr>
              <a:t>namespace</a:t>
            </a:r>
            <a:r>
              <a:rPr lang="fr-CA" sz="12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fr-CA" sz="1200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std</a:t>
            </a:r>
            <a:r>
              <a:rPr lang="fr-CA" sz="12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;</a:t>
            </a:r>
          </a:p>
          <a:p>
            <a:endParaRPr lang="fr-CA" sz="1200" dirty="0">
              <a:solidFill>
                <a:srgbClr val="000000"/>
              </a:solidFill>
              <a:highlight>
                <a:srgbClr val="FFFFFF"/>
              </a:highlight>
              <a:latin typeface="+mn-lt"/>
            </a:endParaRPr>
          </a:p>
          <a:p>
            <a:r>
              <a:rPr lang="fr-CA" sz="1200" dirty="0" err="1">
                <a:solidFill>
                  <a:srgbClr val="0000FF"/>
                </a:solidFill>
                <a:highlight>
                  <a:srgbClr val="FFFFFF"/>
                </a:highlight>
                <a:latin typeface="+mn-lt"/>
              </a:rPr>
              <a:t>int</a:t>
            </a:r>
            <a:r>
              <a:rPr lang="fr-CA" sz="12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main() {</a:t>
            </a:r>
          </a:p>
          <a:p>
            <a:endParaRPr lang="fr-CA" sz="1200" dirty="0">
              <a:solidFill>
                <a:srgbClr val="000000"/>
              </a:solidFill>
              <a:highlight>
                <a:srgbClr val="FFFFFF"/>
              </a:highlight>
              <a:latin typeface="+mn-lt"/>
            </a:endParaRPr>
          </a:p>
          <a:p>
            <a:r>
              <a:rPr lang="fr-CA" sz="1200" dirty="0">
                <a:solidFill>
                  <a:srgbClr val="0000FF"/>
                </a:solidFill>
                <a:highlight>
                  <a:srgbClr val="FFFFFF"/>
                </a:highlight>
                <a:latin typeface="+mn-lt"/>
              </a:rPr>
              <a:t>      char</a:t>
            </a:r>
            <a:r>
              <a:rPr lang="fr-CA" sz="12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fr-CA" sz="1200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text</a:t>
            </a:r>
            <a:r>
              <a:rPr lang="fr-CA" sz="12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[] = </a:t>
            </a:r>
            <a:r>
              <a:rPr lang="fr-CA" sz="1200" dirty="0">
                <a:solidFill>
                  <a:srgbClr val="A31515"/>
                </a:solidFill>
                <a:highlight>
                  <a:srgbClr val="FFFFFF"/>
                </a:highlight>
                <a:latin typeface="+mn-lt"/>
              </a:rPr>
              <a:t>"Hello"</a:t>
            </a:r>
            <a:r>
              <a:rPr lang="fr-CA" sz="12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;</a:t>
            </a:r>
          </a:p>
          <a:p>
            <a:endParaRPr lang="fr-CA" sz="1200" dirty="0">
              <a:solidFill>
                <a:srgbClr val="000000"/>
              </a:solidFill>
              <a:highlight>
                <a:srgbClr val="FFFFFF"/>
              </a:highlight>
              <a:latin typeface="+mn-lt"/>
            </a:endParaRPr>
          </a:p>
          <a:p>
            <a:r>
              <a:rPr lang="fr-CA" sz="1200" dirty="0">
                <a:solidFill>
                  <a:srgbClr val="0000FF"/>
                </a:solidFill>
                <a:highlight>
                  <a:srgbClr val="FFFFFF"/>
                </a:highlight>
                <a:latin typeface="+mn-lt"/>
              </a:rPr>
              <a:t>      char</a:t>
            </a:r>
            <a:r>
              <a:rPr lang="fr-CA" sz="12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*</a:t>
            </a:r>
            <a:r>
              <a:rPr lang="fr-CA" sz="1200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adr</a:t>
            </a:r>
            <a:r>
              <a:rPr lang="fr-CA" sz="12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= </a:t>
            </a:r>
            <a:r>
              <a:rPr lang="fr-CA" sz="1200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text</a:t>
            </a:r>
            <a:r>
              <a:rPr lang="fr-CA" sz="12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;</a:t>
            </a:r>
          </a:p>
          <a:p>
            <a:endParaRPr lang="fr-CA" sz="1200" dirty="0">
              <a:solidFill>
                <a:srgbClr val="000000"/>
              </a:solidFill>
              <a:highlight>
                <a:srgbClr val="FFFFFF"/>
              </a:highlight>
              <a:latin typeface="+mn-lt"/>
            </a:endParaRPr>
          </a:p>
          <a:p>
            <a:r>
              <a:rPr lang="fr-CA" sz="12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     cout &lt;&lt; </a:t>
            </a:r>
            <a:r>
              <a:rPr lang="fr-CA" sz="1200" dirty="0">
                <a:solidFill>
                  <a:srgbClr val="A31515"/>
                </a:solidFill>
                <a:highlight>
                  <a:srgbClr val="FFFFFF"/>
                </a:highlight>
                <a:latin typeface="+mn-lt"/>
              </a:rPr>
              <a:t>"</a:t>
            </a:r>
            <a:r>
              <a:rPr lang="fr-CA" sz="1200" dirty="0" err="1">
                <a:solidFill>
                  <a:srgbClr val="A31515"/>
                </a:solidFill>
                <a:highlight>
                  <a:srgbClr val="FFFFFF"/>
                </a:highlight>
                <a:latin typeface="+mn-lt"/>
              </a:rPr>
              <a:t>Give</a:t>
            </a:r>
            <a:r>
              <a:rPr lang="fr-CA" sz="1200" dirty="0">
                <a:solidFill>
                  <a:srgbClr val="A31515"/>
                </a:solidFill>
                <a:highlight>
                  <a:srgbClr val="FFFFFF"/>
                </a:highlight>
                <a:latin typeface="+mn-lt"/>
              </a:rPr>
              <a:t> a </a:t>
            </a:r>
            <a:r>
              <a:rPr lang="fr-CA" sz="1200" dirty="0" err="1">
                <a:solidFill>
                  <a:srgbClr val="A31515"/>
                </a:solidFill>
                <a:highlight>
                  <a:srgbClr val="FFFFFF"/>
                </a:highlight>
                <a:latin typeface="+mn-lt"/>
              </a:rPr>
              <a:t>character</a:t>
            </a:r>
            <a:r>
              <a:rPr lang="fr-CA" sz="1200" dirty="0">
                <a:solidFill>
                  <a:srgbClr val="A31515"/>
                </a:solidFill>
                <a:highlight>
                  <a:srgbClr val="FFFFFF"/>
                </a:highlight>
                <a:latin typeface="+mn-lt"/>
              </a:rPr>
              <a:t> : "</a:t>
            </a:r>
            <a:r>
              <a:rPr lang="fr-CA" sz="12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;</a:t>
            </a:r>
          </a:p>
          <a:p>
            <a:r>
              <a:rPr lang="fr-CA" sz="12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     </a:t>
            </a:r>
            <a:r>
              <a:rPr lang="fr-CA" sz="1200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cin</a:t>
            </a:r>
            <a:r>
              <a:rPr lang="fr-CA" sz="12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&gt;&gt; *</a:t>
            </a:r>
            <a:r>
              <a:rPr lang="fr-CA" sz="1200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adr</a:t>
            </a:r>
            <a:r>
              <a:rPr lang="fr-CA" sz="12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;</a:t>
            </a:r>
          </a:p>
          <a:p>
            <a:endParaRPr lang="fr-CA" sz="1200" dirty="0">
              <a:solidFill>
                <a:srgbClr val="000000"/>
              </a:solidFill>
              <a:highlight>
                <a:srgbClr val="FFFFFF"/>
              </a:highlight>
              <a:latin typeface="+mn-lt"/>
            </a:endParaRPr>
          </a:p>
          <a:p>
            <a:r>
              <a:rPr lang="fr-CA" sz="12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     cout &lt;&lt; </a:t>
            </a:r>
            <a:r>
              <a:rPr lang="fr-CA" sz="1200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endl</a:t>
            </a:r>
            <a:r>
              <a:rPr lang="fr-CA" sz="12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;</a:t>
            </a:r>
          </a:p>
          <a:p>
            <a:endParaRPr lang="fr-CA" sz="1200" dirty="0">
              <a:solidFill>
                <a:srgbClr val="000000"/>
              </a:solidFill>
              <a:highlight>
                <a:srgbClr val="FFFFFF"/>
              </a:highlight>
              <a:latin typeface="+mn-lt"/>
            </a:endParaRPr>
          </a:p>
          <a:p>
            <a:r>
              <a:rPr lang="fr-CA" sz="1200" dirty="0">
                <a:solidFill>
                  <a:srgbClr val="0000FF"/>
                </a:solidFill>
                <a:highlight>
                  <a:srgbClr val="FFFFFF"/>
                </a:highlight>
                <a:latin typeface="+mn-lt"/>
              </a:rPr>
              <a:t>      do</a:t>
            </a:r>
            <a:r>
              <a:rPr lang="fr-CA" sz="12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{</a:t>
            </a:r>
          </a:p>
          <a:p>
            <a:r>
              <a:rPr lang="fr-CA" sz="12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             cout &lt;&lt; </a:t>
            </a:r>
            <a:r>
              <a:rPr lang="fr-CA" sz="1200" dirty="0">
                <a:solidFill>
                  <a:srgbClr val="A31515"/>
                </a:solidFill>
                <a:highlight>
                  <a:srgbClr val="FFFFFF"/>
                </a:highlight>
                <a:latin typeface="+mn-lt"/>
              </a:rPr>
              <a:t>"*</a:t>
            </a:r>
            <a:r>
              <a:rPr lang="fr-CA" sz="1200" dirty="0" err="1">
                <a:solidFill>
                  <a:srgbClr val="A31515"/>
                </a:solidFill>
                <a:highlight>
                  <a:srgbClr val="FFFFFF"/>
                </a:highlight>
                <a:latin typeface="+mn-lt"/>
              </a:rPr>
              <a:t>adr</a:t>
            </a:r>
            <a:r>
              <a:rPr lang="fr-CA" sz="1200" dirty="0">
                <a:solidFill>
                  <a:srgbClr val="A31515"/>
                </a:solidFill>
                <a:highlight>
                  <a:srgbClr val="FFFFFF"/>
                </a:highlight>
                <a:latin typeface="+mn-lt"/>
              </a:rPr>
              <a:t> = "</a:t>
            </a:r>
            <a:r>
              <a:rPr lang="fr-CA" sz="12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&lt;&lt; *</a:t>
            </a:r>
            <a:r>
              <a:rPr lang="fr-CA" sz="1200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adr</a:t>
            </a:r>
            <a:r>
              <a:rPr lang="fr-CA" sz="12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&lt;&lt; </a:t>
            </a:r>
            <a:r>
              <a:rPr lang="fr-CA" sz="1200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endl</a:t>
            </a:r>
            <a:r>
              <a:rPr lang="fr-CA" sz="12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;</a:t>
            </a:r>
          </a:p>
          <a:p>
            <a:r>
              <a:rPr lang="fr-CA" sz="12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      } </a:t>
            </a:r>
            <a:r>
              <a:rPr lang="fr-CA" sz="1200" dirty="0" err="1">
                <a:solidFill>
                  <a:srgbClr val="0000FF"/>
                </a:solidFill>
                <a:highlight>
                  <a:srgbClr val="FFFFFF"/>
                </a:highlight>
                <a:latin typeface="+mn-lt"/>
              </a:rPr>
              <a:t>while</a:t>
            </a:r>
            <a:r>
              <a:rPr lang="fr-CA" sz="12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( *(</a:t>
            </a:r>
            <a:r>
              <a:rPr lang="fr-CA" sz="1200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adr</a:t>
            </a:r>
            <a:r>
              <a:rPr lang="fr-CA" sz="12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++) );</a:t>
            </a:r>
          </a:p>
          <a:p>
            <a:endParaRPr lang="fr-CA" sz="1200" dirty="0">
              <a:solidFill>
                <a:srgbClr val="000000"/>
              </a:solidFill>
              <a:highlight>
                <a:srgbClr val="FFFFFF"/>
              </a:highlight>
              <a:latin typeface="+mn-lt"/>
            </a:endParaRPr>
          </a:p>
          <a:p>
            <a:r>
              <a:rPr lang="fr-CA" sz="12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     cout &lt;&lt; </a:t>
            </a:r>
            <a:r>
              <a:rPr lang="fr-CA" sz="1200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endl</a:t>
            </a:r>
            <a:r>
              <a:rPr lang="fr-CA" sz="12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;</a:t>
            </a:r>
          </a:p>
          <a:p>
            <a:r>
              <a:rPr lang="fr-CA" sz="12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     system(</a:t>
            </a:r>
            <a:r>
              <a:rPr lang="fr-CA" sz="1200" dirty="0">
                <a:solidFill>
                  <a:srgbClr val="A31515"/>
                </a:solidFill>
                <a:highlight>
                  <a:srgbClr val="FFFFFF"/>
                </a:highlight>
                <a:latin typeface="+mn-lt"/>
              </a:rPr>
              <a:t>"PAUSE"</a:t>
            </a:r>
            <a:r>
              <a:rPr lang="fr-CA" sz="12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);</a:t>
            </a:r>
          </a:p>
          <a:p>
            <a:r>
              <a:rPr lang="fr-CA" sz="1200" dirty="0">
                <a:solidFill>
                  <a:srgbClr val="0000FF"/>
                </a:solidFill>
                <a:highlight>
                  <a:srgbClr val="FFFFFF"/>
                </a:highlight>
                <a:latin typeface="+mn-lt"/>
              </a:rPr>
              <a:t>      return</a:t>
            </a:r>
            <a:r>
              <a:rPr lang="fr-CA" sz="12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0;</a:t>
            </a:r>
          </a:p>
          <a:p>
            <a:r>
              <a:rPr lang="fr-CA" sz="12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}</a:t>
            </a:r>
            <a:endParaRPr lang="fr-CA" sz="1200" dirty="0">
              <a:latin typeface="+mn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477194-A29A-485E-A2EA-0EBC967A83F1}"/>
              </a:ext>
            </a:extLst>
          </p:cNvPr>
          <p:cNvSpPr/>
          <p:nvPr/>
        </p:nvSpPr>
        <p:spPr>
          <a:xfrm>
            <a:off x="3469704" y="908720"/>
            <a:ext cx="5638800" cy="233910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fr-CA" sz="1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fr-CA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size(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 ])     </a:t>
            </a:r>
          </a:p>
          <a:p>
            <a:pPr>
              <a:spcBef>
                <a:spcPts val="600"/>
              </a:spcBef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   int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0;</a:t>
            </a:r>
          </a:p>
          <a:p>
            <a:pPr>
              <a:spcBef>
                <a:spcPts val="600"/>
              </a:spcBef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fr-CA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char *</a:t>
            </a:r>
            <a:r>
              <a:rPr lang="fr-CA" sz="1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ptr</a:t>
            </a:r>
            <a:r>
              <a:rPr lang="fr-CA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fr-CA" sz="1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</a:t>
            </a:r>
            <a:r>
              <a:rPr lang="fr-CA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*ptr1 = </a:t>
            </a:r>
            <a:r>
              <a:rPr lang="fr-CA" sz="1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</a:t>
            </a:r>
            <a:r>
              <a:rPr lang="fr-CA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	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/* s</a:t>
            </a:r>
            <a:r>
              <a:rPr lang="fr-CA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tr[0] </a:t>
            </a:r>
            <a:r>
              <a:rPr lang="fr-CA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</a:t>
            </a:r>
            <a:r>
              <a:rPr lang="fr-CA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*(</a:t>
            </a:r>
            <a:r>
              <a:rPr lang="fr-CA" sz="1400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ptr</a:t>
            </a:r>
            <a:r>
              <a:rPr lang="fr-CA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+ 0) */</a:t>
            </a:r>
            <a:endParaRPr 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   while (*(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ptr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++)) {		</a:t>
            </a:r>
            <a:r>
              <a:rPr lang="fr-CA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/* </a:t>
            </a:r>
            <a:r>
              <a:rPr lang="en-US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fr-CA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tr[1] </a:t>
            </a:r>
            <a:r>
              <a:rPr lang="fr-CA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</a:t>
            </a:r>
            <a:r>
              <a:rPr lang="fr-CA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*(</a:t>
            </a:r>
            <a:r>
              <a:rPr lang="fr-CA" sz="1400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ptr</a:t>
            </a:r>
            <a:r>
              <a:rPr lang="fr-CA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+ 1) </a:t>
            </a:r>
            <a:r>
              <a:rPr lang="fr-CA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</a:t>
            </a:r>
            <a:r>
              <a:rPr lang="fr-CA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*(</a:t>
            </a:r>
            <a:r>
              <a:rPr lang="fr-CA" sz="1400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ptr</a:t>
            </a:r>
            <a:r>
              <a:rPr lang="fr-CA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++) */</a:t>
            </a:r>
            <a:endParaRPr lang="en-US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      </a:t>
            </a:r>
            <a:r>
              <a:rPr lang="en-US" sz="1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14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++;</a:t>
            </a:r>
          </a:p>
          <a:p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    } </a:t>
            </a:r>
          </a:p>
          <a:p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return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			</a:t>
            </a:r>
            <a:r>
              <a:rPr lang="en-US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/* </a:t>
            </a:r>
            <a:r>
              <a:rPr lang="fr-CA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</a:t>
            </a:r>
            <a:r>
              <a:rPr lang="en-US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return </a:t>
            </a:r>
            <a:r>
              <a:rPr lang="en-US" sz="1400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ptr</a:t>
            </a:r>
            <a:r>
              <a:rPr lang="en-US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ptr1; */</a:t>
            </a:r>
          </a:p>
          <a:p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4459652" y="3473713"/>
            <a:ext cx="3640740" cy="1323439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*(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ptr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+ 1) is not the same as *(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ptr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+ 1.</a:t>
            </a:r>
          </a:p>
          <a:p>
            <a:endParaRPr lang="en-US" sz="1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*(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ptr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+ 1) is the same as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[1].</a:t>
            </a:r>
          </a:p>
          <a:p>
            <a:endParaRPr lang="fr-CA" sz="1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*(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ptr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+ 1 is the same as </a:t>
            </a:r>
            <a:r>
              <a:rPr lang="fr-CA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</a:t>
            </a:r>
            <a:r>
              <a:rPr lang="fr-CA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[0] + 1.</a:t>
            </a:r>
          </a:p>
        </p:txBody>
      </p:sp>
    </p:spTree>
    <p:extLst>
      <p:ext uri="{BB962C8B-B14F-4D97-AF65-F5344CB8AC3E}">
        <p14:creationId xmlns:p14="http://schemas.microsoft.com/office/powerpoint/2010/main" val="6033919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7772400" cy="378569"/>
          </a:xfrm>
        </p:spPr>
        <p:txBody>
          <a:bodyPr/>
          <a:lstStyle/>
          <a:p>
            <a:r>
              <a:rPr lang="fr-CA" dirty="0"/>
              <a:t>Pointers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35496" y="548680"/>
            <a:ext cx="9073008" cy="661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1688" indent="-346075" algn="just">
              <a:spcBef>
                <a:spcPts val="600"/>
              </a:spcBef>
              <a:buClr>
                <a:srgbClr val="663300"/>
              </a:buClr>
              <a:buFont typeface="Wingdings 2" panose="05020102010507070707" pitchFamily="18" charset="2"/>
              <a:buChar char="¾"/>
              <a:tabLst>
                <a:tab pos="1828800" algn="l"/>
              </a:tabLst>
            </a:pPr>
            <a:r>
              <a:rPr lang="en-US" sz="1800" b="1" dirty="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array of pointers</a:t>
            </a:r>
          </a:p>
          <a:p>
            <a:pPr marL="1258888" lvl="1" indent="-346075" algn="just">
              <a:spcBef>
                <a:spcPts val="600"/>
              </a:spcBef>
              <a:buClr>
                <a:srgbClr val="663300"/>
              </a:buClr>
              <a:buFont typeface="Wingdings 2" panose="05020102010507070707" pitchFamily="18" charset="2"/>
              <a:buChar char="¾"/>
              <a:tabLst>
                <a:tab pos="18288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Pointers can be stored in an array in the same way as for integers, characters, and so on.</a:t>
            </a:r>
            <a:endParaRPr lang="en-US" sz="1400" b="1" dirty="0">
              <a:solidFill>
                <a:srgbClr val="6633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4A52A7-D886-40FC-B105-A35ECD4738AB}"/>
              </a:ext>
            </a:extLst>
          </p:cNvPr>
          <p:cNvSpPr/>
          <p:nvPr/>
        </p:nvSpPr>
        <p:spPr>
          <a:xfrm>
            <a:off x="838200" y="2864768"/>
            <a:ext cx="7391400" cy="280076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CA" sz="14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int</a:t>
            </a:r>
            <a:r>
              <a:rPr lang="fr-CA" sz="1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fr-CA" sz="14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arr</a:t>
            </a:r>
            <a:r>
              <a:rPr lang="fr-CA" sz="1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[ ][5] = {10, 2, 3, 0, 7, 1, 15, 30, 2, 18, 21, 40, 11};</a:t>
            </a:r>
            <a:endParaRPr lang="en-US" sz="1400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fr-CA" sz="14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int</a:t>
            </a:r>
            <a:r>
              <a:rPr lang="fr-CA" sz="1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*arr1 = </a:t>
            </a:r>
            <a:r>
              <a:rPr lang="fr-CA" sz="14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arr</a:t>
            </a:r>
            <a:r>
              <a:rPr lang="fr-CA" sz="1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[1], *arr2 = </a:t>
            </a:r>
            <a:r>
              <a:rPr lang="fr-CA" sz="14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arr</a:t>
            </a:r>
            <a:r>
              <a:rPr lang="fr-CA" sz="1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[2];</a:t>
            </a:r>
            <a:endParaRPr lang="en-US" sz="1400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fr-CA" sz="14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int</a:t>
            </a:r>
            <a:r>
              <a:rPr lang="fr-CA" sz="1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*</a:t>
            </a:r>
            <a:r>
              <a:rPr lang="fr-CA" sz="14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arrp</a:t>
            </a:r>
            <a:r>
              <a:rPr lang="fr-CA" sz="1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[3]; </a:t>
            </a:r>
            <a:r>
              <a:rPr lang="fr-CA" sz="1200" dirty="0">
                <a:solidFill>
                  <a:srgbClr val="00B05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/* </a:t>
            </a:r>
            <a:r>
              <a:rPr lang="fr-CA" sz="1200" dirty="0">
                <a:solidFill>
                  <a:srgbClr val="00B05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</a:t>
            </a:r>
            <a:r>
              <a:rPr lang="fr-CA" sz="1200" dirty="0">
                <a:solidFill>
                  <a:srgbClr val="00B05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B05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Array </a:t>
            </a:r>
            <a:r>
              <a:rPr lang="en-US" sz="1200" dirty="0" err="1">
                <a:solidFill>
                  <a:srgbClr val="00B05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arrp</a:t>
            </a:r>
            <a:r>
              <a:rPr lang="en-US" sz="1200" dirty="0">
                <a:solidFill>
                  <a:srgbClr val="00B05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of 3 pointers. </a:t>
            </a:r>
            <a:r>
              <a:rPr lang="en-US" sz="1200" b="1" dirty="0">
                <a:solidFill>
                  <a:srgbClr val="00B05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Whereas</a:t>
            </a:r>
            <a:r>
              <a:rPr lang="en-US" sz="1200" dirty="0">
                <a:solidFill>
                  <a:srgbClr val="00B05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int (*</a:t>
            </a:r>
            <a:r>
              <a:rPr lang="en-US" sz="1200" dirty="0" err="1">
                <a:solidFill>
                  <a:srgbClr val="0000F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arrp</a:t>
            </a:r>
            <a:r>
              <a:rPr lang="en-US" sz="1200" dirty="0">
                <a:solidFill>
                  <a:srgbClr val="0000F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)[3]</a:t>
            </a:r>
            <a:r>
              <a:rPr lang="en-US" sz="1200" dirty="0">
                <a:solidFill>
                  <a:srgbClr val="00B05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a pointer to an array of 3 integers </a:t>
            </a:r>
            <a:r>
              <a:rPr lang="fr-CA" sz="1200" dirty="0">
                <a:solidFill>
                  <a:srgbClr val="00B05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*/</a:t>
            </a:r>
            <a:endParaRPr lang="fr-CA" sz="1400" dirty="0">
              <a:solidFill>
                <a:srgbClr val="00B05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endParaRPr lang="en-US" sz="1400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fr-CA" sz="14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arrp</a:t>
            </a:r>
            <a:r>
              <a:rPr lang="fr-CA" sz="1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[1] = arr1;</a:t>
            </a:r>
            <a:endParaRPr lang="en-US" sz="1400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fr-CA" sz="14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arrp</a:t>
            </a:r>
            <a:r>
              <a:rPr lang="fr-CA" sz="1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[2] = arr2;</a:t>
            </a:r>
            <a:endParaRPr lang="en-US" sz="1400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fr-CA" sz="1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sz="1400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fr-CA" sz="14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int</a:t>
            </a:r>
            <a:r>
              <a:rPr lang="fr-CA" sz="1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*pp = *</a:t>
            </a:r>
            <a:r>
              <a:rPr lang="fr-CA" sz="14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arr</a:t>
            </a:r>
            <a:r>
              <a:rPr lang="fr-CA" sz="1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; 	</a:t>
            </a:r>
            <a:r>
              <a:rPr lang="fr-CA" sz="1400" dirty="0">
                <a:solidFill>
                  <a:srgbClr val="00B05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/* *pp </a:t>
            </a:r>
            <a:r>
              <a:rPr lang="en-US" sz="1400" dirty="0">
                <a:solidFill>
                  <a:srgbClr val="00B05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is the address of the array</a:t>
            </a:r>
            <a:r>
              <a:rPr lang="fr-CA" sz="1400" dirty="0">
                <a:solidFill>
                  <a:srgbClr val="00B05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fr-CA" sz="1400" dirty="0" err="1">
                <a:solidFill>
                  <a:srgbClr val="00B05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arr</a:t>
            </a:r>
            <a:r>
              <a:rPr lang="fr-CA" sz="1400" dirty="0">
                <a:solidFill>
                  <a:srgbClr val="00B05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[0]. */</a:t>
            </a:r>
            <a:endParaRPr lang="en-US" sz="1400" dirty="0">
              <a:solidFill>
                <a:srgbClr val="00B05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fr-CA" sz="1400" dirty="0">
                <a:solidFill>
                  <a:srgbClr val="0000F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*(</a:t>
            </a:r>
            <a:r>
              <a:rPr lang="fr-CA" sz="1400" dirty="0" err="1">
                <a:solidFill>
                  <a:srgbClr val="0000F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arrp</a:t>
            </a:r>
            <a:r>
              <a:rPr lang="fr-CA" sz="1400" dirty="0">
                <a:solidFill>
                  <a:srgbClr val="0000F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+ 3) + 2 </a:t>
            </a:r>
            <a:r>
              <a:rPr lang="fr-CA" sz="1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 pointer to the 3</a:t>
            </a:r>
            <a:r>
              <a:rPr lang="en-US" sz="1400" baseline="30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rd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integer of the 2</a:t>
            </a:r>
            <a:r>
              <a:rPr lang="en-US" sz="1400" baseline="30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nd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array</a:t>
            </a:r>
            <a:r>
              <a:rPr lang="fr-CA" sz="1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fr-CA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</a:t>
            </a:r>
            <a:r>
              <a:rPr lang="fr-CA" sz="14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fr-CA" sz="1400" dirty="0" err="1">
                <a:solidFill>
                  <a:srgbClr val="0000F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arrp</a:t>
            </a:r>
            <a:r>
              <a:rPr lang="fr-CA" sz="1400" dirty="0">
                <a:solidFill>
                  <a:srgbClr val="0000F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[3][2]</a:t>
            </a:r>
            <a:endParaRPr lang="en-US" sz="1400" dirty="0">
              <a:solidFill>
                <a:srgbClr val="0000FF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787219F-7EB6-4601-90DB-14B22E7DE9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728855"/>
              </p:ext>
            </p:extLst>
          </p:nvPr>
        </p:nvGraphicFramePr>
        <p:xfrm>
          <a:off x="3086100" y="1645568"/>
          <a:ext cx="4267199" cy="111252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1020417">
                  <a:extLst>
                    <a:ext uri="{9D8B030D-6E8A-4147-A177-3AD203B41FA5}">
                      <a16:colId xmlns:a16="http://schemas.microsoft.com/office/drawing/2014/main" val="1661216263"/>
                    </a:ext>
                  </a:extLst>
                </a:gridCol>
                <a:gridCol w="732183">
                  <a:extLst>
                    <a:ext uri="{9D8B030D-6E8A-4147-A177-3AD203B41FA5}">
                      <a16:colId xmlns:a16="http://schemas.microsoft.com/office/drawing/2014/main" val="3316409659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128470218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663946927"/>
                    </a:ext>
                  </a:extLst>
                </a:gridCol>
                <a:gridCol w="914399">
                  <a:extLst>
                    <a:ext uri="{9D8B030D-6E8A-4147-A177-3AD203B41FA5}">
                      <a16:colId xmlns:a16="http://schemas.microsoft.com/office/drawing/2014/main" val="19621620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</a:t>
                      </a:r>
                      <a:endParaRPr lang="en-US" sz="14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  <a:endParaRPr lang="en-US" sz="14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  <a:endParaRPr lang="en-US" sz="14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US" sz="14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  <a:endParaRPr lang="en-US" sz="14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129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US" sz="14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</a:t>
                      </a:r>
                      <a:endParaRPr lang="en-US" sz="14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30</a:t>
                      </a:r>
                      <a:endParaRPr lang="en-US" sz="14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  <a:endParaRPr lang="en-US" sz="14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18</a:t>
                      </a:r>
                      <a:endParaRPr lang="en-US" sz="14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3618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21</a:t>
                      </a:r>
                      <a:endParaRPr lang="en-US" sz="14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40</a:t>
                      </a:r>
                      <a:endParaRPr lang="en-US" sz="14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</a:t>
                      </a:r>
                      <a:endParaRPr lang="en-US" sz="14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9407352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F81BBE6A-6CF2-40FE-A849-54653269A268}"/>
              </a:ext>
            </a:extLst>
          </p:cNvPr>
          <p:cNvSpPr/>
          <p:nvPr/>
        </p:nvSpPr>
        <p:spPr>
          <a:xfrm>
            <a:off x="3170940" y="1368569"/>
            <a:ext cx="7152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</a:t>
            </a: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[0][0]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9170AD-A366-40A4-9B0D-1C9888589D94}"/>
              </a:ext>
            </a:extLst>
          </p:cNvPr>
          <p:cNvSpPr/>
          <p:nvPr/>
        </p:nvSpPr>
        <p:spPr>
          <a:xfrm>
            <a:off x="6523740" y="1340768"/>
            <a:ext cx="7152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</a:t>
            </a: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[0][5]</a:t>
            </a:r>
          </a:p>
        </p:txBody>
      </p:sp>
    </p:spTree>
    <p:extLst>
      <p:ext uri="{BB962C8B-B14F-4D97-AF65-F5344CB8AC3E}">
        <p14:creationId xmlns:p14="http://schemas.microsoft.com/office/powerpoint/2010/main" val="3140539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This lecture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0" dirty="0">
                <a:solidFill>
                  <a:srgbClr val="000000"/>
                </a:solidFill>
                <a:latin typeface="Comic Sans MS" panose="030F0702030302020204" pitchFamily="66" charset="0"/>
                <a:cs typeface="Arial" pitchFamily="34" charset="0"/>
              </a:rPr>
              <a:t>C-like C++</a:t>
            </a:r>
            <a:endParaRPr lang="en-GB" altLang="en-US" dirty="0"/>
          </a:p>
          <a:p>
            <a:r>
              <a:rPr lang="en-GB" altLang="en-US" dirty="0"/>
              <a:t>Data Types </a:t>
            </a:r>
          </a:p>
          <a:p>
            <a:pPr lvl="1"/>
            <a:r>
              <a:rPr lang="en-US" altLang="en-US" dirty="0"/>
              <a:t>Arrays and pointers, Ch. 3.5</a:t>
            </a:r>
          </a:p>
          <a:p>
            <a:pPr lvl="1"/>
            <a:r>
              <a:rPr lang="en-US" altLang="en-US" dirty="0"/>
              <a:t>Old-style C-strings, Ch. 3.5.4</a:t>
            </a:r>
          </a:p>
          <a:p>
            <a:pPr lvl="1"/>
            <a:r>
              <a:rPr lang="en-US" altLang="en-US" dirty="0"/>
              <a:t>Reinterpretation casts, Ch. 4.11.3</a:t>
            </a:r>
          </a:p>
          <a:p>
            <a:pPr lvl="1"/>
            <a:r>
              <a:rPr lang="en-US" altLang="en-US" dirty="0"/>
              <a:t>Scope, Storage class and Linkage</a:t>
            </a:r>
          </a:p>
          <a:p>
            <a:pPr lvl="1"/>
            <a:r>
              <a:rPr lang="en-US" altLang="en-US" dirty="0"/>
              <a:t>Storage class modifiers , Ch. 2.4</a:t>
            </a:r>
          </a:p>
          <a:p>
            <a:pPr lvl="1"/>
            <a:r>
              <a:rPr lang="en-US" altLang="en-US" dirty="0"/>
              <a:t>Type aliasing, Ch. 2.5</a:t>
            </a:r>
          </a:p>
          <a:p>
            <a:pPr lvl="1"/>
            <a:endParaRPr lang="en-GB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241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Re-Interpretation Casts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defRPr/>
            </a:pPr>
            <a:r>
              <a:rPr lang="en-US" altLang="en-US" dirty="0" err="1">
                <a:latin typeface="Courier New" pitchFamily="49" charset="0"/>
              </a:rPr>
              <a:t>reinterpret_cast</a:t>
            </a:r>
            <a:endParaRPr lang="en-US" altLang="en-US" dirty="0">
              <a:latin typeface="Courier New" pitchFamily="49" charset="0"/>
            </a:endParaRPr>
          </a:p>
          <a:p>
            <a:pPr lvl="2" eaLnBrk="1" hangingPunct="1">
              <a:defRPr/>
            </a:pPr>
            <a:r>
              <a:rPr lang="en-US" altLang="en-US" dirty="0"/>
              <a:t>Bit pattern of one variable is interpreted as another type: used with pointers; data bits do not change!</a:t>
            </a:r>
          </a:p>
          <a:p>
            <a:pPr lvl="2" eaLnBrk="1" hangingPunct="1">
              <a:defRPr/>
            </a:pPr>
            <a:r>
              <a:rPr lang="en-US" altLang="en-US" dirty="0"/>
              <a:t>Dangerous: machine-dependent</a:t>
            </a:r>
          </a:p>
          <a:p>
            <a:pPr eaLnBrk="1" hangingPunct="1">
              <a:defRPr/>
            </a:pPr>
            <a:endParaRPr lang="en-US" altLang="en-US" dirty="0"/>
          </a:p>
        </p:txBody>
      </p:sp>
      <p:sp>
        <p:nvSpPr>
          <p:cNvPr id="28676" name="Rectangle 6"/>
          <p:cNvSpPr>
            <a:spLocks noChangeArrowheads="1"/>
          </p:cNvSpPr>
          <p:nvPr/>
        </p:nvSpPr>
        <p:spPr bwMode="auto">
          <a:xfrm>
            <a:off x="3663950" y="3938587"/>
            <a:ext cx="373063" cy="466725"/>
          </a:xfrm>
          <a:prstGeom prst="rect">
            <a:avLst/>
          </a:prstGeom>
          <a:solidFill>
            <a:schemeClr val="accent5"/>
          </a:solidFill>
          <a:ln w="9360">
            <a:solidFill>
              <a:srgbClr val="FFFFFF"/>
            </a:solidFill>
            <a:miter lim="800000"/>
            <a:headEnd/>
            <a:tailEnd/>
          </a:ln>
          <a:effectLst/>
          <a:extLst/>
        </p:spPr>
        <p:txBody>
          <a:bodyPr wrap="none" lIns="90000" tIns="46800" rIns="90000" bIns="46800" anchor="ctr">
            <a:spAutoFit/>
          </a:bodyPr>
          <a:lstStyle>
            <a:lvl1pPr eaLnBrk="0" hangingPunct="0">
              <a:lnSpc>
                <a:spcPct val="99000"/>
              </a:lnSpc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eaLnBrk="0" hangingPunct="0">
              <a:lnSpc>
                <a:spcPct val="99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lnSpc>
                <a:spcPct val="99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lnSpc>
                <a:spcPct val="87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Marlett" pitchFamily="2" charset="2"/>
              <a:buChar char="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Font typeface="Book Antiqua" pitchFamily="18" charset="0"/>
              <a:buChar char="³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457200" eaLnBrk="0" fontAlgn="base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457200" eaLnBrk="0" fontAlgn="base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457200" eaLnBrk="0" fontAlgn="base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457200" eaLnBrk="0" fontAlgn="base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Font typeface="Courier New" pitchFamily="49" charset="0"/>
              <a:buNone/>
            </a:pPr>
            <a:r>
              <a:rPr lang="en-GB" altLang="en-US" sz="2400" b="0" i="0" dirty="0">
                <a:solidFill>
                  <a:schemeClr val="tx1"/>
                </a:solidFill>
                <a:latin typeface="Courier New" pitchFamily="49" charset="0"/>
              </a:rPr>
              <a:t>a</a:t>
            </a:r>
          </a:p>
        </p:txBody>
      </p:sp>
      <p:sp>
        <p:nvSpPr>
          <p:cNvPr id="63502" name="Text Box 14"/>
          <p:cNvSpPr txBox="1">
            <a:spLocks noChangeArrowheads="1"/>
          </p:cNvSpPr>
          <p:nvPr/>
        </p:nvSpPr>
        <p:spPr bwMode="auto">
          <a:xfrm rot="16200000">
            <a:off x="3309144" y="4910931"/>
            <a:ext cx="10175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itchFamily="18" charset="0"/>
              </a:defRPr>
            </a:lvl5pPr>
            <a:lvl6pPr defTabSz="457200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itchFamily="18" charset="0"/>
              </a:defRPr>
            </a:lvl6pPr>
            <a:lvl7pPr defTabSz="457200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itchFamily="18" charset="0"/>
              </a:defRPr>
            </a:lvl7pPr>
            <a:lvl8pPr defTabSz="457200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itchFamily="18" charset="0"/>
              </a:defRPr>
            </a:lvl8pPr>
            <a:lvl9pPr defTabSz="457200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0" hangingPunct="0">
              <a:lnSpc>
                <a:spcPct val="100000"/>
              </a:lnSpc>
              <a:buFont typeface="Courier New" pitchFamily="49" charset="0"/>
              <a:buNone/>
              <a:defRPr/>
            </a:pPr>
            <a:r>
              <a:rPr lang="en-GB" altLang="en-US" sz="2000" dirty="0">
                <a:solidFill>
                  <a:schemeClr val="tx1"/>
                </a:solidFill>
                <a:latin typeface="Courier New" pitchFamily="49" charset="0"/>
              </a:rPr>
              <a:t>0x0100</a:t>
            </a:r>
          </a:p>
        </p:txBody>
      </p:sp>
      <p:sp>
        <p:nvSpPr>
          <p:cNvPr id="63509" name="Text Box 21"/>
          <p:cNvSpPr txBox="1">
            <a:spLocks noChangeArrowheads="1"/>
          </p:cNvSpPr>
          <p:nvPr/>
        </p:nvSpPr>
        <p:spPr bwMode="auto">
          <a:xfrm>
            <a:off x="1127125" y="3997325"/>
            <a:ext cx="2387490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itchFamily="18" charset="0"/>
              </a:defRPr>
            </a:lvl5pPr>
            <a:lvl6pPr defTabSz="457200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itchFamily="18" charset="0"/>
              </a:defRPr>
            </a:lvl6pPr>
            <a:lvl7pPr defTabSz="457200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itchFamily="18" charset="0"/>
              </a:defRPr>
            </a:lvl7pPr>
            <a:lvl8pPr defTabSz="457200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itchFamily="18" charset="0"/>
              </a:defRPr>
            </a:lvl8pPr>
            <a:lvl9pPr defTabSz="457200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0" hangingPunct="0">
              <a:lnSpc>
                <a:spcPct val="100000"/>
              </a:lnSpc>
              <a:buFont typeface="Courier New" pitchFamily="49" charset="0"/>
              <a:buNone/>
              <a:defRPr/>
            </a:pPr>
            <a:r>
              <a:rPr lang="en-GB" altLang="en-US" sz="1800" dirty="0">
                <a:solidFill>
                  <a:schemeClr val="tx1"/>
                </a:solidFill>
                <a:latin typeface="Courier New" pitchFamily="49" charset="0"/>
              </a:rPr>
              <a:t>char* </a:t>
            </a:r>
            <a:r>
              <a:rPr lang="en-GB" altLang="en-US" sz="1800" dirty="0" err="1">
                <a:solidFill>
                  <a:schemeClr val="tx1"/>
                </a:solidFill>
                <a:latin typeface="Courier New" pitchFamily="49" charset="0"/>
              </a:rPr>
              <a:t>ptrChar</a:t>
            </a:r>
            <a:r>
              <a:rPr lang="en-GB" altLang="en-US" sz="1800" dirty="0">
                <a:solidFill>
                  <a:schemeClr val="tx1"/>
                </a:solidFill>
                <a:latin typeface="Courier New" pitchFamily="49" charset="0"/>
              </a:rPr>
              <a:t>  =</a:t>
            </a:r>
          </a:p>
        </p:txBody>
      </p:sp>
      <p:grpSp>
        <p:nvGrpSpPr>
          <p:cNvPr id="63535" name="Group 47"/>
          <p:cNvGrpSpPr>
            <a:grpSpLocks/>
          </p:cNvGrpSpPr>
          <p:nvPr/>
        </p:nvGrpSpPr>
        <p:grpSpPr bwMode="auto">
          <a:xfrm>
            <a:off x="1258888" y="4402137"/>
            <a:ext cx="2841625" cy="1377950"/>
            <a:chOff x="793" y="3158"/>
            <a:chExt cx="1790" cy="868"/>
          </a:xfrm>
        </p:grpSpPr>
        <p:sp>
          <p:nvSpPr>
            <p:cNvPr id="28707" name="Oval 24"/>
            <p:cNvSpPr>
              <a:spLocks noChangeArrowheads="1"/>
            </p:cNvSpPr>
            <p:nvPr/>
          </p:nvSpPr>
          <p:spPr bwMode="auto">
            <a:xfrm>
              <a:off x="793" y="3158"/>
              <a:ext cx="885" cy="468"/>
            </a:xfrm>
            <a:prstGeom prst="ellipse">
              <a:avLst/>
            </a:prstGeom>
            <a:solidFill>
              <a:schemeClr val="accent5"/>
            </a:solidFill>
            <a:ln w="44280">
              <a:solidFill>
                <a:srgbClr val="FFCC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lnSpc>
                  <a:spcPct val="99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EC524"/>
                </a:buClr>
                <a:buFont typeface="Arial" charset="0"/>
                <a:defRPr sz="3100" b="1" i="1">
                  <a:solidFill>
                    <a:srgbClr val="FEC524"/>
                  </a:solidFill>
                  <a:latin typeface="Arial" charset="0"/>
                </a:defRPr>
              </a:lvl1pPr>
              <a:lvl2pPr marL="742950" indent="-285750" eaLnBrk="0" hangingPunct="0">
                <a:lnSpc>
                  <a:spcPct val="99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0C900"/>
                </a:buClr>
                <a:buFont typeface="Arial" charset="0"/>
                <a:buChar char="•"/>
                <a:defRPr sz="2600">
                  <a:solidFill>
                    <a:srgbClr val="FFFFFF"/>
                  </a:solidFill>
                  <a:latin typeface="Arial" charset="0"/>
                </a:defRPr>
              </a:lvl2pPr>
              <a:lvl3pPr marL="1143000" indent="-228600" eaLnBrk="0" hangingPunct="0">
                <a:lnSpc>
                  <a:spcPct val="99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0C900"/>
                </a:buClr>
                <a:buFont typeface="Arial" charset="0"/>
                <a:buChar char="–"/>
                <a:defRPr sz="2600" i="1">
                  <a:solidFill>
                    <a:srgbClr val="FFFFFF"/>
                  </a:solidFill>
                  <a:latin typeface="Arial" charset="0"/>
                </a:defRPr>
              </a:lvl3pPr>
              <a:lvl4pPr marL="1600200" indent="-228600" eaLnBrk="0" hangingPunct="0">
                <a:lnSpc>
                  <a:spcPct val="87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0C900"/>
                </a:buClr>
                <a:buFont typeface="Marlett" pitchFamily="2" charset="2"/>
                <a:buChar char=""/>
                <a:defRPr sz="2600">
                  <a:solidFill>
                    <a:srgbClr val="FFFFFF"/>
                  </a:solidFill>
                  <a:latin typeface="Arial" charset="0"/>
                </a:defRPr>
              </a:lvl4pPr>
              <a:lvl5pPr marL="2057400" indent="-228600" eaLnBrk="0" hangingPunct="0">
                <a:lnSpc>
                  <a:spcPct val="137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Font typeface="Book Antiqua" pitchFamily="18" charset="0"/>
                <a:buChar char="³"/>
                <a:defRPr sz="2600">
                  <a:solidFill>
                    <a:srgbClr val="FFFFFF"/>
                  </a:solidFill>
                  <a:latin typeface="Arial" charset="0"/>
                </a:defRPr>
              </a:lvl5pPr>
              <a:lvl6pPr marL="2514600" indent="-228600" defTabSz="457200" eaLnBrk="0" fontAlgn="base" hangingPunct="0">
                <a:lnSpc>
                  <a:spcPct val="137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defRPr sz="2600">
                  <a:solidFill>
                    <a:srgbClr val="FFFFFF"/>
                  </a:solidFill>
                  <a:latin typeface="Arial" charset="0"/>
                </a:defRPr>
              </a:lvl6pPr>
              <a:lvl7pPr marL="2971800" indent="-228600" defTabSz="457200" eaLnBrk="0" fontAlgn="base" hangingPunct="0">
                <a:lnSpc>
                  <a:spcPct val="137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defRPr sz="2600">
                  <a:solidFill>
                    <a:srgbClr val="FFFFFF"/>
                  </a:solidFill>
                  <a:latin typeface="Arial" charset="0"/>
                </a:defRPr>
              </a:lvl7pPr>
              <a:lvl8pPr marL="3429000" indent="-228600" defTabSz="457200" eaLnBrk="0" fontAlgn="base" hangingPunct="0">
                <a:lnSpc>
                  <a:spcPct val="137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defRPr sz="2600">
                  <a:solidFill>
                    <a:srgbClr val="FFFFFF"/>
                  </a:solidFill>
                  <a:latin typeface="Arial" charset="0"/>
                </a:defRPr>
              </a:lvl8pPr>
              <a:lvl9pPr marL="3886200" indent="-228600" defTabSz="457200" eaLnBrk="0" fontAlgn="base" hangingPunct="0">
                <a:lnSpc>
                  <a:spcPct val="137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defRPr sz="2600">
                  <a:solidFill>
                    <a:srgbClr val="FFFFFF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1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Font typeface="Times New Roman" pitchFamily="18" charset="0"/>
                <a:buNone/>
              </a:pPr>
              <a:endParaRPr lang="en-US" altLang="en-US" sz="2400" b="0" i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28708" name="Oval 25"/>
            <p:cNvSpPr>
              <a:spLocks noChangeArrowheads="1"/>
            </p:cNvSpPr>
            <p:nvPr/>
          </p:nvSpPr>
          <p:spPr bwMode="auto">
            <a:xfrm>
              <a:off x="2212" y="3198"/>
              <a:ext cx="371" cy="828"/>
            </a:xfrm>
            <a:prstGeom prst="ellipse">
              <a:avLst/>
            </a:prstGeom>
            <a:noFill/>
            <a:ln w="44280">
              <a:solidFill>
                <a:srgbClr val="FFCC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lnSpc>
                  <a:spcPct val="99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EC524"/>
                </a:buClr>
                <a:buFont typeface="Arial" charset="0"/>
                <a:defRPr sz="3100" b="1" i="1">
                  <a:solidFill>
                    <a:srgbClr val="FEC524"/>
                  </a:solidFill>
                  <a:latin typeface="Arial" charset="0"/>
                </a:defRPr>
              </a:lvl1pPr>
              <a:lvl2pPr marL="742950" indent="-285750" eaLnBrk="0" hangingPunct="0">
                <a:lnSpc>
                  <a:spcPct val="99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0C900"/>
                </a:buClr>
                <a:buFont typeface="Arial" charset="0"/>
                <a:buChar char="•"/>
                <a:defRPr sz="2600">
                  <a:solidFill>
                    <a:srgbClr val="FFFFFF"/>
                  </a:solidFill>
                  <a:latin typeface="Arial" charset="0"/>
                </a:defRPr>
              </a:lvl2pPr>
              <a:lvl3pPr marL="1143000" indent="-228600" eaLnBrk="0" hangingPunct="0">
                <a:lnSpc>
                  <a:spcPct val="99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0C900"/>
                </a:buClr>
                <a:buFont typeface="Arial" charset="0"/>
                <a:buChar char="–"/>
                <a:defRPr sz="2600" i="1">
                  <a:solidFill>
                    <a:srgbClr val="FFFFFF"/>
                  </a:solidFill>
                  <a:latin typeface="Arial" charset="0"/>
                </a:defRPr>
              </a:lvl3pPr>
              <a:lvl4pPr marL="1600200" indent="-228600" eaLnBrk="0" hangingPunct="0">
                <a:lnSpc>
                  <a:spcPct val="87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0C900"/>
                </a:buClr>
                <a:buFont typeface="Marlett" pitchFamily="2" charset="2"/>
                <a:buChar char=""/>
                <a:defRPr sz="2600">
                  <a:solidFill>
                    <a:srgbClr val="FFFFFF"/>
                  </a:solidFill>
                  <a:latin typeface="Arial" charset="0"/>
                </a:defRPr>
              </a:lvl4pPr>
              <a:lvl5pPr marL="2057400" indent="-228600" eaLnBrk="0" hangingPunct="0">
                <a:lnSpc>
                  <a:spcPct val="137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Font typeface="Book Antiqua" pitchFamily="18" charset="0"/>
                <a:buChar char="³"/>
                <a:defRPr sz="2600">
                  <a:solidFill>
                    <a:srgbClr val="FFFFFF"/>
                  </a:solidFill>
                  <a:latin typeface="Arial" charset="0"/>
                </a:defRPr>
              </a:lvl5pPr>
              <a:lvl6pPr marL="2514600" indent="-228600" defTabSz="457200" eaLnBrk="0" fontAlgn="base" hangingPunct="0">
                <a:lnSpc>
                  <a:spcPct val="137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defRPr sz="2600">
                  <a:solidFill>
                    <a:srgbClr val="FFFFFF"/>
                  </a:solidFill>
                  <a:latin typeface="Arial" charset="0"/>
                </a:defRPr>
              </a:lvl6pPr>
              <a:lvl7pPr marL="2971800" indent="-228600" defTabSz="457200" eaLnBrk="0" fontAlgn="base" hangingPunct="0">
                <a:lnSpc>
                  <a:spcPct val="137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defRPr sz="2600">
                  <a:solidFill>
                    <a:srgbClr val="FFFFFF"/>
                  </a:solidFill>
                  <a:latin typeface="Arial" charset="0"/>
                </a:defRPr>
              </a:lvl7pPr>
              <a:lvl8pPr marL="3429000" indent="-228600" defTabSz="457200" eaLnBrk="0" fontAlgn="base" hangingPunct="0">
                <a:lnSpc>
                  <a:spcPct val="137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defRPr sz="2600">
                  <a:solidFill>
                    <a:srgbClr val="FFFFFF"/>
                  </a:solidFill>
                  <a:latin typeface="Arial" charset="0"/>
                </a:defRPr>
              </a:lvl8pPr>
              <a:lvl9pPr marL="3886200" indent="-228600" defTabSz="457200" eaLnBrk="0" fontAlgn="base" hangingPunct="0">
                <a:lnSpc>
                  <a:spcPct val="137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defRPr sz="2600">
                  <a:solidFill>
                    <a:srgbClr val="FFFFFF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1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Font typeface="Times New Roman" pitchFamily="18" charset="0"/>
                <a:buNone/>
              </a:pPr>
              <a:endParaRPr lang="en-US" altLang="en-US" sz="2400" b="0" i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28709" name="Line 26"/>
            <p:cNvSpPr>
              <a:spLocks noChangeShapeType="1"/>
            </p:cNvSpPr>
            <p:nvPr/>
          </p:nvSpPr>
          <p:spPr bwMode="auto">
            <a:xfrm>
              <a:off x="1701" y="3430"/>
              <a:ext cx="512" cy="185"/>
            </a:xfrm>
            <a:prstGeom prst="line">
              <a:avLst/>
            </a:prstGeom>
            <a:noFill/>
            <a:ln w="44280">
              <a:solidFill>
                <a:srgbClr val="FFCC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63515" name="Text Box 27"/>
            <p:cNvSpPr txBox="1">
              <a:spLocks noChangeArrowheads="1"/>
            </p:cNvSpPr>
            <p:nvPr/>
          </p:nvSpPr>
          <p:spPr bwMode="auto">
            <a:xfrm>
              <a:off x="884" y="3294"/>
              <a:ext cx="722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5pPr>
              <a:lvl6pPr defTabSz="457200" fontAlgn="base">
                <a:lnSpc>
                  <a:spcPct val="11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6pPr>
              <a:lvl7pPr defTabSz="457200" fontAlgn="base">
                <a:lnSpc>
                  <a:spcPct val="11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7pPr>
              <a:lvl8pPr defTabSz="457200" fontAlgn="base">
                <a:lnSpc>
                  <a:spcPct val="11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8pPr>
              <a:lvl9pPr defTabSz="457200" fontAlgn="base">
                <a:lnSpc>
                  <a:spcPct val="11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9pPr>
            </a:lstStyle>
            <a:p>
              <a:pPr eaLnBrk="0" hangingPunct="0">
                <a:lnSpc>
                  <a:spcPct val="100000"/>
                </a:lnSpc>
                <a:buFont typeface="Courier New" pitchFamily="49" charset="0"/>
                <a:buNone/>
                <a:defRPr/>
              </a:pPr>
              <a:r>
                <a:rPr lang="en-GB" altLang="en-US" sz="1800" dirty="0" err="1">
                  <a:solidFill>
                    <a:schemeClr val="tx1"/>
                  </a:solidFill>
                  <a:latin typeface="Courier New" pitchFamily="49" charset="0"/>
                </a:rPr>
                <a:t>ptrChar</a:t>
              </a:r>
              <a:endParaRPr lang="en-GB" altLang="en-US" sz="1800" dirty="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</p:grpSp>
      <p:grpSp>
        <p:nvGrpSpPr>
          <p:cNvPr id="63540" name="Group 52"/>
          <p:cNvGrpSpPr>
            <a:grpSpLocks/>
          </p:cNvGrpSpPr>
          <p:nvPr/>
        </p:nvGrpSpPr>
        <p:grpSpPr bwMode="auto">
          <a:xfrm>
            <a:off x="3635375" y="3886200"/>
            <a:ext cx="3960813" cy="865187"/>
            <a:chOff x="2290" y="2833"/>
            <a:chExt cx="2495" cy="545"/>
          </a:xfrm>
        </p:grpSpPr>
        <p:grpSp>
          <p:nvGrpSpPr>
            <p:cNvPr id="28702" name="Group 50"/>
            <p:cNvGrpSpPr>
              <a:grpSpLocks/>
            </p:cNvGrpSpPr>
            <p:nvPr/>
          </p:nvGrpSpPr>
          <p:grpSpPr bwMode="auto">
            <a:xfrm>
              <a:off x="2290" y="2833"/>
              <a:ext cx="2495" cy="545"/>
              <a:chOff x="2290" y="2833"/>
              <a:chExt cx="2495" cy="545"/>
            </a:xfrm>
          </p:grpSpPr>
          <p:sp>
            <p:nvSpPr>
              <p:cNvPr id="28704" name="Oval 31"/>
              <p:cNvSpPr>
                <a:spLocks noChangeArrowheads="1"/>
              </p:cNvSpPr>
              <p:nvPr/>
            </p:nvSpPr>
            <p:spPr bwMode="auto">
              <a:xfrm>
                <a:off x="3696" y="2847"/>
                <a:ext cx="1089" cy="531"/>
              </a:xfrm>
              <a:prstGeom prst="ellipse">
                <a:avLst/>
              </a:prstGeom>
              <a:solidFill>
                <a:schemeClr val="accent5"/>
              </a:solidFill>
              <a:ln w="44280">
                <a:solidFill>
                  <a:srgbClr val="FFCC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lnSpc>
                    <a:spcPct val="99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FEC524"/>
                  </a:buClr>
                  <a:buFont typeface="Arial" charset="0"/>
                  <a:defRPr sz="3100" b="1" i="1">
                    <a:solidFill>
                      <a:srgbClr val="FEC524"/>
                    </a:solidFill>
                    <a:latin typeface="Arial" charset="0"/>
                  </a:defRPr>
                </a:lvl1pPr>
                <a:lvl2pPr marL="742950" indent="-285750" eaLnBrk="0" hangingPunct="0">
                  <a:lnSpc>
                    <a:spcPct val="99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60C900"/>
                  </a:buClr>
                  <a:buFont typeface="Arial" charset="0"/>
                  <a:buChar char="•"/>
                  <a:defRPr sz="2600">
                    <a:solidFill>
                      <a:srgbClr val="FFFFFF"/>
                    </a:solidFill>
                    <a:latin typeface="Arial" charset="0"/>
                  </a:defRPr>
                </a:lvl2pPr>
                <a:lvl3pPr marL="1143000" indent="-228600" eaLnBrk="0" hangingPunct="0">
                  <a:lnSpc>
                    <a:spcPct val="99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60C900"/>
                  </a:buClr>
                  <a:buFont typeface="Arial" charset="0"/>
                  <a:buChar char="–"/>
                  <a:defRPr sz="2600" i="1">
                    <a:solidFill>
                      <a:srgbClr val="FFFFFF"/>
                    </a:solidFill>
                    <a:latin typeface="Arial" charset="0"/>
                  </a:defRPr>
                </a:lvl3pPr>
                <a:lvl4pPr marL="1600200" indent="-228600" eaLnBrk="0" hangingPunct="0">
                  <a:lnSpc>
                    <a:spcPct val="87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60C900"/>
                  </a:buClr>
                  <a:buFont typeface="Marlett" pitchFamily="2" charset="2"/>
                  <a:buChar char=""/>
                  <a:defRPr sz="2600">
                    <a:solidFill>
                      <a:srgbClr val="FFFFFF"/>
                    </a:solidFill>
                    <a:latin typeface="Arial" charset="0"/>
                  </a:defRPr>
                </a:lvl4pPr>
                <a:lvl5pPr marL="2057400" indent="-228600" eaLnBrk="0" hangingPunct="0">
                  <a:lnSpc>
                    <a:spcPct val="137000"/>
                  </a:lnSpc>
                  <a:spcBef>
                    <a:spcPts val="4800"/>
                  </a:spcBef>
                  <a:spcAft>
                    <a:spcPts val="4800"/>
                  </a:spcAft>
                  <a:buClr>
                    <a:srgbClr val="60C900"/>
                  </a:buClr>
                  <a:buFont typeface="Book Antiqua" pitchFamily="18" charset="0"/>
                  <a:buChar char="³"/>
                  <a:defRPr sz="2600">
                    <a:solidFill>
                      <a:srgbClr val="FFFFFF"/>
                    </a:solidFill>
                    <a:latin typeface="Arial" charset="0"/>
                  </a:defRPr>
                </a:lvl5pPr>
                <a:lvl6pPr marL="2514600" indent="-228600" defTabSz="457200" eaLnBrk="0" fontAlgn="base" hangingPunct="0">
                  <a:lnSpc>
                    <a:spcPct val="137000"/>
                  </a:lnSpc>
                  <a:spcBef>
                    <a:spcPts val="4800"/>
                  </a:spcBef>
                  <a:spcAft>
                    <a:spcPts val="4800"/>
                  </a:spcAft>
                  <a:buClr>
                    <a:srgbClr val="60C900"/>
                  </a:buClr>
                  <a:buSzPct val="100000"/>
                  <a:buFont typeface="Book Antiqua" pitchFamily="18" charset="0"/>
                  <a:buChar char="³"/>
                  <a:defRPr sz="2600">
                    <a:solidFill>
                      <a:srgbClr val="FFFFFF"/>
                    </a:solidFill>
                    <a:latin typeface="Arial" charset="0"/>
                  </a:defRPr>
                </a:lvl6pPr>
                <a:lvl7pPr marL="2971800" indent="-228600" defTabSz="457200" eaLnBrk="0" fontAlgn="base" hangingPunct="0">
                  <a:lnSpc>
                    <a:spcPct val="137000"/>
                  </a:lnSpc>
                  <a:spcBef>
                    <a:spcPts val="4800"/>
                  </a:spcBef>
                  <a:spcAft>
                    <a:spcPts val="4800"/>
                  </a:spcAft>
                  <a:buClr>
                    <a:srgbClr val="60C900"/>
                  </a:buClr>
                  <a:buSzPct val="100000"/>
                  <a:buFont typeface="Book Antiqua" pitchFamily="18" charset="0"/>
                  <a:buChar char="³"/>
                  <a:defRPr sz="2600">
                    <a:solidFill>
                      <a:srgbClr val="FFFFFF"/>
                    </a:solidFill>
                    <a:latin typeface="Arial" charset="0"/>
                  </a:defRPr>
                </a:lvl7pPr>
                <a:lvl8pPr marL="3429000" indent="-228600" defTabSz="457200" eaLnBrk="0" fontAlgn="base" hangingPunct="0">
                  <a:lnSpc>
                    <a:spcPct val="137000"/>
                  </a:lnSpc>
                  <a:spcBef>
                    <a:spcPts val="4800"/>
                  </a:spcBef>
                  <a:spcAft>
                    <a:spcPts val="4800"/>
                  </a:spcAft>
                  <a:buClr>
                    <a:srgbClr val="60C900"/>
                  </a:buClr>
                  <a:buSzPct val="100000"/>
                  <a:buFont typeface="Book Antiqua" pitchFamily="18" charset="0"/>
                  <a:buChar char="³"/>
                  <a:defRPr sz="2600">
                    <a:solidFill>
                      <a:srgbClr val="FFFFFF"/>
                    </a:solidFill>
                    <a:latin typeface="Arial" charset="0"/>
                  </a:defRPr>
                </a:lvl8pPr>
                <a:lvl9pPr marL="3886200" indent="-228600" defTabSz="457200" eaLnBrk="0" fontAlgn="base" hangingPunct="0">
                  <a:lnSpc>
                    <a:spcPct val="137000"/>
                  </a:lnSpc>
                  <a:spcBef>
                    <a:spcPts val="4800"/>
                  </a:spcBef>
                  <a:spcAft>
                    <a:spcPts val="4800"/>
                  </a:spcAft>
                  <a:buClr>
                    <a:srgbClr val="60C900"/>
                  </a:buClr>
                  <a:buSzPct val="100000"/>
                  <a:buFont typeface="Book Antiqua" pitchFamily="18" charset="0"/>
                  <a:buChar char="³"/>
                  <a:defRPr sz="2600">
                    <a:solidFill>
                      <a:srgbClr val="FFFFFF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lnSpc>
                    <a:spcPct val="116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FFFFFF"/>
                  </a:buClr>
                  <a:buFont typeface="Times New Roman" pitchFamily="18" charset="0"/>
                  <a:buNone/>
                </a:pPr>
                <a:endParaRPr lang="en-US" altLang="en-US" sz="2400" b="0" i="0">
                  <a:solidFill>
                    <a:schemeClr val="bg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8705" name="Oval 32"/>
              <p:cNvSpPr>
                <a:spLocks noChangeArrowheads="1"/>
              </p:cNvSpPr>
              <p:nvPr/>
            </p:nvSpPr>
            <p:spPr bwMode="auto">
              <a:xfrm>
                <a:off x="2290" y="2840"/>
                <a:ext cx="300" cy="347"/>
              </a:xfrm>
              <a:prstGeom prst="ellipse">
                <a:avLst/>
              </a:prstGeom>
              <a:noFill/>
              <a:ln w="44280">
                <a:solidFill>
                  <a:srgbClr val="FFCC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lnSpc>
                    <a:spcPct val="99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FEC524"/>
                  </a:buClr>
                  <a:buFont typeface="Arial" charset="0"/>
                  <a:defRPr sz="3100" b="1" i="1">
                    <a:solidFill>
                      <a:srgbClr val="FEC524"/>
                    </a:solidFill>
                    <a:latin typeface="Arial" charset="0"/>
                  </a:defRPr>
                </a:lvl1pPr>
                <a:lvl2pPr marL="742950" indent="-285750" eaLnBrk="0" hangingPunct="0">
                  <a:lnSpc>
                    <a:spcPct val="99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60C900"/>
                  </a:buClr>
                  <a:buFont typeface="Arial" charset="0"/>
                  <a:buChar char="•"/>
                  <a:defRPr sz="2600">
                    <a:solidFill>
                      <a:srgbClr val="FFFFFF"/>
                    </a:solidFill>
                    <a:latin typeface="Arial" charset="0"/>
                  </a:defRPr>
                </a:lvl2pPr>
                <a:lvl3pPr marL="1143000" indent="-228600" eaLnBrk="0" hangingPunct="0">
                  <a:lnSpc>
                    <a:spcPct val="99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60C900"/>
                  </a:buClr>
                  <a:buFont typeface="Arial" charset="0"/>
                  <a:buChar char="–"/>
                  <a:defRPr sz="2600" i="1">
                    <a:solidFill>
                      <a:srgbClr val="FFFFFF"/>
                    </a:solidFill>
                    <a:latin typeface="Arial" charset="0"/>
                  </a:defRPr>
                </a:lvl3pPr>
                <a:lvl4pPr marL="1600200" indent="-228600" eaLnBrk="0" hangingPunct="0">
                  <a:lnSpc>
                    <a:spcPct val="87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60C900"/>
                  </a:buClr>
                  <a:buFont typeface="Marlett" pitchFamily="2" charset="2"/>
                  <a:buChar char=""/>
                  <a:defRPr sz="2600">
                    <a:solidFill>
                      <a:srgbClr val="FFFFFF"/>
                    </a:solidFill>
                    <a:latin typeface="Arial" charset="0"/>
                  </a:defRPr>
                </a:lvl4pPr>
                <a:lvl5pPr marL="2057400" indent="-228600" eaLnBrk="0" hangingPunct="0">
                  <a:lnSpc>
                    <a:spcPct val="137000"/>
                  </a:lnSpc>
                  <a:spcBef>
                    <a:spcPts val="4800"/>
                  </a:spcBef>
                  <a:spcAft>
                    <a:spcPts val="4800"/>
                  </a:spcAft>
                  <a:buClr>
                    <a:srgbClr val="60C900"/>
                  </a:buClr>
                  <a:buFont typeface="Book Antiqua" pitchFamily="18" charset="0"/>
                  <a:buChar char="³"/>
                  <a:defRPr sz="2600">
                    <a:solidFill>
                      <a:srgbClr val="FFFFFF"/>
                    </a:solidFill>
                    <a:latin typeface="Arial" charset="0"/>
                  </a:defRPr>
                </a:lvl5pPr>
                <a:lvl6pPr marL="2514600" indent="-228600" defTabSz="457200" eaLnBrk="0" fontAlgn="base" hangingPunct="0">
                  <a:lnSpc>
                    <a:spcPct val="137000"/>
                  </a:lnSpc>
                  <a:spcBef>
                    <a:spcPts val="4800"/>
                  </a:spcBef>
                  <a:spcAft>
                    <a:spcPts val="4800"/>
                  </a:spcAft>
                  <a:buClr>
                    <a:srgbClr val="60C900"/>
                  </a:buClr>
                  <a:buSzPct val="100000"/>
                  <a:buFont typeface="Book Antiqua" pitchFamily="18" charset="0"/>
                  <a:buChar char="³"/>
                  <a:defRPr sz="2600">
                    <a:solidFill>
                      <a:srgbClr val="FFFFFF"/>
                    </a:solidFill>
                    <a:latin typeface="Arial" charset="0"/>
                  </a:defRPr>
                </a:lvl6pPr>
                <a:lvl7pPr marL="2971800" indent="-228600" defTabSz="457200" eaLnBrk="0" fontAlgn="base" hangingPunct="0">
                  <a:lnSpc>
                    <a:spcPct val="137000"/>
                  </a:lnSpc>
                  <a:spcBef>
                    <a:spcPts val="4800"/>
                  </a:spcBef>
                  <a:spcAft>
                    <a:spcPts val="4800"/>
                  </a:spcAft>
                  <a:buClr>
                    <a:srgbClr val="60C900"/>
                  </a:buClr>
                  <a:buSzPct val="100000"/>
                  <a:buFont typeface="Book Antiqua" pitchFamily="18" charset="0"/>
                  <a:buChar char="³"/>
                  <a:defRPr sz="2600">
                    <a:solidFill>
                      <a:srgbClr val="FFFFFF"/>
                    </a:solidFill>
                    <a:latin typeface="Arial" charset="0"/>
                  </a:defRPr>
                </a:lvl7pPr>
                <a:lvl8pPr marL="3429000" indent="-228600" defTabSz="457200" eaLnBrk="0" fontAlgn="base" hangingPunct="0">
                  <a:lnSpc>
                    <a:spcPct val="137000"/>
                  </a:lnSpc>
                  <a:spcBef>
                    <a:spcPts val="4800"/>
                  </a:spcBef>
                  <a:spcAft>
                    <a:spcPts val="4800"/>
                  </a:spcAft>
                  <a:buClr>
                    <a:srgbClr val="60C900"/>
                  </a:buClr>
                  <a:buSzPct val="100000"/>
                  <a:buFont typeface="Book Antiqua" pitchFamily="18" charset="0"/>
                  <a:buChar char="³"/>
                  <a:defRPr sz="2600">
                    <a:solidFill>
                      <a:srgbClr val="FFFFFF"/>
                    </a:solidFill>
                    <a:latin typeface="Arial" charset="0"/>
                  </a:defRPr>
                </a:lvl8pPr>
                <a:lvl9pPr marL="3886200" indent="-228600" defTabSz="457200" eaLnBrk="0" fontAlgn="base" hangingPunct="0">
                  <a:lnSpc>
                    <a:spcPct val="137000"/>
                  </a:lnSpc>
                  <a:spcBef>
                    <a:spcPts val="4800"/>
                  </a:spcBef>
                  <a:spcAft>
                    <a:spcPts val="4800"/>
                  </a:spcAft>
                  <a:buClr>
                    <a:srgbClr val="60C900"/>
                  </a:buClr>
                  <a:buSzPct val="100000"/>
                  <a:buFont typeface="Book Antiqua" pitchFamily="18" charset="0"/>
                  <a:buChar char="³"/>
                  <a:defRPr sz="2600">
                    <a:solidFill>
                      <a:srgbClr val="FFFFFF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lnSpc>
                    <a:spcPct val="116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FFFFFF"/>
                  </a:buClr>
                  <a:buFont typeface="Times New Roman" pitchFamily="18" charset="0"/>
                  <a:buNone/>
                </a:pPr>
                <a:endParaRPr lang="en-US" altLang="en-US" sz="2400" b="0" i="0">
                  <a:solidFill>
                    <a:schemeClr val="bg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8706" name="Line 33"/>
              <p:cNvSpPr>
                <a:spLocks noChangeShapeType="1"/>
              </p:cNvSpPr>
              <p:nvPr/>
            </p:nvSpPr>
            <p:spPr bwMode="auto">
              <a:xfrm flipH="1" flipV="1">
                <a:off x="2472" y="2833"/>
                <a:ext cx="1451" cy="53"/>
              </a:xfrm>
              <a:prstGeom prst="line">
                <a:avLst/>
              </a:prstGeom>
              <a:noFill/>
              <a:ln w="44280">
                <a:solidFill>
                  <a:srgbClr val="FFCC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sp>
          <p:nvSpPr>
            <p:cNvPr id="63522" name="Text Box 34"/>
            <p:cNvSpPr txBox="1">
              <a:spLocks noChangeArrowheads="1"/>
            </p:cNvSpPr>
            <p:nvPr/>
          </p:nvSpPr>
          <p:spPr bwMode="auto">
            <a:xfrm>
              <a:off x="3833" y="2976"/>
              <a:ext cx="809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5pPr>
              <a:lvl6pPr defTabSz="457200" fontAlgn="base">
                <a:lnSpc>
                  <a:spcPct val="11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6pPr>
              <a:lvl7pPr defTabSz="457200" fontAlgn="base">
                <a:lnSpc>
                  <a:spcPct val="11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7pPr>
              <a:lvl8pPr defTabSz="457200" fontAlgn="base">
                <a:lnSpc>
                  <a:spcPct val="11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8pPr>
              <a:lvl9pPr defTabSz="457200" fontAlgn="base">
                <a:lnSpc>
                  <a:spcPct val="11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9pPr>
            </a:lstStyle>
            <a:p>
              <a:pPr eaLnBrk="0" hangingPunct="0">
                <a:lnSpc>
                  <a:spcPct val="100000"/>
                </a:lnSpc>
                <a:buFont typeface="Courier New" pitchFamily="49" charset="0"/>
                <a:buNone/>
                <a:defRPr/>
              </a:pPr>
              <a:r>
                <a:rPr lang="en-GB" altLang="en-US" sz="1800" dirty="0">
                  <a:solidFill>
                    <a:schemeClr val="tx1"/>
                  </a:solidFill>
                  <a:latin typeface="Courier New" pitchFamily="49" charset="0"/>
                </a:rPr>
                <a:t>*</a:t>
              </a:r>
              <a:r>
                <a:rPr lang="en-GB" altLang="en-US" sz="1800" dirty="0" err="1">
                  <a:solidFill>
                    <a:schemeClr val="tx1"/>
                  </a:solidFill>
                  <a:latin typeface="Courier New" pitchFamily="49" charset="0"/>
                </a:rPr>
                <a:t>ptrChar</a:t>
              </a:r>
              <a:endParaRPr lang="en-GB" altLang="en-US" sz="1800" dirty="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</p:grpSp>
      <p:grpSp>
        <p:nvGrpSpPr>
          <p:cNvPr id="63536" name="Group 48"/>
          <p:cNvGrpSpPr>
            <a:grpSpLocks/>
          </p:cNvGrpSpPr>
          <p:nvPr/>
        </p:nvGrpSpPr>
        <p:grpSpPr bwMode="auto">
          <a:xfrm>
            <a:off x="539750" y="4462462"/>
            <a:ext cx="3562350" cy="1390650"/>
            <a:chOff x="340" y="3196"/>
            <a:chExt cx="2244" cy="876"/>
          </a:xfrm>
        </p:grpSpPr>
        <p:sp>
          <p:nvSpPr>
            <p:cNvPr id="28698" name="Oval 37"/>
            <p:cNvSpPr>
              <a:spLocks noChangeArrowheads="1"/>
            </p:cNvSpPr>
            <p:nvPr/>
          </p:nvSpPr>
          <p:spPr bwMode="auto">
            <a:xfrm>
              <a:off x="340" y="3657"/>
              <a:ext cx="929" cy="415"/>
            </a:xfrm>
            <a:prstGeom prst="ellipse">
              <a:avLst/>
            </a:prstGeom>
            <a:solidFill>
              <a:schemeClr val="accent5"/>
            </a:solidFill>
            <a:ln w="44280">
              <a:solidFill>
                <a:srgbClr val="FFCC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lnSpc>
                  <a:spcPct val="99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EC524"/>
                </a:buClr>
                <a:buFont typeface="Arial" charset="0"/>
                <a:defRPr sz="3100" b="1" i="1">
                  <a:solidFill>
                    <a:srgbClr val="FEC524"/>
                  </a:solidFill>
                  <a:latin typeface="Arial" charset="0"/>
                </a:defRPr>
              </a:lvl1pPr>
              <a:lvl2pPr marL="742950" indent="-285750" eaLnBrk="0" hangingPunct="0">
                <a:lnSpc>
                  <a:spcPct val="99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0C900"/>
                </a:buClr>
                <a:buFont typeface="Arial" charset="0"/>
                <a:buChar char="•"/>
                <a:defRPr sz="2600">
                  <a:solidFill>
                    <a:srgbClr val="FFFFFF"/>
                  </a:solidFill>
                  <a:latin typeface="Arial" charset="0"/>
                </a:defRPr>
              </a:lvl2pPr>
              <a:lvl3pPr marL="1143000" indent="-228600" eaLnBrk="0" hangingPunct="0">
                <a:lnSpc>
                  <a:spcPct val="99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0C900"/>
                </a:buClr>
                <a:buFont typeface="Arial" charset="0"/>
                <a:buChar char="–"/>
                <a:defRPr sz="2600" i="1">
                  <a:solidFill>
                    <a:srgbClr val="FFFFFF"/>
                  </a:solidFill>
                  <a:latin typeface="Arial" charset="0"/>
                </a:defRPr>
              </a:lvl3pPr>
              <a:lvl4pPr marL="1600200" indent="-228600" eaLnBrk="0" hangingPunct="0">
                <a:lnSpc>
                  <a:spcPct val="87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0C900"/>
                </a:buClr>
                <a:buFont typeface="Marlett" pitchFamily="2" charset="2"/>
                <a:buChar char=""/>
                <a:defRPr sz="2600">
                  <a:solidFill>
                    <a:srgbClr val="FFFFFF"/>
                  </a:solidFill>
                  <a:latin typeface="Arial" charset="0"/>
                </a:defRPr>
              </a:lvl4pPr>
              <a:lvl5pPr marL="2057400" indent="-228600" eaLnBrk="0" hangingPunct="0">
                <a:lnSpc>
                  <a:spcPct val="137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Font typeface="Book Antiqua" pitchFamily="18" charset="0"/>
                <a:buChar char="³"/>
                <a:defRPr sz="2600">
                  <a:solidFill>
                    <a:srgbClr val="FFFFFF"/>
                  </a:solidFill>
                  <a:latin typeface="Arial" charset="0"/>
                </a:defRPr>
              </a:lvl5pPr>
              <a:lvl6pPr marL="2514600" indent="-228600" defTabSz="457200" eaLnBrk="0" fontAlgn="base" hangingPunct="0">
                <a:lnSpc>
                  <a:spcPct val="137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defRPr sz="2600">
                  <a:solidFill>
                    <a:srgbClr val="FFFFFF"/>
                  </a:solidFill>
                  <a:latin typeface="Arial" charset="0"/>
                </a:defRPr>
              </a:lvl6pPr>
              <a:lvl7pPr marL="2971800" indent="-228600" defTabSz="457200" eaLnBrk="0" fontAlgn="base" hangingPunct="0">
                <a:lnSpc>
                  <a:spcPct val="137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defRPr sz="2600">
                  <a:solidFill>
                    <a:srgbClr val="FFFFFF"/>
                  </a:solidFill>
                  <a:latin typeface="Arial" charset="0"/>
                </a:defRPr>
              </a:lvl7pPr>
              <a:lvl8pPr marL="3429000" indent="-228600" defTabSz="457200" eaLnBrk="0" fontAlgn="base" hangingPunct="0">
                <a:lnSpc>
                  <a:spcPct val="137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defRPr sz="2600">
                  <a:solidFill>
                    <a:srgbClr val="FFFFFF"/>
                  </a:solidFill>
                  <a:latin typeface="Arial" charset="0"/>
                </a:defRPr>
              </a:lvl8pPr>
              <a:lvl9pPr marL="3886200" indent="-228600" defTabSz="457200" eaLnBrk="0" fontAlgn="base" hangingPunct="0">
                <a:lnSpc>
                  <a:spcPct val="137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defRPr sz="2600">
                  <a:solidFill>
                    <a:srgbClr val="FFFFFF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1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Font typeface="Times New Roman" pitchFamily="18" charset="0"/>
                <a:buNone/>
              </a:pPr>
              <a:endParaRPr lang="en-US" altLang="en-US" sz="2400" b="0" i="0" dirty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28699" name="Oval 38"/>
            <p:cNvSpPr>
              <a:spLocks noChangeArrowheads="1"/>
            </p:cNvSpPr>
            <p:nvPr/>
          </p:nvSpPr>
          <p:spPr bwMode="auto">
            <a:xfrm>
              <a:off x="2245" y="3196"/>
              <a:ext cx="339" cy="852"/>
            </a:xfrm>
            <a:prstGeom prst="ellipse">
              <a:avLst/>
            </a:prstGeom>
            <a:noFill/>
            <a:ln w="44280">
              <a:solidFill>
                <a:srgbClr val="FFCC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lnSpc>
                  <a:spcPct val="99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EC524"/>
                </a:buClr>
                <a:buFont typeface="Arial" charset="0"/>
                <a:defRPr sz="3100" b="1" i="1">
                  <a:solidFill>
                    <a:srgbClr val="FEC524"/>
                  </a:solidFill>
                  <a:latin typeface="Arial" charset="0"/>
                </a:defRPr>
              </a:lvl1pPr>
              <a:lvl2pPr marL="742950" indent="-285750" eaLnBrk="0" hangingPunct="0">
                <a:lnSpc>
                  <a:spcPct val="99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0C900"/>
                </a:buClr>
                <a:buFont typeface="Arial" charset="0"/>
                <a:buChar char="•"/>
                <a:defRPr sz="2600">
                  <a:solidFill>
                    <a:srgbClr val="FFFFFF"/>
                  </a:solidFill>
                  <a:latin typeface="Arial" charset="0"/>
                </a:defRPr>
              </a:lvl2pPr>
              <a:lvl3pPr marL="1143000" indent="-228600" eaLnBrk="0" hangingPunct="0">
                <a:lnSpc>
                  <a:spcPct val="99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0C900"/>
                </a:buClr>
                <a:buFont typeface="Arial" charset="0"/>
                <a:buChar char="–"/>
                <a:defRPr sz="2600" i="1">
                  <a:solidFill>
                    <a:srgbClr val="FFFFFF"/>
                  </a:solidFill>
                  <a:latin typeface="Arial" charset="0"/>
                </a:defRPr>
              </a:lvl3pPr>
              <a:lvl4pPr marL="1600200" indent="-228600" eaLnBrk="0" hangingPunct="0">
                <a:lnSpc>
                  <a:spcPct val="87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0C900"/>
                </a:buClr>
                <a:buFont typeface="Marlett" pitchFamily="2" charset="2"/>
                <a:buChar char=""/>
                <a:defRPr sz="2600">
                  <a:solidFill>
                    <a:srgbClr val="FFFFFF"/>
                  </a:solidFill>
                  <a:latin typeface="Arial" charset="0"/>
                </a:defRPr>
              </a:lvl4pPr>
              <a:lvl5pPr marL="2057400" indent="-228600" eaLnBrk="0" hangingPunct="0">
                <a:lnSpc>
                  <a:spcPct val="137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Font typeface="Book Antiqua" pitchFamily="18" charset="0"/>
                <a:buChar char="³"/>
                <a:defRPr sz="2600">
                  <a:solidFill>
                    <a:srgbClr val="FFFFFF"/>
                  </a:solidFill>
                  <a:latin typeface="Arial" charset="0"/>
                </a:defRPr>
              </a:lvl5pPr>
              <a:lvl6pPr marL="2514600" indent="-228600" defTabSz="457200" eaLnBrk="0" fontAlgn="base" hangingPunct="0">
                <a:lnSpc>
                  <a:spcPct val="137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defRPr sz="2600">
                  <a:solidFill>
                    <a:srgbClr val="FFFFFF"/>
                  </a:solidFill>
                  <a:latin typeface="Arial" charset="0"/>
                </a:defRPr>
              </a:lvl6pPr>
              <a:lvl7pPr marL="2971800" indent="-228600" defTabSz="457200" eaLnBrk="0" fontAlgn="base" hangingPunct="0">
                <a:lnSpc>
                  <a:spcPct val="137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defRPr sz="2600">
                  <a:solidFill>
                    <a:srgbClr val="FFFFFF"/>
                  </a:solidFill>
                  <a:latin typeface="Arial" charset="0"/>
                </a:defRPr>
              </a:lvl7pPr>
              <a:lvl8pPr marL="3429000" indent="-228600" defTabSz="457200" eaLnBrk="0" fontAlgn="base" hangingPunct="0">
                <a:lnSpc>
                  <a:spcPct val="137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defRPr sz="2600">
                  <a:solidFill>
                    <a:srgbClr val="FFFFFF"/>
                  </a:solidFill>
                  <a:latin typeface="Arial" charset="0"/>
                </a:defRPr>
              </a:lvl8pPr>
              <a:lvl9pPr marL="3886200" indent="-228600" defTabSz="457200" eaLnBrk="0" fontAlgn="base" hangingPunct="0">
                <a:lnSpc>
                  <a:spcPct val="137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defRPr sz="2600">
                  <a:solidFill>
                    <a:srgbClr val="FFFFFF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1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Font typeface="Times New Roman" pitchFamily="18" charset="0"/>
                <a:buNone/>
              </a:pPr>
              <a:endParaRPr lang="en-US" altLang="en-US" sz="2400" b="0" i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28700" name="Line 39"/>
            <p:cNvSpPr>
              <a:spLocks noChangeShapeType="1"/>
            </p:cNvSpPr>
            <p:nvPr/>
          </p:nvSpPr>
          <p:spPr bwMode="auto">
            <a:xfrm>
              <a:off x="1247" y="3884"/>
              <a:ext cx="1044" cy="83"/>
            </a:xfrm>
            <a:prstGeom prst="line">
              <a:avLst/>
            </a:prstGeom>
            <a:noFill/>
            <a:ln w="44280">
              <a:solidFill>
                <a:srgbClr val="FFCC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63528" name="Text Box 40"/>
            <p:cNvSpPr txBox="1">
              <a:spLocks noChangeArrowheads="1"/>
            </p:cNvSpPr>
            <p:nvPr/>
          </p:nvSpPr>
          <p:spPr bwMode="auto">
            <a:xfrm>
              <a:off x="476" y="3793"/>
              <a:ext cx="636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5pPr>
              <a:lvl6pPr defTabSz="457200" fontAlgn="base">
                <a:lnSpc>
                  <a:spcPct val="11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6pPr>
              <a:lvl7pPr defTabSz="457200" fontAlgn="base">
                <a:lnSpc>
                  <a:spcPct val="11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7pPr>
              <a:lvl8pPr defTabSz="457200" fontAlgn="base">
                <a:lnSpc>
                  <a:spcPct val="11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8pPr>
              <a:lvl9pPr defTabSz="457200" fontAlgn="base">
                <a:lnSpc>
                  <a:spcPct val="11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9pPr>
            </a:lstStyle>
            <a:p>
              <a:pPr eaLnBrk="0" hangingPunct="0">
                <a:lnSpc>
                  <a:spcPct val="100000"/>
                </a:lnSpc>
                <a:buFont typeface="Courier New" pitchFamily="49" charset="0"/>
                <a:buNone/>
                <a:defRPr/>
              </a:pPr>
              <a:r>
                <a:rPr lang="en-GB" altLang="en-US" sz="1800" dirty="0" err="1">
                  <a:solidFill>
                    <a:schemeClr val="tx1"/>
                  </a:solidFill>
                  <a:latin typeface="Courier New" pitchFamily="49" charset="0"/>
                </a:rPr>
                <a:t>ptrInt</a:t>
              </a:r>
              <a:endParaRPr lang="en-GB" altLang="en-US" sz="1800" dirty="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</p:grpSp>
      <p:grpSp>
        <p:nvGrpSpPr>
          <p:cNvPr id="63539" name="Group 51"/>
          <p:cNvGrpSpPr>
            <a:grpSpLocks/>
          </p:cNvGrpSpPr>
          <p:nvPr/>
        </p:nvGrpSpPr>
        <p:grpSpPr bwMode="auto">
          <a:xfrm>
            <a:off x="4021138" y="3938587"/>
            <a:ext cx="1201737" cy="1679575"/>
            <a:chOff x="2533" y="2866"/>
            <a:chExt cx="757" cy="1058"/>
          </a:xfrm>
        </p:grpSpPr>
        <p:sp>
          <p:nvSpPr>
            <p:cNvPr id="28692" name="Rectangle 7"/>
            <p:cNvSpPr>
              <a:spLocks noChangeArrowheads="1"/>
            </p:cNvSpPr>
            <p:nvPr/>
          </p:nvSpPr>
          <p:spPr bwMode="auto">
            <a:xfrm>
              <a:off x="2554" y="2866"/>
              <a:ext cx="235" cy="294"/>
            </a:xfrm>
            <a:prstGeom prst="rect">
              <a:avLst/>
            </a:prstGeom>
            <a:solidFill>
              <a:schemeClr val="accent5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lnSpc>
                  <a:spcPct val="99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EC524"/>
                </a:buClr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100" b="1" i="1">
                  <a:solidFill>
                    <a:srgbClr val="FEC524"/>
                  </a:solidFill>
                  <a:latin typeface="Arial" charset="0"/>
                </a:defRPr>
              </a:lvl1pPr>
              <a:lvl2pPr marL="742950" indent="-285750" eaLnBrk="0" hangingPunct="0">
                <a:lnSpc>
                  <a:spcPct val="99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0C900"/>
                </a:buClr>
                <a:buFont typeface="Arial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2pPr>
              <a:lvl3pPr marL="1143000" indent="-228600" eaLnBrk="0" hangingPunct="0">
                <a:lnSpc>
                  <a:spcPct val="99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0C900"/>
                </a:buClr>
                <a:buFont typeface="Arial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 i="1">
                  <a:solidFill>
                    <a:srgbClr val="FFFFFF"/>
                  </a:solidFill>
                  <a:latin typeface="Arial" charset="0"/>
                </a:defRPr>
              </a:lvl3pPr>
              <a:lvl4pPr marL="1600200" indent="-228600" eaLnBrk="0" hangingPunct="0">
                <a:lnSpc>
                  <a:spcPct val="87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0C900"/>
                </a:buClr>
                <a:buFont typeface="Marlett" pitchFamily="2" charset="2"/>
                <a:buChar char="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4pPr>
              <a:lvl5pPr marL="2057400" indent="-228600" eaLnBrk="0" hangingPunct="0">
                <a:lnSpc>
                  <a:spcPct val="137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Font typeface="Book Antiqua" pitchFamily="18" charset="0"/>
                <a:buChar char="³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5pPr>
              <a:lvl6pPr marL="2514600" indent="-228600" defTabSz="457200" eaLnBrk="0" fontAlgn="base" hangingPunct="0">
                <a:lnSpc>
                  <a:spcPct val="137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6pPr>
              <a:lvl7pPr marL="2971800" indent="-228600" defTabSz="457200" eaLnBrk="0" fontAlgn="base" hangingPunct="0">
                <a:lnSpc>
                  <a:spcPct val="137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7pPr>
              <a:lvl8pPr marL="3429000" indent="-228600" defTabSz="457200" eaLnBrk="0" fontAlgn="base" hangingPunct="0">
                <a:lnSpc>
                  <a:spcPct val="137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8pPr>
              <a:lvl9pPr marL="3886200" indent="-228600" defTabSz="457200" eaLnBrk="0" fontAlgn="base" hangingPunct="0">
                <a:lnSpc>
                  <a:spcPct val="137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Font typeface="Courier New" pitchFamily="49" charset="0"/>
                <a:buNone/>
              </a:pPr>
              <a:r>
                <a:rPr lang="en-GB" altLang="en-US" sz="2400" b="0" i="0" dirty="0">
                  <a:solidFill>
                    <a:schemeClr val="tx1"/>
                  </a:solidFill>
                  <a:latin typeface="Courier New" pitchFamily="49" charset="0"/>
                </a:rPr>
                <a:t>?</a:t>
              </a:r>
            </a:p>
          </p:txBody>
        </p:sp>
        <p:sp>
          <p:nvSpPr>
            <p:cNvPr id="28693" name="Rectangle 8"/>
            <p:cNvSpPr>
              <a:spLocks noChangeArrowheads="1"/>
            </p:cNvSpPr>
            <p:nvPr/>
          </p:nvSpPr>
          <p:spPr bwMode="auto">
            <a:xfrm>
              <a:off x="2801" y="2866"/>
              <a:ext cx="235" cy="294"/>
            </a:xfrm>
            <a:prstGeom prst="rect">
              <a:avLst/>
            </a:prstGeom>
            <a:solidFill>
              <a:schemeClr val="accent5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lnSpc>
                  <a:spcPct val="99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EC524"/>
                </a:buClr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100" b="1" i="1">
                  <a:solidFill>
                    <a:srgbClr val="FEC524"/>
                  </a:solidFill>
                  <a:latin typeface="Arial" charset="0"/>
                </a:defRPr>
              </a:lvl1pPr>
              <a:lvl2pPr marL="742950" indent="-285750" eaLnBrk="0" hangingPunct="0">
                <a:lnSpc>
                  <a:spcPct val="99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0C900"/>
                </a:buClr>
                <a:buFont typeface="Arial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2pPr>
              <a:lvl3pPr marL="1143000" indent="-228600" eaLnBrk="0" hangingPunct="0">
                <a:lnSpc>
                  <a:spcPct val="99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0C900"/>
                </a:buClr>
                <a:buFont typeface="Arial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 i="1">
                  <a:solidFill>
                    <a:srgbClr val="FFFFFF"/>
                  </a:solidFill>
                  <a:latin typeface="Arial" charset="0"/>
                </a:defRPr>
              </a:lvl3pPr>
              <a:lvl4pPr marL="1600200" indent="-228600" eaLnBrk="0" hangingPunct="0">
                <a:lnSpc>
                  <a:spcPct val="87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0C900"/>
                </a:buClr>
                <a:buFont typeface="Marlett" pitchFamily="2" charset="2"/>
                <a:buChar char="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4pPr>
              <a:lvl5pPr marL="2057400" indent="-228600" eaLnBrk="0" hangingPunct="0">
                <a:lnSpc>
                  <a:spcPct val="137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Font typeface="Book Antiqua" pitchFamily="18" charset="0"/>
                <a:buChar char="³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5pPr>
              <a:lvl6pPr marL="2514600" indent="-228600" defTabSz="457200" eaLnBrk="0" fontAlgn="base" hangingPunct="0">
                <a:lnSpc>
                  <a:spcPct val="137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6pPr>
              <a:lvl7pPr marL="2971800" indent="-228600" defTabSz="457200" eaLnBrk="0" fontAlgn="base" hangingPunct="0">
                <a:lnSpc>
                  <a:spcPct val="137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7pPr>
              <a:lvl8pPr marL="3429000" indent="-228600" defTabSz="457200" eaLnBrk="0" fontAlgn="base" hangingPunct="0">
                <a:lnSpc>
                  <a:spcPct val="137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8pPr>
              <a:lvl9pPr marL="3886200" indent="-228600" defTabSz="457200" eaLnBrk="0" fontAlgn="base" hangingPunct="0">
                <a:lnSpc>
                  <a:spcPct val="137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Font typeface="Courier New" pitchFamily="49" charset="0"/>
                <a:buNone/>
              </a:pPr>
              <a:r>
                <a:rPr lang="en-GB" altLang="en-US" sz="2400" b="0" i="0" dirty="0">
                  <a:solidFill>
                    <a:schemeClr val="tx1"/>
                  </a:solidFill>
                  <a:latin typeface="Courier New" pitchFamily="49" charset="0"/>
                </a:rPr>
                <a:t>?</a:t>
              </a:r>
            </a:p>
          </p:txBody>
        </p:sp>
        <p:sp>
          <p:nvSpPr>
            <p:cNvPr id="63503" name="Text Box 15"/>
            <p:cNvSpPr txBox="1">
              <a:spLocks noChangeArrowheads="1"/>
            </p:cNvSpPr>
            <p:nvPr/>
          </p:nvSpPr>
          <p:spPr bwMode="auto">
            <a:xfrm rot="16200000">
              <a:off x="2338" y="3479"/>
              <a:ext cx="64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5pPr>
              <a:lvl6pPr defTabSz="457200" fontAlgn="base">
                <a:lnSpc>
                  <a:spcPct val="11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6pPr>
              <a:lvl7pPr defTabSz="457200" fontAlgn="base">
                <a:lnSpc>
                  <a:spcPct val="11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7pPr>
              <a:lvl8pPr defTabSz="457200" fontAlgn="base">
                <a:lnSpc>
                  <a:spcPct val="11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8pPr>
              <a:lvl9pPr defTabSz="457200" fontAlgn="base">
                <a:lnSpc>
                  <a:spcPct val="11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9pPr>
            </a:lstStyle>
            <a:p>
              <a:pPr eaLnBrk="0" hangingPunct="0">
                <a:lnSpc>
                  <a:spcPct val="100000"/>
                </a:lnSpc>
                <a:buFont typeface="Courier New" pitchFamily="49" charset="0"/>
                <a:buNone/>
                <a:defRPr/>
              </a:pPr>
              <a:r>
                <a:rPr lang="en-GB" altLang="en-US" sz="2000" dirty="0">
                  <a:solidFill>
                    <a:schemeClr val="tx1"/>
                  </a:solidFill>
                  <a:latin typeface="Courier New" pitchFamily="49" charset="0"/>
                </a:rPr>
                <a:t>0x0101</a:t>
              </a:r>
            </a:p>
          </p:txBody>
        </p:sp>
        <p:sp>
          <p:nvSpPr>
            <p:cNvPr id="63504" name="Text Box 16"/>
            <p:cNvSpPr txBox="1">
              <a:spLocks noChangeArrowheads="1"/>
            </p:cNvSpPr>
            <p:nvPr/>
          </p:nvSpPr>
          <p:spPr bwMode="auto">
            <a:xfrm rot="16200000">
              <a:off x="2596" y="3479"/>
              <a:ext cx="64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5pPr>
              <a:lvl6pPr defTabSz="457200" fontAlgn="base">
                <a:lnSpc>
                  <a:spcPct val="11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6pPr>
              <a:lvl7pPr defTabSz="457200" fontAlgn="base">
                <a:lnSpc>
                  <a:spcPct val="11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7pPr>
              <a:lvl8pPr defTabSz="457200" fontAlgn="base">
                <a:lnSpc>
                  <a:spcPct val="11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8pPr>
              <a:lvl9pPr defTabSz="457200" fontAlgn="base">
                <a:lnSpc>
                  <a:spcPct val="11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9pPr>
            </a:lstStyle>
            <a:p>
              <a:pPr eaLnBrk="0" hangingPunct="0">
                <a:lnSpc>
                  <a:spcPct val="100000"/>
                </a:lnSpc>
                <a:buFont typeface="Courier New" pitchFamily="49" charset="0"/>
                <a:buNone/>
                <a:defRPr/>
              </a:pPr>
              <a:r>
                <a:rPr lang="en-GB" altLang="en-US" sz="2000" dirty="0">
                  <a:solidFill>
                    <a:schemeClr val="tx1"/>
                  </a:solidFill>
                  <a:latin typeface="Courier New" pitchFamily="49" charset="0"/>
                </a:rPr>
                <a:t>0x0102</a:t>
              </a:r>
            </a:p>
          </p:txBody>
        </p:sp>
        <p:sp>
          <p:nvSpPr>
            <p:cNvPr id="63505" name="Text Box 17"/>
            <p:cNvSpPr txBox="1">
              <a:spLocks noChangeArrowheads="1"/>
            </p:cNvSpPr>
            <p:nvPr/>
          </p:nvSpPr>
          <p:spPr bwMode="auto">
            <a:xfrm rot="16200000">
              <a:off x="2849" y="3479"/>
              <a:ext cx="64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5pPr>
              <a:lvl6pPr defTabSz="457200" fontAlgn="base">
                <a:lnSpc>
                  <a:spcPct val="11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6pPr>
              <a:lvl7pPr defTabSz="457200" fontAlgn="base">
                <a:lnSpc>
                  <a:spcPct val="11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7pPr>
              <a:lvl8pPr defTabSz="457200" fontAlgn="base">
                <a:lnSpc>
                  <a:spcPct val="11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8pPr>
              <a:lvl9pPr defTabSz="457200" fontAlgn="base">
                <a:lnSpc>
                  <a:spcPct val="11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9pPr>
            </a:lstStyle>
            <a:p>
              <a:pPr eaLnBrk="0" hangingPunct="0">
                <a:lnSpc>
                  <a:spcPct val="100000"/>
                </a:lnSpc>
                <a:buFont typeface="Courier New" pitchFamily="49" charset="0"/>
                <a:buNone/>
                <a:defRPr/>
              </a:pPr>
              <a:r>
                <a:rPr lang="en-GB" altLang="en-US" sz="2000" dirty="0">
                  <a:solidFill>
                    <a:schemeClr val="tx1"/>
                  </a:solidFill>
                  <a:latin typeface="Courier New" pitchFamily="49" charset="0"/>
                </a:rPr>
                <a:t>0x0103</a:t>
              </a:r>
            </a:p>
          </p:txBody>
        </p:sp>
        <p:sp>
          <p:nvSpPr>
            <p:cNvPr id="28697" name="Rectangle 41"/>
            <p:cNvSpPr>
              <a:spLocks noChangeArrowheads="1"/>
            </p:cNvSpPr>
            <p:nvPr/>
          </p:nvSpPr>
          <p:spPr bwMode="auto">
            <a:xfrm>
              <a:off x="3034" y="2866"/>
              <a:ext cx="209" cy="292"/>
            </a:xfrm>
            <a:prstGeom prst="rect">
              <a:avLst/>
            </a:prstGeom>
            <a:solidFill>
              <a:schemeClr val="accent5"/>
            </a:solidFill>
            <a:ln w="9398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>
              <a:lvl1pPr eaLnBrk="0" hangingPunct="0">
                <a:lnSpc>
                  <a:spcPct val="99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EC524"/>
                </a:buClr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100" b="1" i="1">
                  <a:solidFill>
                    <a:srgbClr val="FEC524"/>
                  </a:solidFill>
                  <a:latin typeface="Arial" charset="0"/>
                </a:defRPr>
              </a:lvl1pPr>
              <a:lvl2pPr marL="742950" indent="-285750" eaLnBrk="0" hangingPunct="0">
                <a:lnSpc>
                  <a:spcPct val="99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0C900"/>
                </a:buClr>
                <a:buFont typeface="Arial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2pPr>
              <a:lvl3pPr marL="1143000" indent="-228600" eaLnBrk="0" hangingPunct="0">
                <a:lnSpc>
                  <a:spcPct val="99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0C900"/>
                </a:buClr>
                <a:buFont typeface="Arial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 i="1">
                  <a:solidFill>
                    <a:srgbClr val="FFFFFF"/>
                  </a:solidFill>
                  <a:latin typeface="Arial" charset="0"/>
                </a:defRPr>
              </a:lvl3pPr>
              <a:lvl4pPr marL="1600200" indent="-228600" eaLnBrk="0" hangingPunct="0">
                <a:lnSpc>
                  <a:spcPct val="87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0C900"/>
                </a:buClr>
                <a:buFont typeface="Marlett" pitchFamily="2" charset="2"/>
                <a:buChar char="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4pPr>
              <a:lvl5pPr marL="2057400" indent="-228600" eaLnBrk="0" hangingPunct="0">
                <a:lnSpc>
                  <a:spcPct val="137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Font typeface="Book Antiqua" pitchFamily="18" charset="0"/>
                <a:buChar char="³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5pPr>
              <a:lvl6pPr marL="2514600" indent="-228600" defTabSz="457200" eaLnBrk="0" fontAlgn="base" hangingPunct="0">
                <a:lnSpc>
                  <a:spcPct val="137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6pPr>
              <a:lvl7pPr marL="2971800" indent="-228600" defTabSz="457200" eaLnBrk="0" fontAlgn="base" hangingPunct="0">
                <a:lnSpc>
                  <a:spcPct val="137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7pPr>
              <a:lvl8pPr marL="3429000" indent="-228600" defTabSz="457200" eaLnBrk="0" fontAlgn="base" hangingPunct="0">
                <a:lnSpc>
                  <a:spcPct val="137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8pPr>
              <a:lvl9pPr marL="3886200" indent="-228600" defTabSz="457200" eaLnBrk="0" fontAlgn="base" hangingPunct="0">
                <a:lnSpc>
                  <a:spcPct val="137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Font typeface="Courier New" pitchFamily="49" charset="0"/>
                <a:buNone/>
              </a:pPr>
              <a:r>
                <a:rPr lang="en-GB" altLang="en-US" sz="2400" b="0" i="0" dirty="0">
                  <a:solidFill>
                    <a:schemeClr val="tx1"/>
                  </a:solidFill>
                  <a:latin typeface="Courier New" pitchFamily="49" charset="0"/>
                </a:rPr>
                <a:t>?</a:t>
              </a:r>
            </a:p>
          </p:txBody>
        </p:sp>
      </p:grpSp>
      <p:grpSp>
        <p:nvGrpSpPr>
          <p:cNvPr id="63537" name="Group 49"/>
          <p:cNvGrpSpPr>
            <a:grpSpLocks/>
          </p:cNvGrpSpPr>
          <p:nvPr/>
        </p:nvGrpSpPr>
        <p:grpSpPr bwMode="auto">
          <a:xfrm>
            <a:off x="3635375" y="3886200"/>
            <a:ext cx="4032250" cy="1719262"/>
            <a:chOff x="2290" y="2833"/>
            <a:chExt cx="2540" cy="1083"/>
          </a:xfrm>
        </p:grpSpPr>
        <p:sp>
          <p:nvSpPr>
            <p:cNvPr id="28688" name="Oval 42"/>
            <p:cNvSpPr>
              <a:spLocks noChangeArrowheads="1"/>
            </p:cNvSpPr>
            <p:nvPr/>
          </p:nvSpPr>
          <p:spPr bwMode="auto">
            <a:xfrm>
              <a:off x="3878" y="3475"/>
              <a:ext cx="952" cy="441"/>
            </a:xfrm>
            <a:prstGeom prst="ellipse">
              <a:avLst/>
            </a:prstGeom>
            <a:solidFill>
              <a:schemeClr val="accent5"/>
            </a:solidFill>
            <a:ln w="44280">
              <a:solidFill>
                <a:srgbClr val="FFCC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lnSpc>
                  <a:spcPct val="99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EC524"/>
                </a:buClr>
                <a:buFont typeface="Arial" charset="0"/>
                <a:defRPr sz="3100" b="1" i="1">
                  <a:solidFill>
                    <a:srgbClr val="FEC524"/>
                  </a:solidFill>
                  <a:latin typeface="Arial" charset="0"/>
                </a:defRPr>
              </a:lvl1pPr>
              <a:lvl2pPr marL="742950" indent="-285750" eaLnBrk="0" hangingPunct="0">
                <a:lnSpc>
                  <a:spcPct val="99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0C900"/>
                </a:buClr>
                <a:buFont typeface="Arial" charset="0"/>
                <a:buChar char="•"/>
                <a:defRPr sz="2600">
                  <a:solidFill>
                    <a:srgbClr val="FFFFFF"/>
                  </a:solidFill>
                  <a:latin typeface="Arial" charset="0"/>
                </a:defRPr>
              </a:lvl2pPr>
              <a:lvl3pPr marL="1143000" indent="-228600" eaLnBrk="0" hangingPunct="0">
                <a:lnSpc>
                  <a:spcPct val="99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0C900"/>
                </a:buClr>
                <a:buFont typeface="Arial" charset="0"/>
                <a:buChar char="–"/>
                <a:defRPr sz="2600" i="1">
                  <a:solidFill>
                    <a:srgbClr val="FFFFFF"/>
                  </a:solidFill>
                  <a:latin typeface="Arial" charset="0"/>
                </a:defRPr>
              </a:lvl3pPr>
              <a:lvl4pPr marL="1600200" indent="-228600" eaLnBrk="0" hangingPunct="0">
                <a:lnSpc>
                  <a:spcPct val="87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0C900"/>
                </a:buClr>
                <a:buFont typeface="Marlett" pitchFamily="2" charset="2"/>
                <a:buChar char=""/>
                <a:defRPr sz="2600">
                  <a:solidFill>
                    <a:srgbClr val="FFFFFF"/>
                  </a:solidFill>
                  <a:latin typeface="Arial" charset="0"/>
                </a:defRPr>
              </a:lvl4pPr>
              <a:lvl5pPr marL="2057400" indent="-228600" eaLnBrk="0" hangingPunct="0">
                <a:lnSpc>
                  <a:spcPct val="137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Font typeface="Book Antiqua" pitchFamily="18" charset="0"/>
                <a:buChar char="³"/>
                <a:defRPr sz="2600">
                  <a:solidFill>
                    <a:srgbClr val="FFFFFF"/>
                  </a:solidFill>
                  <a:latin typeface="Arial" charset="0"/>
                </a:defRPr>
              </a:lvl5pPr>
              <a:lvl6pPr marL="2514600" indent="-228600" defTabSz="457200" eaLnBrk="0" fontAlgn="base" hangingPunct="0">
                <a:lnSpc>
                  <a:spcPct val="137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defRPr sz="2600">
                  <a:solidFill>
                    <a:srgbClr val="FFFFFF"/>
                  </a:solidFill>
                  <a:latin typeface="Arial" charset="0"/>
                </a:defRPr>
              </a:lvl6pPr>
              <a:lvl7pPr marL="2971800" indent="-228600" defTabSz="457200" eaLnBrk="0" fontAlgn="base" hangingPunct="0">
                <a:lnSpc>
                  <a:spcPct val="137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defRPr sz="2600">
                  <a:solidFill>
                    <a:srgbClr val="FFFFFF"/>
                  </a:solidFill>
                  <a:latin typeface="Arial" charset="0"/>
                </a:defRPr>
              </a:lvl7pPr>
              <a:lvl8pPr marL="3429000" indent="-228600" defTabSz="457200" eaLnBrk="0" fontAlgn="base" hangingPunct="0">
                <a:lnSpc>
                  <a:spcPct val="137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defRPr sz="2600">
                  <a:solidFill>
                    <a:srgbClr val="FFFFFF"/>
                  </a:solidFill>
                  <a:latin typeface="Arial" charset="0"/>
                </a:defRPr>
              </a:lvl8pPr>
              <a:lvl9pPr marL="3886200" indent="-228600" defTabSz="457200" eaLnBrk="0" fontAlgn="base" hangingPunct="0">
                <a:lnSpc>
                  <a:spcPct val="137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defRPr sz="2600">
                  <a:solidFill>
                    <a:srgbClr val="FFFFFF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1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Font typeface="Times New Roman" pitchFamily="18" charset="0"/>
                <a:buNone/>
              </a:pPr>
              <a:endParaRPr lang="en-US" altLang="en-US" sz="2400" b="0" i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63531" name="Text Box 43"/>
            <p:cNvSpPr txBox="1">
              <a:spLocks noChangeArrowheads="1"/>
            </p:cNvSpPr>
            <p:nvPr/>
          </p:nvSpPr>
          <p:spPr bwMode="auto">
            <a:xfrm>
              <a:off x="3969" y="3566"/>
              <a:ext cx="722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5pPr>
              <a:lvl6pPr defTabSz="457200" fontAlgn="base">
                <a:lnSpc>
                  <a:spcPct val="11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6pPr>
              <a:lvl7pPr defTabSz="457200" fontAlgn="base">
                <a:lnSpc>
                  <a:spcPct val="11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7pPr>
              <a:lvl8pPr defTabSz="457200" fontAlgn="base">
                <a:lnSpc>
                  <a:spcPct val="11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8pPr>
              <a:lvl9pPr defTabSz="457200" fontAlgn="base">
                <a:lnSpc>
                  <a:spcPct val="11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9pPr>
            </a:lstStyle>
            <a:p>
              <a:pPr eaLnBrk="0" hangingPunct="0">
                <a:lnSpc>
                  <a:spcPct val="100000"/>
                </a:lnSpc>
                <a:buFont typeface="Courier New" pitchFamily="49" charset="0"/>
                <a:buNone/>
                <a:defRPr/>
              </a:pPr>
              <a:r>
                <a:rPr lang="en-GB" altLang="en-US" sz="1800" dirty="0">
                  <a:solidFill>
                    <a:schemeClr val="tx1"/>
                  </a:solidFill>
                  <a:latin typeface="Courier New" pitchFamily="49" charset="0"/>
                </a:rPr>
                <a:t>*</a:t>
              </a:r>
              <a:r>
                <a:rPr lang="en-GB" altLang="en-US" sz="1800" dirty="0" err="1">
                  <a:solidFill>
                    <a:schemeClr val="tx1"/>
                  </a:solidFill>
                  <a:latin typeface="Courier New" pitchFamily="49" charset="0"/>
                </a:rPr>
                <a:t>ptrInt</a:t>
              </a:r>
              <a:endParaRPr lang="en-GB" altLang="en-US" sz="1800" dirty="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28690" name="Oval 44"/>
            <p:cNvSpPr>
              <a:spLocks noChangeArrowheads="1"/>
            </p:cNvSpPr>
            <p:nvPr/>
          </p:nvSpPr>
          <p:spPr bwMode="auto">
            <a:xfrm>
              <a:off x="2290" y="2833"/>
              <a:ext cx="998" cy="363"/>
            </a:xfrm>
            <a:prstGeom prst="ellipse">
              <a:avLst/>
            </a:prstGeom>
            <a:noFill/>
            <a:ln w="44280">
              <a:solidFill>
                <a:srgbClr val="FFCC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lnSpc>
                  <a:spcPct val="99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EC524"/>
                </a:buClr>
                <a:buFont typeface="Arial" charset="0"/>
                <a:defRPr sz="3100" b="1" i="1">
                  <a:solidFill>
                    <a:srgbClr val="FEC524"/>
                  </a:solidFill>
                  <a:latin typeface="Arial" charset="0"/>
                </a:defRPr>
              </a:lvl1pPr>
              <a:lvl2pPr marL="742950" indent="-285750" eaLnBrk="0" hangingPunct="0">
                <a:lnSpc>
                  <a:spcPct val="99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0C900"/>
                </a:buClr>
                <a:buFont typeface="Arial" charset="0"/>
                <a:buChar char="•"/>
                <a:defRPr sz="2600">
                  <a:solidFill>
                    <a:srgbClr val="FFFFFF"/>
                  </a:solidFill>
                  <a:latin typeface="Arial" charset="0"/>
                </a:defRPr>
              </a:lvl2pPr>
              <a:lvl3pPr marL="1143000" indent="-228600" eaLnBrk="0" hangingPunct="0">
                <a:lnSpc>
                  <a:spcPct val="99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0C900"/>
                </a:buClr>
                <a:buFont typeface="Arial" charset="0"/>
                <a:buChar char="–"/>
                <a:defRPr sz="2600" i="1">
                  <a:solidFill>
                    <a:srgbClr val="FFFFFF"/>
                  </a:solidFill>
                  <a:latin typeface="Arial" charset="0"/>
                </a:defRPr>
              </a:lvl3pPr>
              <a:lvl4pPr marL="1600200" indent="-228600" eaLnBrk="0" hangingPunct="0">
                <a:lnSpc>
                  <a:spcPct val="87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0C900"/>
                </a:buClr>
                <a:buFont typeface="Marlett" pitchFamily="2" charset="2"/>
                <a:buChar char=""/>
                <a:defRPr sz="2600">
                  <a:solidFill>
                    <a:srgbClr val="FFFFFF"/>
                  </a:solidFill>
                  <a:latin typeface="Arial" charset="0"/>
                </a:defRPr>
              </a:lvl4pPr>
              <a:lvl5pPr marL="2057400" indent="-228600" eaLnBrk="0" hangingPunct="0">
                <a:lnSpc>
                  <a:spcPct val="137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Font typeface="Book Antiqua" pitchFamily="18" charset="0"/>
                <a:buChar char="³"/>
                <a:defRPr sz="2600">
                  <a:solidFill>
                    <a:srgbClr val="FFFFFF"/>
                  </a:solidFill>
                  <a:latin typeface="Arial" charset="0"/>
                </a:defRPr>
              </a:lvl5pPr>
              <a:lvl6pPr marL="2514600" indent="-228600" defTabSz="457200" eaLnBrk="0" fontAlgn="base" hangingPunct="0">
                <a:lnSpc>
                  <a:spcPct val="137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defRPr sz="2600">
                  <a:solidFill>
                    <a:srgbClr val="FFFFFF"/>
                  </a:solidFill>
                  <a:latin typeface="Arial" charset="0"/>
                </a:defRPr>
              </a:lvl6pPr>
              <a:lvl7pPr marL="2971800" indent="-228600" defTabSz="457200" eaLnBrk="0" fontAlgn="base" hangingPunct="0">
                <a:lnSpc>
                  <a:spcPct val="137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defRPr sz="2600">
                  <a:solidFill>
                    <a:srgbClr val="FFFFFF"/>
                  </a:solidFill>
                  <a:latin typeface="Arial" charset="0"/>
                </a:defRPr>
              </a:lvl7pPr>
              <a:lvl8pPr marL="3429000" indent="-228600" defTabSz="457200" eaLnBrk="0" fontAlgn="base" hangingPunct="0">
                <a:lnSpc>
                  <a:spcPct val="137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defRPr sz="2600">
                  <a:solidFill>
                    <a:srgbClr val="FFFFFF"/>
                  </a:solidFill>
                  <a:latin typeface="Arial" charset="0"/>
                </a:defRPr>
              </a:lvl8pPr>
              <a:lvl9pPr marL="3886200" indent="-228600" defTabSz="457200" eaLnBrk="0" fontAlgn="base" hangingPunct="0">
                <a:lnSpc>
                  <a:spcPct val="137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defRPr sz="2600">
                  <a:solidFill>
                    <a:srgbClr val="FFFFFF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1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Font typeface="Times New Roman" pitchFamily="18" charset="0"/>
                <a:buNone/>
              </a:pPr>
              <a:endParaRPr lang="en-US" altLang="en-US" sz="2400" b="0" i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28691" name="Line 45"/>
            <p:cNvSpPr>
              <a:spLocks noChangeShapeType="1"/>
            </p:cNvSpPr>
            <p:nvPr/>
          </p:nvSpPr>
          <p:spPr bwMode="auto">
            <a:xfrm flipH="1" flipV="1">
              <a:off x="3152" y="3158"/>
              <a:ext cx="726" cy="544"/>
            </a:xfrm>
            <a:prstGeom prst="line">
              <a:avLst/>
            </a:prstGeom>
            <a:noFill/>
            <a:ln w="44280">
              <a:solidFill>
                <a:srgbClr val="FFCC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</p:grpSp>
      <p:grpSp>
        <p:nvGrpSpPr>
          <p:cNvPr id="63546" name="Group 58"/>
          <p:cNvGrpSpPr>
            <a:grpSpLocks/>
          </p:cNvGrpSpPr>
          <p:nvPr/>
        </p:nvGrpSpPr>
        <p:grpSpPr bwMode="auto">
          <a:xfrm>
            <a:off x="7885113" y="3970337"/>
            <a:ext cx="863600" cy="1079500"/>
            <a:chOff x="4967" y="2886"/>
            <a:chExt cx="544" cy="680"/>
          </a:xfrm>
        </p:grpSpPr>
        <p:sp>
          <p:nvSpPr>
            <p:cNvPr id="28686" name="Line 54"/>
            <p:cNvSpPr>
              <a:spLocks noChangeShapeType="1"/>
            </p:cNvSpPr>
            <p:nvPr/>
          </p:nvSpPr>
          <p:spPr bwMode="auto">
            <a:xfrm>
              <a:off x="4967" y="2931"/>
              <a:ext cx="544" cy="635"/>
            </a:xfrm>
            <a:prstGeom prst="line">
              <a:avLst/>
            </a:prstGeom>
            <a:noFill/>
            <a:ln w="508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8687" name="Line 55"/>
            <p:cNvSpPr>
              <a:spLocks noChangeShapeType="1"/>
            </p:cNvSpPr>
            <p:nvPr/>
          </p:nvSpPr>
          <p:spPr bwMode="auto">
            <a:xfrm flipV="1">
              <a:off x="4967" y="2886"/>
              <a:ext cx="544" cy="680"/>
            </a:xfrm>
            <a:prstGeom prst="line">
              <a:avLst/>
            </a:prstGeom>
            <a:noFill/>
            <a:ln w="508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</p:grpSp>
      <p:sp>
        <p:nvSpPr>
          <p:cNvPr id="28685" name="Text Box 57"/>
          <p:cNvSpPr txBox="1">
            <a:spLocks noChangeArrowheads="1"/>
          </p:cNvSpPr>
          <p:nvPr/>
        </p:nvSpPr>
        <p:spPr bwMode="auto">
          <a:xfrm>
            <a:off x="971550" y="2895600"/>
            <a:ext cx="6553200" cy="714375"/>
          </a:xfrm>
          <a:prstGeom prst="rect">
            <a:avLst/>
          </a:prstGeom>
          <a:solidFill>
            <a:srgbClr val="FFFFFF"/>
          </a:solidFill>
          <a:ln w="7632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>
            <a:spAutoFit/>
          </a:bodyPr>
          <a:lstStyle>
            <a:lvl1pPr eaLnBrk="0" hangingPunct="0">
              <a:lnSpc>
                <a:spcPct val="99000"/>
              </a:lnSpc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eaLnBrk="0" hangingPunct="0">
              <a:lnSpc>
                <a:spcPct val="99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lnSpc>
                <a:spcPct val="99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lnSpc>
                <a:spcPct val="87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Marlett" pitchFamily="2" charset="2"/>
              <a:buChar char="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Font typeface="Book Antiqua" pitchFamily="18" charset="0"/>
              <a:buChar char="³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457200" eaLnBrk="0" fontAlgn="base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457200" eaLnBrk="0" fontAlgn="base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457200" eaLnBrk="0" fontAlgn="base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457200" eaLnBrk="0" fontAlgn="base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>
                <a:solidFill>
                  <a:srgbClr val="000000"/>
                </a:solidFill>
                <a:latin typeface="Courier New" pitchFamily="49" charset="0"/>
              </a:rPr>
              <a:t>char a = ’a’; char* ptrChar = &amp;a; int* ptrInt;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>
                <a:solidFill>
                  <a:srgbClr val="000000"/>
                </a:solidFill>
                <a:latin typeface="Courier New" pitchFamily="49" charset="0"/>
              </a:rPr>
              <a:t>ptrInt = reinterpret_cast&lt;int*&gt;(ptrChar);               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2120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/>
              <a:t>Re-Interpretation Casts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defRPr/>
            </a:pPr>
            <a:r>
              <a:rPr lang="en-US" altLang="en-US" dirty="0" err="1">
                <a:latin typeface="Courier New" pitchFamily="49" charset="0"/>
              </a:rPr>
              <a:t>reinterpret_cast</a:t>
            </a:r>
            <a:endParaRPr lang="en-US" altLang="en-US" dirty="0">
              <a:latin typeface="Courier New" pitchFamily="49" charset="0"/>
            </a:endParaRPr>
          </a:p>
          <a:p>
            <a:pPr lvl="2" eaLnBrk="1" hangingPunct="1">
              <a:defRPr/>
            </a:pPr>
            <a:r>
              <a:rPr lang="en-US" altLang="en-US" dirty="0"/>
              <a:t>Bit pattern of one variable is interpreted as another type: used with pointers; data bits do not change!</a:t>
            </a:r>
          </a:p>
          <a:p>
            <a:pPr lvl="2" eaLnBrk="1" hangingPunct="1">
              <a:defRPr/>
            </a:pPr>
            <a:r>
              <a:rPr lang="en-US" altLang="en-US" dirty="0"/>
              <a:t>Dangerous: machine-dependent</a:t>
            </a:r>
          </a:p>
          <a:p>
            <a:pPr eaLnBrk="1" hangingPunct="1">
              <a:defRPr/>
            </a:pPr>
            <a:endParaRPr lang="en-US" altLang="en-US" dirty="0"/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3663950" y="4105275"/>
            <a:ext cx="373063" cy="466725"/>
          </a:xfrm>
          <a:prstGeom prst="rect">
            <a:avLst/>
          </a:prstGeom>
          <a:solidFill>
            <a:schemeClr val="accent5"/>
          </a:solidFill>
          <a:ln w="9360">
            <a:solidFill>
              <a:srgbClr val="FFFFFF"/>
            </a:solidFill>
            <a:miter lim="800000"/>
            <a:headEnd/>
            <a:tailEnd/>
          </a:ln>
          <a:effectLst/>
          <a:extLst/>
        </p:spPr>
        <p:txBody>
          <a:bodyPr wrap="none" lIns="90000" tIns="46800" rIns="90000" bIns="46800" anchor="ctr">
            <a:spAutoFit/>
          </a:bodyPr>
          <a:lstStyle>
            <a:lvl1pPr eaLnBrk="0" hangingPunct="0">
              <a:lnSpc>
                <a:spcPct val="99000"/>
              </a:lnSpc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eaLnBrk="0" hangingPunct="0">
              <a:lnSpc>
                <a:spcPct val="99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lnSpc>
                <a:spcPct val="99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lnSpc>
                <a:spcPct val="87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Marlett" pitchFamily="2" charset="2"/>
              <a:buChar char="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Font typeface="Book Antiqua" pitchFamily="18" charset="0"/>
              <a:buChar char="³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457200" eaLnBrk="0" fontAlgn="base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457200" eaLnBrk="0" fontAlgn="base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457200" eaLnBrk="0" fontAlgn="base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457200" eaLnBrk="0" fontAlgn="base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Font typeface="Courier New" pitchFamily="49" charset="0"/>
              <a:buNone/>
            </a:pPr>
            <a:r>
              <a:rPr lang="en-GB" altLang="en-US" sz="2400" b="0" i="0" dirty="0">
                <a:solidFill>
                  <a:schemeClr val="tx1"/>
                </a:solidFill>
                <a:latin typeface="Courier New" pitchFamily="49" charset="0"/>
              </a:rPr>
              <a:t>a</a:t>
            </a:r>
          </a:p>
        </p:txBody>
      </p:sp>
      <p:sp>
        <p:nvSpPr>
          <p:cNvPr id="64517" name="Text Box 5"/>
          <p:cNvSpPr txBox="1">
            <a:spLocks noChangeArrowheads="1"/>
          </p:cNvSpPr>
          <p:nvPr/>
        </p:nvSpPr>
        <p:spPr bwMode="auto">
          <a:xfrm rot="16200000">
            <a:off x="3309144" y="5077619"/>
            <a:ext cx="10175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itchFamily="18" charset="0"/>
              </a:defRPr>
            </a:lvl5pPr>
            <a:lvl6pPr defTabSz="457200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itchFamily="18" charset="0"/>
              </a:defRPr>
            </a:lvl6pPr>
            <a:lvl7pPr defTabSz="457200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itchFamily="18" charset="0"/>
              </a:defRPr>
            </a:lvl7pPr>
            <a:lvl8pPr defTabSz="457200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itchFamily="18" charset="0"/>
              </a:defRPr>
            </a:lvl8pPr>
            <a:lvl9pPr defTabSz="457200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0" hangingPunct="0">
              <a:lnSpc>
                <a:spcPct val="100000"/>
              </a:lnSpc>
              <a:buFont typeface="Courier New" pitchFamily="49" charset="0"/>
              <a:buNone/>
              <a:defRPr/>
            </a:pPr>
            <a:r>
              <a:rPr lang="en-GB" altLang="en-US" sz="2000">
                <a:solidFill>
                  <a:schemeClr val="tx1"/>
                </a:solidFill>
                <a:latin typeface="Courier New" pitchFamily="49" charset="0"/>
              </a:rPr>
              <a:t>0x0100</a:t>
            </a:r>
          </a:p>
        </p:txBody>
      </p:sp>
      <p:sp>
        <p:nvSpPr>
          <p:cNvPr id="64518" name="Text Box 6"/>
          <p:cNvSpPr txBox="1">
            <a:spLocks noChangeArrowheads="1"/>
          </p:cNvSpPr>
          <p:nvPr/>
        </p:nvSpPr>
        <p:spPr bwMode="auto">
          <a:xfrm>
            <a:off x="1127125" y="4164013"/>
            <a:ext cx="2387490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itchFamily="18" charset="0"/>
              </a:defRPr>
            </a:lvl5pPr>
            <a:lvl6pPr defTabSz="457200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itchFamily="18" charset="0"/>
              </a:defRPr>
            </a:lvl6pPr>
            <a:lvl7pPr defTabSz="457200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itchFamily="18" charset="0"/>
              </a:defRPr>
            </a:lvl7pPr>
            <a:lvl8pPr defTabSz="457200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itchFamily="18" charset="0"/>
              </a:defRPr>
            </a:lvl8pPr>
            <a:lvl9pPr defTabSz="457200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0" hangingPunct="0">
              <a:lnSpc>
                <a:spcPct val="100000"/>
              </a:lnSpc>
              <a:buFont typeface="Courier New" pitchFamily="49" charset="0"/>
              <a:buNone/>
              <a:defRPr/>
            </a:pPr>
            <a:r>
              <a:rPr lang="en-GB" altLang="en-US" sz="1800">
                <a:solidFill>
                  <a:schemeClr val="tx1"/>
                </a:solidFill>
                <a:latin typeface="Courier New" pitchFamily="49" charset="0"/>
              </a:rPr>
              <a:t>char* ptrChar  =</a:t>
            </a:r>
          </a:p>
        </p:txBody>
      </p:sp>
      <p:sp>
        <p:nvSpPr>
          <p:cNvPr id="29703" name="Text Box 35"/>
          <p:cNvSpPr txBox="1">
            <a:spLocks noChangeArrowheads="1"/>
          </p:cNvSpPr>
          <p:nvPr/>
        </p:nvSpPr>
        <p:spPr bwMode="auto">
          <a:xfrm>
            <a:off x="971550" y="3200400"/>
            <a:ext cx="6553200" cy="714375"/>
          </a:xfrm>
          <a:prstGeom prst="rect">
            <a:avLst/>
          </a:prstGeom>
          <a:solidFill>
            <a:srgbClr val="FFFFFF"/>
          </a:solidFill>
          <a:ln w="7632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>
            <a:spAutoFit/>
          </a:bodyPr>
          <a:lstStyle>
            <a:lvl1pPr eaLnBrk="0" hangingPunct="0">
              <a:lnSpc>
                <a:spcPct val="99000"/>
              </a:lnSpc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eaLnBrk="0" hangingPunct="0">
              <a:lnSpc>
                <a:spcPct val="99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lnSpc>
                <a:spcPct val="99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lnSpc>
                <a:spcPct val="87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Marlett" pitchFamily="2" charset="2"/>
              <a:buChar char="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Font typeface="Book Antiqua" pitchFamily="18" charset="0"/>
              <a:buChar char="³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457200" eaLnBrk="0" fontAlgn="base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457200" eaLnBrk="0" fontAlgn="base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457200" eaLnBrk="0" fontAlgn="base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457200" eaLnBrk="0" fontAlgn="base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>
                <a:solidFill>
                  <a:srgbClr val="000000"/>
                </a:solidFill>
                <a:latin typeface="Courier New" pitchFamily="49" charset="0"/>
              </a:rPr>
              <a:t>char a = ’a’; char* ptrChar = &amp;a; int* ptrInt;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>
                <a:solidFill>
                  <a:srgbClr val="000000"/>
                </a:solidFill>
                <a:latin typeface="Courier New" pitchFamily="49" charset="0"/>
              </a:rPr>
              <a:t>ptrInt = reinterpret_cast&lt;int*&gt;(ptrChar);               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834318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Scope of Names</a:t>
            </a: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dirty="0"/>
              <a:t>Local or block scope</a:t>
            </a:r>
          </a:p>
          <a:p>
            <a:pPr lvl="1"/>
            <a:r>
              <a:rPr lang="en-US" altLang="en-US" dirty="0"/>
              <a:t>A name declared inside a block is accessible from the point of declaration to the end of the block.</a:t>
            </a:r>
          </a:p>
          <a:p>
            <a:r>
              <a:rPr lang="en-US" altLang="en-US" dirty="0"/>
              <a:t>Global (file) scope</a:t>
            </a:r>
          </a:p>
          <a:p>
            <a:pPr lvl="1"/>
            <a:r>
              <a:rPr lang="en-US" altLang="en-US" dirty="0"/>
              <a:t>A name declared outside any function can be accessed inside the file from the point of declaration. </a:t>
            </a:r>
          </a:p>
          <a:p>
            <a:r>
              <a:rPr lang="en-US" altLang="en-US" dirty="0"/>
              <a:t>Class scope</a:t>
            </a:r>
          </a:p>
          <a:p>
            <a:pPr lvl="1"/>
            <a:r>
              <a:rPr lang="en-US" altLang="en-US" dirty="0"/>
              <a:t>A name of a class element is local to the class, i.e., can only be accessed inside the class or must be used together with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 -&gt;</a:t>
            </a:r>
            <a:r>
              <a:rPr lang="en-US" altLang="en-US" dirty="0"/>
              <a:t> or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</a:p>
          <a:p>
            <a:r>
              <a:rPr lang="en-US" altLang="en-US" dirty="0"/>
              <a:t>Function scope</a:t>
            </a:r>
          </a:p>
          <a:p>
            <a:pPr lvl="1"/>
            <a:r>
              <a:rPr lang="en-US" altLang="en-US" dirty="0"/>
              <a:t>Only for labels; accessible everywhere in the function</a:t>
            </a:r>
          </a:p>
          <a:p>
            <a:r>
              <a:rPr lang="en-US" altLang="en-US" dirty="0"/>
              <a:t>Prototype scope</a:t>
            </a:r>
          </a:p>
          <a:p>
            <a:pPr lvl="1"/>
            <a:r>
              <a:rPr lang="en-US" altLang="en-US" dirty="0"/>
              <a:t>Names are only accessible in the prototype declaration</a:t>
            </a:r>
          </a:p>
          <a:p>
            <a:endParaRPr lang="en-US" altLang="en-US" dirty="0"/>
          </a:p>
        </p:txBody>
      </p:sp>
      <p:sp>
        <p:nvSpPr>
          <p:cNvPr id="21508" name="Line 3"/>
          <p:cNvSpPr>
            <a:spLocks noChangeShapeType="1"/>
          </p:cNvSpPr>
          <p:nvPr/>
        </p:nvSpPr>
        <p:spPr bwMode="auto">
          <a:xfrm>
            <a:off x="6172200" y="3429000"/>
            <a:ext cx="2286000" cy="1588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6031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3124200" cy="4267200"/>
          </a:xfrm>
        </p:spPr>
        <p:txBody>
          <a:bodyPr/>
          <a:lstStyle/>
          <a:p>
            <a:r>
              <a:rPr lang="en-US" altLang="en-US" dirty="0"/>
              <a:t>Global scope</a:t>
            </a:r>
          </a:p>
          <a:p>
            <a:pPr lvl="1"/>
            <a:r>
              <a:rPr lang="en-US" altLang="en-US" dirty="0" err="1"/>
              <a:t>PayRate</a:t>
            </a:r>
            <a:endParaRPr lang="en-US" altLang="en-US" dirty="0"/>
          </a:p>
          <a:p>
            <a:pPr lvl="1"/>
            <a:r>
              <a:rPr lang="en-US" altLang="en-US" dirty="0" err="1"/>
              <a:t>CalculateWage</a:t>
            </a:r>
            <a:endParaRPr lang="en-US" altLang="en-US" dirty="0"/>
          </a:p>
          <a:p>
            <a:r>
              <a:rPr lang="en-US" altLang="en-US" dirty="0"/>
              <a:t>Local scope (inside main)</a:t>
            </a:r>
          </a:p>
          <a:p>
            <a:pPr lvl="1"/>
            <a:r>
              <a:rPr lang="en-US" altLang="en-US" dirty="0"/>
              <a:t>hours</a:t>
            </a:r>
          </a:p>
          <a:p>
            <a:pPr lvl="1"/>
            <a:r>
              <a:rPr lang="en-US" altLang="en-US" dirty="0"/>
              <a:t>pay</a:t>
            </a:r>
          </a:p>
          <a:p>
            <a:r>
              <a:rPr lang="en-US" altLang="en-US" dirty="0"/>
              <a:t>Local scope (inside </a:t>
            </a:r>
            <a:r>
              <a:rPr lang="en-US" altLang="en-US" dirty="0" err="1"/>
              <a:t>CalculateWage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dirty="0" err="1"/>
              <a:t>workHours</a:t>
            </a:r>
            <a:endParaRPr lang="en-US" altLang="en-US" dirty="0"/>
          </a:p>
          <a:p>
            <a:pPr lvl="1"/>
            <a:r>
              <a:rPr lang="en-US" altLang="en-US" dirty="0"/>
              <a:t>res</a:t>
            </a:r>
          </a:p>
          <a:p>
            <a:pPr lvl="1"/>
            <a:endParaRPr lang="en-US" altLang="en-US" dirty="0"/>
          </a:p>
        </p:txBody>
      </p:sp>
      <p:sp>
        <p:nvSpPr>
          <p:cNvPr id="22532" name="Text Box 3"/>
          <p:cNvSpPr txBox="1">
            <a:spLocks noChangeArrowheads="1"/>
          </p:cNvSpPr>
          <p:nvPr/>
        </p:nvSpPr>
        <p:spPr bwMode="auto">
          <a:xfrm>
            <a:off x="3556000" y="1286656"/>
            <a:ext cx="5511800" cy="4284663"/>
          </a:xfrm>
          <a:prstGeom prst="rect">
            <a:avLst/>
          </a:prstGeom>
          <a:solidFill>
            <a:srgbClr val="FFFFFF"/>
          </a:solidFill>
          <a:ln w="76320" cap="sq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5pPr>
            <a:lvl6pPr marL="2514600" indent="-228600" defTabSz="449263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6pPr>
            <a:lvl7pPr marL="2971800" indent="-228600" defTabSz="449263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7pPr>
            <a:lvl8pPr marL="3429000" indent="-228600" defTabSz="449263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8pPr>
            <a:lvl9pPr marL="3886200" indent="-228600" defTabSz="449263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9pPr>
          </a:lstStyle>
          <a:p>
            <a:pPr marL="182563" indent="-182563" eaLnBrk="1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float </a:t>
            </a:r>
            <a:r>
              <a:rPr lang="en-US" altLang="en-US" sz="1800" dirty="0" err="1">
                <a:solidFill>
                  <a:srgbClr val="000000"/>
                </a:solidFill>
                <a:latin typeface="Courier New" pitchFamily="49" charset="0"/>
              </a:rPr>
              <a:t>PayRate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 = 1.5; </a:t>
            </a:r>
          </a:p>
          <a:p>
            <a:pPr marL="182563" indent="-182563" eaLnBrk="1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float </a:t>
            </a:r>
            <a:r>
              <a:rPr lang="en-US" altLang="en-US" sz="1800" dirty="0" err="1">
                <a:solidFill>
                  <a:srgbClr val="000000"/>
                </a:solidFill>
                <a:latin typeface="Courier New" pitchFamily="49" charset="0"/>
              </a:rPr>
              <a:t>CalculateWage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(float); </a:t>
            </a:r>
          </a:p>
          <a:p>
            <a:pPr marL="182563" indent="-182563" eaLnBrk="1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 marL="182563" indent="-182563" eaLnBrk="1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1800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 main( void )</a:t>
            </a:r>
          </a:p>
          <a:p>
            <a:pPr marL="182563" indent="-182563" eaLnBrk="1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{</a:t>
            </a:r>
          </a:p>
          <a:p>
            <a:pPr marL="182563" lvl="1" indent="-182563" eaLnBrk="1" hangingPunct="1">
              <a:tabLst>
                <a:tab pos="0" algn="l"/>
                <a:tab pos="354013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		float hours;	    </a:t>
            </a:r>
          </a:p>
          <a:p>
            <a:pPr marL="182563" lvl="1" indent="-182563" eaLnBrk="1" hangingPunct="1">
              <a:tabLst>
                <a:tab pos="0" algn="l"/>
                <a:tab pos="354013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		float pay = </a:t>
            </a:r>
            <a:r>
              <a:rPr lang="en-US" altLang="en-US" sz="1800" dirty="0" err="1">
                <a:solidFill>
                  <a:srgbClr val="000000"/>
                </a:solidFill>
                <a:latin typeface="Courier New" pitchFamily="49" charset="0"/>
              </a:rPr>
              <a:t>CalculateWage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(hours); </a:t>
            </a:r>
          </a:p>
          <a:p>
            <a:pPr marL="182563" lvl="1" indent="-182563" eaLnBrk="1" hangingPunct="1">
              <a:tabLst>
                <a:tab pos="0" algn="l"/>
                <a:tab pos="354013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		return 0;</a:t>
            </a:r>
          </a:p>
          <a:p>
            <a:pPr marL="182563" indent="-182563" eaLnBrk="1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  <a:p>
            <a:pPr marL="182563" indent="-182563" eaLnBrk="1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 sz="1800" i="1" dirty="0">
              <a:solidFill>
                <a:srgbClr val="000000"/>
              </a:solidFill>
              <a:latin typeface="Courier New" pitchFamily="49" charset="0"/>
            </a:endParaRPr>
          </a:p>
          <a:p>
            <a:pPr marL="182563" indent="-182563" eaLnBrk="1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float </a:t>
            </a:r>
            <a:r>
              <a:rPr lang="en-US" altLang="en-US" sz="1800" dirty="0" err="1">
                <a:solidFill>
                  <a:srgbClr val="000000"/>
                </a:solidFill>
                <a:latin typeface="Courier New" pitchFamily="49" charset="0"/>
              </a:rPr>
              <a:t>CalculateWage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( float </a:t>
            </a:r>
            <a:r>
              <a:rPr lang="en-US" altLang="en-US" sz="1800" dirty="0" err="1">
                <a:solidFill>
                  <a:srgbClr val="000000"/>
                </a:solidFill>
                <a:latin typeface="Courier New" pitchFamily="49" charset="0"/>
              </a:rPr>
              <a:t>workHours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 )</a:t>
            </a:r>
          </a:p>
          <a:p>
            <a:pPr marL="182563" indent="-182563" eaLnBrk="1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{</a:t>
            </a:r>
          </a:p>
          <a:p>
            <a:pPr marL="182563" lvl="1" indent="-182563" eaLnBrk="1" hangingPunct="1">
              <a:tabLst>
                <a:tab pos="0" algn="l"/>
                <a:tab pos="354013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		float res = </a:t>
            </a:r>
            <a:r>
              <a:rPr lang="en-US" altLang="en-US" sz="1800" dirty="0" err="1">
                <a:solidFill>
                  <a:srgbClr val="000000"/>
                </a:solidFill>
                <a:latin typeface="Courier New" pitchFamily="49" charset="0"/>
              </a:rPr>
              <a:t>workHours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 * </a:t>
            </a:r>
            <a:r>
              <a:rPr lang="en-US" altLang="en-US" sz="1800" dirty="0" err="1">
                <a:solidFill>
                  <a:srgbClr val="000000"/>
                </a:solidFill>
                <a:latin typeface="Courier New" pitchFamily="49" charset="0"/>
              </a:rPr>
              <a:t>PayRate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; </a:t>
            </a:r>
          </a:p>
          <a:p>
            <a:pPr marL="182563" lvl="1" indent="-182563" eaLnBrk="1" hangingPunct="1">
              <a:tabLst>
                <a:tab pos="0" algn="l"/>
                <a:tab pos="354013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		return res;</a:t>
            </a:r>
          </a:p>
          <a:p>
            <a:pPr marL="182563" indent="-182563" eaLnBrk="1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1032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Scope, Storage Class and Linkage</a:t>
            </a: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en-US" dirty="0"/>
              <a:t>Three different concepts</a:t>
            </a:r>
          </a:p>
          <a:p>
            <a:pPr lvl="1"/>
            <a:r>
              <a:rPr lang="en-US" altLang="en-US" dirty="0"/>
              <a:t>Definitions and keywords are intertwined</a:t>
            </a:r>
          </a:p>
          <a:p>
            <a:pPr lvl="2"/>
            <a:r>
              <a:rPr lang="en-US" altLang="en-US" dirty="0"/>
              <a:t>Scope: Accessibility of a name</a:t>
            </a:r>
          </a:p>
          <a:p>
            <a:pPr lvl="2"/>
            <a:r>
              <a:rPr lang="en-US" altLang="en-US" dirty="0"/>
              <a:t>Storage class: Existence of the variable</a:t>
            </a:r>
          </a:p>
          <a:p>
            <a:pPr lvl="2"/>
            <a:r>
              <a:rPr lang="en-US" altLang="en-US" dirty="0"/>
              <a:t>Linkage: Known in current unit only or also in other translation units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4913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Storage Class Modifiers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2895600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static</a:t>
            </a:r>
          </a:p>
          <a:p>
            <a:pPr lvl="1"/>
            <a:r>
              <a:rPr lang="en-US" altLang="en-US" dirty="0"/>
              <a:t>Static declares a variable/function to have static duration. It is allocated at program (thread) initialization and remains accessible until the program (thread) exits.</a:t>
            </a:r>
          </a:p>
          <a:p>
            <a:pPr lvl="1"/>
            <a:r>
              <a:rPr lang="en-US" altLang="en-US" dirty="0"/>
              <a:t>A static variable inside a function is initialized once and remains unchanged between function calls. </a:t>
            </a:r>
          </a:p>
          <a:p>
            <a:pPr lvl="1"/>
            <a:r>
              <a:rPr lang="en-US" altLang="en-US" dirty="0"/>
              <a:t>Static data members of classes exist once per class and must be initialized within the same file scope.</a:t>
            </a:r>
          </a:p>
          <a:p>
            <a:pPr lvl="1"/>
            <a:r>
              <a:rPr lang="en-US" altLang="en-US" dirty="0"/>
              <a:t>static and extern are related but different</a:t>
            </a:r>
          </a:p>
        </p:txBody>
      </p:sp>
      <p:sp>
        <p:nvSpPr>
          <p:cNvPr id="27652" name="Line 3"/>
          <p:cNvSpPr>
            <a:spLocks noChangeShapeType="1"/>
          </p:cNvSpPr>
          <p:nvPr/>
        </p:nvSpPr>
        <p:spPr bwMode="auto">
          <a:xfrm>
            <a:off x="6019800" y="3505200"/>
            <a:ext cx="2667000" cy="1588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7653" name="Line 4"/>
          <p:cNvSpPr>
            <a:spLocks noChangeShapeType="1"/>
          </p:cNvSpPr>
          <p:nvPr/>
        </p:nvSpPr>
        <p:spPr bwMode="auto">
          <a:xfrm>
            <a:off x="6172200" y="3429000"/>
            <a:ext cx="2286000" cy="1588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7654" name="Text Box 5"/>
          <p:cNvSpPr txBox="1">
            <a:spLocks noChangeArrowheads="1"/>
          </p:cNvSpPr>
          <p:nvPr/>
        </p:nvSpPr>
        <p:spPr bwMode="auto">
          <a:xfrm>
            <a:off x="793750" y="4267200"/>
            <a:ext cx="7740650" cy="1735137"/>
          </a:xfrm>
          <a:prstGeom prst="rect">
            <a:avLst/>
          </a:prstGeom>
          <a:solidFill>
            <a:srgbClr val="FFFFFF"/>
          </a:solidFill>
          <a:ln w="76320" cap="sq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5pPr>
            <a:lvl6pPr marL="2514600" indent="-228600" defTabSz="449263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6pPr>
            <a:lvl7pPr marL="2971800" indent="-228600" defTabSz="449263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7pPr>
            <a:lvl8pPr marL="3429000" indent="-228600" defTabSz="449263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8pPr>
            <a:lvl9pPr marL="3886200" indent="-228600" defTabSz="449263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void </a:t>
            </a:r>
            <a:r>
              <a:rPr lang="en-US" altLang="en-US" sz="1800" dirty="0" err="1">
                <a:solidFill>
                  <a:srgbClr val="000000"/>
                </a:solidFill>
                <a:latin typeface="Courier New" pitchFamily="49" charset="0"/>
              </a:rPr>
              <a:t>myFunction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()</a:t>
            </a:r>
          </a:p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100000"/>
              </a:lnSpc>
              <a:buClrTx/>
              <a:buFontTx/>
              <a:buNone/>
              <a:tabLst>
                <a:tab pos="182563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	static </a:t>
            </a:r>
            <a:r>
              <a:rPr lang="en-US" altLang="en-US" sz="1800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en-US" sz="1800" dirty="0" err="1">
                <a:solidFill>
                  <a:srgbClr val="000000"/>
                </a:solidFill>
                <a:latin typeface="Courier New" pitchFamily="49" charset="0"/>
              </a:rPr>
              <a:t>cnt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 = 0; </a:t>
            </a:r>
          </a:p>
          <a:p>
            <a:pPr eaLnBrk="1" hangingPunct="1">
              <a:lnSpc>
                <a:spcPct val="100000"/>
              </a:lnSpc>
              <a:buClrTx/>
              <a:buFontTx/>
              <a:buNone/>
              <a:tabLst>
                <a:tab pos="182563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altLang="en-US" sz="1800" dirty="0" err="1">
                <a:solidFill>
                  <a:srgbClr val="000000"/>
                </a:solidFill>
                <a:latin typeface="Courier New" pitchFamily="49" charset="0"/>
              </a:rPr>
              <a:t>cnt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++;</a:t>
            </a:r>
          </a:p>
          <a:p>
            <a:pPr eaLnBrk="1" hangingPunct="1">
              <a:lnSpc>
                <a:spcPct val="100000"/>
              </a:lnSpc>
              <a:buClrTx/>
              <a:buFontTx/>
              <a:buNone/>
              <a:tabLst>
                <a:tab pos="182563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altLang="en-US" sz="1800" dirty="0" err="1">
                <a:solidFill>
                  <a:srgbClr val="000000"/>
                </a:solidFill>
                <a:latin typeface="Courier New" pitchFamily="49" charset="0"/>
              </a:rPr>
              <a:t>std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::</a:t>
            </a:r>
            <a:r>
              <a:rPr lang="en-US" altLang="en-US" sz="1800" dirty="0" err="1">
                <a:solidFill>
                  <a:srgbClr val="000000"/>
                </a:solidFill>
                <a:latin typeface="Courier New" pitchFamily="49" charset="0"/>
              </a:rPr>
              <a:t>cout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 &lt;&lt; “Call no.: “ &lt;&lt; </a:t>
            </a:r>
            <a:r>
              <a:rPr lang="en-US" altLang="en-US" sz="1800" dirty="0" err="1">
                <a:solidFill>
                  <a:srgbClr val="000000"/>
                </a:solidFill>
                <a:latin typeface="Courier New" pitchFamily="49" charset="0"/>
              </a:rPr>
              <a:t>cnt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 &lt;&lt; </a:t>
            </a:r>
            <a:r>
              <a:rPr lang="en-US" altLang="en-US" sz="1800" dirty="0" err="1">
                <a:solidFill>
                  <a:srgbClr val="000000"/>
                </a:solidFill>
                <a:latin typeface="Courier New" pitchFamily="49" charset="0"/>
              </a:rPr>
              <a:t>std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::</a:t>
            </a:r>
            <a:r>
              <a:rPr lang="en-US" altLang="en-US" sz="1800" dirty="0" err="1">
                <a:solidFill>
                  <a:srgbClr val="000000"/>
                </a:solidFill>
                <a:latin typeface="Courier New" pitchFamily="49" charset="0"/>
              </a:rPr>
              <a:t>endl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; </a:t>
            </a:r>
          </a:p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1628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Storage Class Modifiers</a:t>
            </a: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extern</a:t>
            </a:r>
          </a:p>
          <a:p>
            <a:pPr lvl="1"/>
            <a:r>
              <a:rPr lang="en-US" altLang="en-US"/>
              <a:t>extern declares that a global variable/function of static duration exists. </a:t>
            </a:r>
          </a:p>
          <a:p>
            <a:pPr lvl="1"/>
            <a:r>
              <a:rPr lang="en-US" altLang="en-US"/>
              <a:t>A extern variable may be initialized in the same file or in another file within the project. </a:t>
            </a:r>
          </a:p>
          <a:p>
            <a:pPr lvl="1"/>
            <a:r>
              <a:rPr lang="en-US" altLang="en-US"/>
              <a:t>Declarations in a different language need to be included with, e.g.,  extern “C” { … }</a:t>
            </a:r>
          </a:p>
          <a:p>
            <a:pPr lvl="1"/>
            <a:endParaRPr lang="en-US" altLang="en-US"/>
          </a:p>
          <a:p>
            <a:endParaRPr lang="en-US" altLang="en-US"/>
          </a:p>
        </p:txBody>
      </p:sp>
      <p:sp>
        <p:nvSpPr>
          <p:cNvPr id="28676" name="Line 3"/>
          <p:cNvSpPr>
            <a:spLocks noChangeShapeType="1"/>
          </p:cNvSpPr>
          <p:nvPr/>
        </p:nvSpPr>
        <p:spPr bwMode="auto">
          <a:xfrm>
            <a:off x="6019800" y="3505200"/>
            <a:ext cx="2667000" cy="1588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8677" name="Line 4"/>
          <p:cNvSpPr>
            <a:spLocks noChangeShapeType="1"/>
          </p:cNvSpPr>
          <p:nvPr/>
        </p:nvSpPr>
        <p:spPr bwMode="auto">
          <a:xfrm>
            <a:off x="6172200" y="3429000"/>
            <a:ext cx="2286000" cy="1588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8678" name="Text Box 5"/>
          <p:cNvSpPr txBox="1">
            <a:spLocks noChangeArrowheads="1"/>
          </p:cNvSpPr>
          <p:nvPr/>
        </p:nvSpPr>
        <p:spPr bwMode="auto">
          <a:xfrm>
            <a:off x="717550" y="3886200"/>
            <a:ext cx="7740650" cy="1735138"/>
          </a:xfrm>
          <a:prstGeom prst="rect">
            <a:avLst/>
          </a:prstGeom>
          <a:solidFill>
            <a:srgbClr val="FFFFFF"/>
          </a:solidFill>
          <a:ln w="76320" cap="sq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5pPr>
            <a:lvl6pPr marL="2514600" indent="-228600" defTabSz="449263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6pPr>
            <a:lvl7pPr marL="2971800" indent="-228600" defTabSz="449263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7pPr>
            <a:lvl8pPr marL="3429000" indent="-228600" defTabSz="449263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8pPr>
            <a:lvl9pPr marL="3886200" indent="-228600" defTabSz="449263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1800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en-US" sz="1800" dirty="0" err="1">
                <a:solidFill>
                  <a:srgbClr val="000000"/>
                </a:solidFill>
                <a:latin typeface="Courier New" pitchFamily="49" charset="0"/>
              </a:rPr>
              <a:t>cnt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 = 0;</a:t>
            </a:r>
          </a:p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void </a:t>
            </a:r>
            <a:r>
              <a:rPr lang="en-US" altLang="en-US" sz="1800" dirty="0" err="1">
                <a:solidFill>
                  <a:srgbClr val="000000"/>
                </a:solidFill>
                <a:latin typeface="Courier New" pitchFamily="49" charset="0"/>
              </a:rPr>
              <a:t>myFunction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() {</a:t>
            </a:r>
          </a:p>
          <a:p>
            <a:pPr eaLnBrk="1" hangingPunct="1">
              <a:lnSpc>
                <a:spcPct val="100000"/>
              </a:lnSpc>
              <a:buClrTx/>
              <a:buFontTx/>
              <a:buNone/>
              <a:tabLst>
                <a:tab pos="182563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	extern </a:t>
            </a:r>
            <a:r>
              <a:rPr lang="en-US" altLang="en-US" sz="1800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en-US" sz="1800" dirty="0" err="1">
                <a:solidFill>
                  <a:srgbClr val="000000"/>
                </a:solidFill>
                <a:latin typeface="Courier New" pitchFamily="49" charset="0"/>
              </a:rPr>
              <a:t>cnt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; </a:t>
            </a:r>
          </a:p>
          <a:p>
            <a:pPr eaLnBrk="1" hangingPunct="1">
              <a:lnSpc>
                <a:spcPct val="100000"/>
              </a:lnSpc>
              <a:buClrTx/>
              <a:buFontTx/>
              <a:buNone/>
              <a:tabLst>
                <a:tab pos="182563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altLang="en-US" sz="1800" dirty="0" err="1">
                <a:solidFill>
                  <a:srgbClr val="000000"/>
                </a:solidFill>
                <a:latin typeface="Courier New" pitchFamily="49" charset="0"/>
              </a:rPr>
              <a:t>cnt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++;</a:t>
            </a:r>
          </a:p>
          <a:p>
            <a:pPr eaLnBrk="1" hangingPunct="1">
              <a:lnSpc>
                <a:spcPct val="100000"/>
              </a:lnSpc>
              <a:buClrTx/>
              <a:buFontTx/>
              <a:buNone/>
              <a:tabLst>
                <a:tab pos="182563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altLang="en-US" sz="1800" dirty="0" err="1">
                <a:solidFill>
                  <a:srgbClr val="000000"/>
                </a:solidFill>
                <a:latin typeface="Courier New" pitchFamily="49" charset="0"/>
              </a:rPr>
              <a:t>std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::</a:t>
            </a:r>
            <a:r>
              <a:rPr lang="en-US" altLang="en-US" sz="1800" dirty="0" err="1">
                <a:solidFill>
                  <a:srgbClr val="000000"/>
                </a:solidFill>
                <a:latin typeface="Courier New" pitchFamily="49" charset="0"/>
              </a:rPr>
              <a:t>cout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 &lt;&lt; “Call no.: “ &lt;&lt; </a:t>
            </a:r>
            <a:r>
              <a:rPr lang="en-US" altLang="en-US" sz="1800" dirty="0" err="1">
                <a:solidFill>
                  <a:srgbClr val="000000"/>
                </a:solidFill>
                <a:latin typeface="Courier New" pitchFamily="49" charset="0"/>
              </a:rPr>
              <a:t>cnt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 &lt;&lt; </a:t>
            </a:r>
            <a:r>
              <a:rPr lang="en-US" altLang="en-US" sz="1800" dirty="0" err="1">
                <a:solidFill>
                  <a:srgbClr val="000000"/>
                </a:solidFill>
                <a:latin typeface="Courier New" pitchFamily="49" charset="0"/>
              </a:rPr>
              <a:t>std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::</a:t>
            </a:r>
            <a:r>
              <a:rPr lang="en-US" altLang="en-US" sz="1800" dirty="0" err="1">
                <a:solidFill>
                  <a:srgbClr val="000000"/>
                </a:solidFill>
                <a:latin typeface="Courier New" pitchFamily="49" charset="0"/>
              </a:rPr>
              <a:t>endl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; </a:t>
            </a:r>
          </a:p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9763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xfrm>
            <a:off x="285720" y="142852"/>
            <a:ext cx="7772400" cy="571504"/>
          </a:xfrm>
        </p:spPr>
        <p:txBody>
          <a:bodyPr/>
          <a:lstStyle/>
          <a:p>
            <a:r>
              <a:rPr lang="en-US" altLang="en-US" dirty="0"/>
              <a:t>Storage Class Modifiers</a:t>
            </a:r>
          </a:p>
        </p:txBody>
      </p:sp>
      <p:sp>
        <p:nvSpPr>
          <p:cNvPr id="28676" name="Line 3"/>
          <p:cNvSpPr>
            <a:spLocks noChangeShapeType="1"/>
          </p:cNvSpPr>
          <p:nvPr/>
        </p:nvSpPr>
        <p:spPr bwMode="auto">
          <a:xfrm>
            <a:off x="6019800" y="3505200"/>
            <a:ext cx="2667000" cy="1588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8677" name="Line 4"/>
          <p:cNvSpPr>
            <a:spLocks noChangeShapeType="1"/>
          </p:cNvSpPr>
          <p:nvPr/>
        </p:nvSpPr>
        <p:spPr bwMode="auto">
          <a:xfrm>
            <a:off x="6172200" y="3429000"/>
            <a:ext cx="2286000" cy="1588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C90DC0-80A6-40E0-8146-4EEE0D9190B4}"/>
              </a:ext>
            </a:extLst>
          </p:cNvPr>
          <p:cNvSpPr/>
          <p:nvPr/>
        </p:nvSpPr>
        <p:spPr>
          <a:xfrm>
            <a:off x="142844" y="791033"/>
            <a:ext cx="4214842" cy="224676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Ex1:</a:t>
            </a:r>
          </a:p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fr-CA" sz="14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int</a:t>
            </a:r>
            <a:r>
              <a:rPr lang="fr-CA" sz="1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fr-CA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var</a:t>
            </a:r>
            <a:r>
              <a:rPr lang="fr-CA" sz="1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;</a:t>
            </a:r>
            <a:endParaRPr lang="en-US" sz="1400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fr-CA" sz="14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int</a:t>
            </a:r>
            <a:r>
              <a:rPr lang="fr-CA" sz="1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main(</a:t>
            </a:r>
            <a:r>
              <a:rPr lang="fr-CA" sz="14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void</a:t>
            </a:r>
            <a:r>
              <a:rPr lang="fr-CA" sz="1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 </a:t>
            </a:r>
          </a:p>
          <a:p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= 10;</a:t>
            </a:r>
          </a:p>
          <a:p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return 0;</a:t>
            </a:r>
          </a:p>
          <a:p>
            <a:r>
              <a:rPr lang="fr-CA" sz="1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</a:p>
          <a:p>
            <a:endParaRPr lang="en-US" sz="1400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/>
            <a:r>
              <a:rPr lang="en-US" sz="1400" i="1" u="sng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Analysis 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This program is compiled successfully. Here </a:t>
            </a:r>
            <a:r>
              <a:rPr lang="en-US" sz="14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is defined (and declared implicit) globally.</a:t>
            </a:r>
            <a:endParaRPr lang="en-US" sz="1400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C90DC0-80A6-40E0-8146-4EEE0D9190B4}"/>
              </a:ext>
            </a:extLst>
          </p:cNvPr>
          <p:cNvSpPr/>
          <p:nvPr/>
        </p:nvSpPr>
        <p:spPr>
          <a:xfrm>
            <a:off x="4429124" y="785794"/>
            <a:ext cx="4572032" cy="224676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Ex2:</a:t>
            </a:r>
          </a:p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fr-CA" sz="1400" b="1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extern</a:t>
            </a:r>
            <a:r>
              <a:rPr lang="fr-CA" sz="1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fr-CA" sz="14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int</a:t>
            </a:r>
            <a:r>
              <a:rPr lang="fr-CA" sz="1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fr-CA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var</a:t>
            </a:r>
            <a:r>
              <a:rPr lang="fr-CA" sz="1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;</a:t>
            </a:r>
            <a:endParaRPr lang="en-US" sz="1400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fr-CA" sz="14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int</a:t>
            </a:r>
            <a:r>
              <a:rPr lang="fr-CA" sz="1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main(</a:t>
            </a:r>
            <a:r>
              <a:rPr lang="fr-CA" sz="14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void</a:t>
            </a:r>
            <a:r>
              <a:rPr lang="fr-CA" sz="1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 </a:t>
            </a:r>
          </a:p>
          <a:p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 return 0;</a:t>
            </a:r>
          </a:p>
          <a:p>
            <a:r>
              <a:rPr lang="fr-CA" sz="1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</a:p>
          <a:p>
            <a:endParaRPr lang="en-US" sz="1400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/>
            <a:r>
              <a:rPr lang="en-US" sz="1400" i="1" u="sng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Analysis 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This program is compiled successfully. Here </a:t>
            </a:r>
            <a:r>
              <a:rPr lang="en-US" sz="14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is declared only. Notice </a:t>
            </a:r>
            <a:r>
              <a:rPr lang="en-US" sz="14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is never used so no problems.</a:t>
            </a:r>
            <a:endParaRPr lang="en-US" sz="1400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C90DC0-80A6-40E0-8146-4EEE0D9190B4}"/>
              </a:ext>
            </a:extLst>
          </p:cNvPr>
          <p:cNvSpPr/>
          <p:nvPr/>
        </p:nvSpPr>
        <p:spPr>
          <a:xfrm>
            <a:off x="142844" y="3316289"/>
            <a:ext cx="8858312" cy="246221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Ex3:</a:t>
            </a:r>
          </a:p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fr-CA" sz="1400" b="1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extern</a:t>
            </a:r>
            <a:r>
              <a:rPr lang="fr-CA" sz="1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fr-CA" sz="14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int</a:t>
            </a:r>
            <a:r>
              <a:rPr lang="fr-CA" sz="1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fr-CA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var</a:t>
            </a:r>
            <a:r>
              <a:rPr lang="fr-CA" sz="1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;</a:t>
            </a:r>
            <a:endParaRPr lang="en-US" sz="1400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fr-CA" sz="14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int</a:t>
            </a:r>
            <a:r>
              <a:rPr lang="fr-CA" sz="1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main(</a:t>
            </a:r>
            <a:r>
              <a:rPr lang="fr-CA" sz="14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void</a:t>
            </a:r>
            <a:r>
              <a:rPr lang="fr-CA" sz="1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 </a:t>
            </a:r>
          </a:p>
          <a:p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va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= 10;</a:t>
            </a:r>
          </a:p>
          <a:p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return 0;</a:t>
            </a:r>
          </a:p>
          <a:p>
            <a:r>
              <a:rPr lang="fr-CA" sz="1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</a:p>
          <a:p>
            <a:endParaRPr lang="en-US" sz="1400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/>
            <a:r>
              <a:rPr lang="en-US" sz="1400" i="1" u="sng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Analysis 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This program throws error in compilation. Because </a:t>
            </a:r>
            <a:r>
              <a:rPr lang="en-US" sz="14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is declared but not defined anywhere. Essentially, the </a:t>
            </a:r>
            <a:r>
              <a:rPr lang="en-US" sz="14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isn’t allocated any memory. And the program is trying to change the value to 10 of a variable that doesn’t exist at all</a:t>
            </a:r>
            <a:endParaRPr lang="en-US" sz="1400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89763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xfrm>
            <a:off x="285720" y="142852"/>
            <a:ext cx="7772400" cy="571504"/>
          </a:xfrm>
        </p:spPr>
        <p:txBody>
          <a:bodyPr/>
          <a:lstStyle/>
          <a:p>
            <a:r>
              <a:rPr lang="en-US" altLang="en-US" dirty="0"/>
              <a:t>Storage Class Modifiers</a:t>
            </a:r>
          </a:p>
        </p:txBody>
      </p:sp>
      <p:sp>
        <p:nvSpPr>
          <p:cNvPr id="28676" name="Line 3"/>
          <p:cNvSpPr>
            <a:spLocks noChangeShapeType="1"/>
          </p:cNvSpPr>
          <p:nvPr/>
        </p:nvSpPr>
        <p:spPr bwMode="auto">
          <a:xfrm>
            <a:off x="6019800" y="3505200"/>
            <a:ext cx="2667000" cy="1588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8677" name="Line 4"/>
          <p:cNvSpPr>
            <a:spLocks noChangeShapeType="1"/>
          </p:cNvSpPr>
          <p:nvPr/>
        </p:nvSpPr>
        <p:spPr bwMode="auto">
          <a:xfrm>
            <a:off x="6172200" y="3429000"/>
            <a:ext cx="2286000" cy="1588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8C90DC0-80A6-40E0-8146-4EEE0D9190B4}"/>
              </a:ext>
            </a:extLst>
          </p:cNvPr>
          <p:cNvSpPr/>
          <p:nvPr/>
        </p:nvSpPr>
        <p:spPr>
          <a:xfrm>
            <a:off x="142844" y="602354"/>
            <a:ext cx="3357586" cy="267765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Ex4:</a:t>
            </a:r>
          </a:p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#include "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somefile.h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"</a:t>
            </a:r>
            <a:endParaRPr lang="fr-CA" sz="1400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fr-CA" sz="1400" b="1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extern</a:t>
            </a:r>
            <a:r>
              <a:rPr lang="fr-CA" sz="1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fr-CA" sz="14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int</a:t>
            </a:r>
            <a:r>
              <a:rPr lang="fr-CA" sz="1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fr-CA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var</a:t>
            </a:r>
            <a:r>
              <a:rPr lang="fr-CA" sz="1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;</a:t>
            </a:r>
            <a:endParaRPr lang="en-US" sz="1400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fr-CA" sz="14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int</a:t>
            </a:r>
            <a:r>
              <a:rPr lang="fr-CA" sz="1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main(</a:t>
            </a:r>
            <a:r>
              <a:rPr lang="fr-CA" sz="14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void</a:t>
            </a:r>
            <a:r>
              <a:rPr lang="fr-CA" sz="1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 </a:t>
            </a:r>
          </a:p>
          <a:p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= 10;</a:t>
            </a:r>
          </a:p>
          <a:p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return 0;</a:t>
            </a:r>
          </a:p>
          <a:p>
            <a:r>
              <a:rPr lang="fr-CA" sz="1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</a:p>
          <a:p>
            <a:endParaRPr lang="en-US" sz="1400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/>
            <a:r>
              <a:rPr lang="en-US" sz="1400" i="1" u="sng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Analysis 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Supposing that </a:t>
            </a:r>
            <a:r>
              <a:rPr lang="en-US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"</a:t>
            </a:r>
            <a:r>
              <a:rPr lang="en-US" sz="14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somefile.h</a:t>
            </a:r>
            <a:r>
              <a:rPr lang="en-US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" 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has the definition of </a:t>
            </a:r>
            <a:r>
              <a:rPr lang="en-US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This program will be compiled successfully. </a:t>
            </a:r>
            <a:endParaRPr lang="en-US" sz="1400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C90DC0-80A6-40E0-8146-4EEE0D9190B4}"/>
              </a:ext>
            </a:extLst>
          </p:cNvPr>
          <p:cNvSpPr/>
          <p:nvPr/>
        </p:nvSpPr>
        <p:spPr>
          <a:xfrm>
            <a:off x="3619528" y="597115"/>
            <a:ext cx="5238752" cy="332398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Ex5:</a:t>
            </a:r>
          </a:p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fr-CA" sz="1400" b="1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extern</a:t>
            </a:r>
            <a:r>
              <a:rPr lang="fr-CA" sz="1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fr-CA" sz="14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int</a:t>
            </a:r>
            <a:r>
              <a:rPr lang="fr-CA" sz="1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fr-CA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var</a:t>
            </a:r>
            <a:r>
              <a:rPr lang="fr-CA" sz="1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= 0;</a:t>
            </a:r>
            <a:endParaRPr lang="en-US" sz="1400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fr-CA" sz="14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int</a:t>
            </a:r>
            <a:r>
              <a:rPr lang="fr-CA" sz="1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main(</a:t>
            </a:r>
            <a:r>
              <a:rPr lang="fr-CA" sz="14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void</a:t>
            </a:r>
            <a:r>
              <a:rPr lang="fr-CA" sz="1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 </a:t>
            </a:r>
          </a:p>
          <a:p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 </a:t>
            </a:r>
            <a:r>
              <a:rPr lang="en-US" sz="14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= 10;</a:t>
            </a:r>
          </a:p>
          <a:p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 return 0;</a:t>
            </a:r>
          </a:p>
          <a:p>
            <a:r>
              <a:rPr lang="fr-CA" sz="1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</a:p>
          <a:p>
            <a:endParaRPr lang="en-US" sz="1400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/>
            <a:r>
              <a:rPr lang="en-US" sz="1400" i="1" u="sng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Analysis 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Guess this program will work? Well, here comes another surprise from C standards.</a:t>
            </a:r>
          </a:p>
          <a:p>
            <a:pPr algn="just"/>
            <a:r>
              <a:rPr lang="en-US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They say that...if a variable is only declared and an initializer is also provided with that declaration, then the memory for that variable will be allocated,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/e/, that variable will be considered as defined. Therefore, as per the C standard, this program will compile successfully and work.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C90DC0-80A6-40E0-8146-4EEE0D9190B4}"/>
              </a:ext>
            </a:extLst>
          </p:cNvPr>
          <p:cNvSpPr/>
          <p:nvPr/>
        </p:nvSpPr>
        <p:spPr>
          <a:xfrm>
            <a:off x="142844" y="4042010"/>
            <a:ext cx="8715436" cy="181588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short, we can say: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Declaration can be done any number of times but definition only once.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"</a:t>
            </a:r>
            <a:r>
              <a:rPr lang="en-US" sz="1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extern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"</a:t>
            </a:r>
            <a:r>
              <a:rPr lang="en-US" sz="1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keyword is used to extend the visibility of variables </a:t>
            </a:r>
            <a:r>
              <a:rPr lang="en-US" sz="140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/ functions.</a:t>
            </a:r>
            <a:endParaRPr lang="en-US" sz="1400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Since functions are visible  throughout the program by default. The use of </a:t>
            </a:r>
            <a:r>
              <a:rPr lang="en-US" sz="14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"extern"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is not needed in function declaration / definition. Its use is redundant.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When </a:t>
            </a:r>
            <a:r>
              <a:rPr lang="en-US" sz="14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"extern"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is used with a variable, it’s only declared not defined.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As an expression, when an </a:t>
            </a:r>
            <a:r>
              <a:rPr lang="en-US" sz="14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"extern"</a:t>
            </a:r>
            <a:r>
              <a:rPr lang="en-US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variable is declared with initialization, it is taken as definition of the variable as well.</a:t>
            </a:r>
          </a:p>
        </p:txBody>
      </p:sp>
    </p:spTree>
    <p:extLst>
      <p:ext uri="{BB962C8B-B14F-4D97-AF65-F5344CB8AC3E}">
        <p14:creationId xmlns:p14="http://schemas.microsoft.com/office/powerpoint/2010/main" val="22189763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Differences between Extern and Static Linkage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en-US" dirty="0"/>
              <a:t>static names have internal linkage (Exception: static members of a class). Name is not visible outside the current translation unit. </a:t>
            </a:r>
          </a:p>
          <a:p>
            <a:pPr lvl="1"/>
            <a:r>
              <a:rPr lang="en-US" altLang="en-US" dirty="0"/>
              <a:t>extern names have external linkage</a:t>
            </a:r>
          </a:p>
        </p:txBody>
      </p:sp>
      <p:grpSp>
        <p:nvGrpSpPr>
          <p:cNvPr id="29700" name="Group 3"/>
          <p:cNvGrpSpPr>
            <a:grpSpLocks/>
          </p:cNvGrpSpPr>
          <p:nvPr/>
        </p:nvGrpSpPr>
        <p:grpSpPr bwMode="auto">
          <a:xfrm>
            <a:off x="796925" y="2743200"/>
            <a:ext cx="8194675" cy="3151188"/>
            <a:chOff x="387" y="2116"/>
            <a:chExt cx="5162" cy="1985"/>
          </a:xfrm>
        </p:grpSpPr>
        <p:sp>
          <p:nvSpPr>
            <p:cNvPr id="29701" name="Rectangle 4"/>
            <p:cNvSpPr>
              <a:spLocks noChangeArrowheads="1"/>
            </p:cNvSpPr>
            <p:nvPr/>
          </p:nvSpPr>
          <p:spPr bwMode="auto">
            <a:xfrm>
              <a:off x="4570" y="3816"/>
              <a:ext cx="978" cy="2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marL="342900" indent="-342900" eaLnBrk="0" hangingPunct="0">
                <a:tabLst>
                  <a:tab pos="111125" algn="l"/>
                  <a:tab pos="568325" algn="l"/>
                  <a:tab pos="1025525" algn="l"/>
                  <a:tab pos="1482725" algn="l"/>
                  <a:tab pos="1939925" algn="l"/>
                  <a:tab pos="2397125" algn="l"/>
                  <a:tab pos="2854325" algn="l"/>
                  <a:tab pos="3311525" algn="l"/>
                  <a:tab pos="3768725" algn="l"/>
                  <a:tab pos="4225925" algn="l"/>
                  <a:tab pos="4683125" algn="l"/>
                  <a:tab pos="5140325" algn="l"/>
                  <a:tab pos="5597525" algn="l"/>
                  <a:tab pos="6054725" algn="l"/>
                  <a:tab pos="6511925" algn="l"/>
                  <a:tab pos="6969125" algn="l"/>
                  <a:tab pos="7426325" algn="l"/>
                  <a:tab pos="7883525" algn="l"/>
                  <a:tab pos="8340725" algn="l"/>
                  <a:tab pos="8797925" algn="l"/>
                  <a:tab pos="9255125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WenQuanYi Zen Hei Sharp" charset="0"/>
                  <a:cs typeface="WenQuanYi Zen Hei Sharp" charset="0"/>
                </a:defRPr>
              </a:lvl1pPr>
              <a:lvl2pPr marL="111125" eaLnBrk="0" hangingPunct="0">
                <a:tabLst>
                  <a:tab pos="111125" algn="l"/>
                  <a:tab pos="568325" algn="l"/>
                  <a:tab pos="1025525" algn="l"/>
                  <a:tab pos="1482725" algn="l"/>
                  <a:tab pos="1939925" algn="l"/>
                  <a:tab pos="2397125" algn="l"/>
                  <a:tab pos="2854325" algn="l"/>
                  <a:tab pos="3311525" algn="l"/>
                  <a:tab pos="3768725" algn="l"/>
                  <a:tab pos="4225925" algn="l"/>
                  <a:tab pos="4683125" algn="l"/>
                  <a:tab pos="5140325" algn="l"/>
                  <a:tab pos="5597525" algn="l"/>
                  <a:tab pos="6054725" algn="l"/>
                  <a:tab pos="6511925" algn="l"/>
                  <a:tab pos="6969125" algn="l"/>
                  <a:tab pos="7426325" algn="l"/>
                  <a:tab pos="7883525" algn="l"/>
                  <a:tab pos="8340725" algn="l"/>
                  <a:tab pos="8797925" algn="l"/>
                  <a:tab pos="9255125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WenQuanYi Zen Hei Sharp" charset="0"/>
                  <a:cs typeface="WenQuanYi Zen Hei Sharp" charset="0"/>
                </a:defRPr>
              </a:lvl2pPr>
              <a:lvl3pPr eaLnBrk="0" hangingPunct="0">
                <a:tabLst>
                  <a:tab pos="111125" algn="l"/>
                  <a:tab pos="568325" algn="l"/>
                  <a:tab pos="1025525" algn="l"/>
                  <a:tab pos="1482725" algn="l"/>
                  <a:tab pos="1939925" algn="l"/>
                  <a:tab pos="2397125" algn="l"/>
                  <a:tab pos="2854325" algn="l"/>
                  <a:tab pos="3311525" algn="l"/>
                  <a:tab pos="3768725" algn="l"/>
                  <a:tab pos="4225925" algn="l"/>
                  <a:tab pos="4683125" algn="l"/>
                  <a:tab pos="5140325" algn="l"/>
                  <a:tab pos="5597525" algn="l"/>
                  <a:tab pos="6054725" algn="l"/>
                  <a:tab pos="6511925" algn="l"/>
                  <a:tab pos="6969125" algn="l"/>
                  <a:tab pos="7426325" algn="l"/>
                  <a:tab pos="7883525" algn="l"/>
                  <a:tab pos="8340725" algn="l"/>
                  <a:tab pos="8797925" algn="l"/>
                  <a:tab pos="9255125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WenQuanYi Zen Hei Sharp" charset="0"/>
                  <a:cs typeface="WenQuanYi Zen Hei Sharp" charset="0"/>
                </a:defRPr>
              </a:lvl3pPr>
              <a:lvl4pPr eaLnBrk="0" hangingPunct="0">
                <a:tabLst>
                  <a:tab pos="111125" algn="l"/>
                  <a:tab pos="568325" algn="l"/>
                  <a:tab pos="1025525" algn="l"/>
                  <a:tab pos="1482725" algn="l"/>
                  <a:tab pos="1939925" algn="l"/>
                  <a:tab pos="2397125" algn="l"/>
                  <a:tab pos="2854325" algn="l"/>
                  <a:tab pos="3311525" algn="l"/>
                  <a:tab pos="3768725" algn="l"/>
                  <a:tab pos="4225925" algn="l"/>
                  <a:tab pos="4683125" algn="l"/>
                  <a:tab pos="5140325" algn="l"/>
                  <a:tab pos="5597525" algn="l"/>
                  <a:tab pos="6054725" algn="l"/>
                  <a:tab pos="6511925" algn="l"/>
                  <a:tab pos="6969125" algn="l"/>
                  <a:tab pos="7426325" algn="l"/>
                  <a:tab pos="7883525" algn="l"/>
                  <a:tab pos="8340725" algn="l"/>
                  <a:tab pos="8797925" algn="l"/>
                  <a:tab pos="9255125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WenQuanYi Zen Hei Sharp" charset="0"/>
                  <a:cs typeface="WenQuanYi Zen Hei Sharp" charset="0"/>
                </a:defRPr>
              </a:lvl4pPr>
              <a:lvl5pPr eaLnBrk="0" hangingPunct="0">
                <a:tabLst>
                  <a:tab pos="111125" algn="l"/>
                  <a:tab pos="568325" algn="l"/>
                  <a:tab pos="1025525" algn="l"/>
                  <a:tab pos="1482725" algn="l"/>
                  <a:tab pos="1939925" algn="l"/>
                  <a:tab pos="2397125" algn="l"/>
                  <a:tab pos="2854325" algn="l"/>
                  <a:tab pos="3311525" algn="l"/>
                  <a:tab pos="3768725" algn="l"/>
                  <a:tab pos="4225925" algn="l"/>
                  <a:tab pos="4683125" algn="l"/>
                  <a:tab pos="5140325" algn="l"/>
                  <a:tab pos="5597525" algn="l"/>
                  <a:tab pos="6054725" algn="l"/>
                  <a:tab pos="6511925" algn="l"/>
                  <a:tab pos="6969125" algn="l"/>
                  <a:tab pos="7426325" algn="l"/>
                  <a:tab pos="7883525" algn="l"/>
                  <a:tab pos="8340725" algn="l"/>
                  <a:tab pos="8797925" algn="l"/>
                  <a:tab pos="9255125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WenQuanYi Zen Hei Sharp" charset="0"/>
                  <a:cs typeface="WenQuanYi Zen Hei Sharp" charset="0"/>
                </a:defRPr>
              </a:lvl5pPr>
              <a:lvl6pPr marL="2514600" indent="-228600" defTabSz="449263" eaLnBrk="0" fontAlgn="base" hangingPunct="0">
                <a:lnSpc>
                  <a:spcPct val="11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111125" algn="l"/>
                  <a:tab pos="568325" algn="l"/>
                  <a:tab pos="1025525" algn="l"/>
                  <a:tab pos="1482725" algn="l"/>
                  <a:tab pos="1939925" algn="l"/>
                  <a:tab pos="2397125" algn="l"/>
                  <a:tab pos="2854325" algn="l"/>
                  <a:tab pos="3311525" algn="l"/>
                  <a:tab pos="3768725" algn="l"/>
                  <a:tab pos="4225925" algn="l"/>
                  <a:tab pos="4683125" algn="l"/>
                  <a:tab pos="5140325" algn="l"/>
                  <a:tab pos="5597525" algn="l"/>
                  <a:tab pos="6054725" algn="l"/>
                  <a:tab pos="6511925" algn="l"/>
                  <a:tab pos="6969125" algn="l"/>
                  <a:tab pos="7426325" algn="l"/>
                  <a:tab pos="7883525" algn="l"/>
                  <a:tab pos="8340725" algn="l"/>
                  <a:tab pos="8797925" algn="l"/>
                  <a:tab pos="9255125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WenQuanYi Zen Hei Sharp" charset="0"/>
                  <a:cs typeface="WenQuanYi Zen Hei Sharp" charset="0"/>
                </a:defRPr>
              </a:lvl6pPr>
              <a:lvl7pPr marL="2971800" indent="-228600" defTabSz="449263" eaLnBrk="0" fontAlgn="base" hangingPunct="0">
                <a:lnSpc>
                  <a:spcPct val="11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111125" algn="l"/>
                  <a:tab pos="568325" algn="l"/>
                  <a:tab pos="1025525" algn="l"/>
                  <a:tab pos="1482725" algn="l"/>
                  <a:tab pos="1939925" algn="l"/>
                  <a:tab pos="2397125" algn="l"/>
                  <a:tab pos="2854325" algn="l"/>
                  <a:tab pos="3311525" algn="l"/>
                  <a:tab pos="3768725" algn="l"/>
                  <a:tab pos="4225925" algn="l"/>
                  <a:tab pos="4683125" algn="l"/>
                  <a:tab pos="5140325" algn="l"/>
                  <a:tab pos="5597525" algn="l"/>
                  <a:tab pos="6054725" algn="l"/>
                  <a:tab pos="6511925" algn="l"/>
                  <a:tab pos="6969125" algn="l"/>
                  <a:tab pos="7426325" algn="l"/>
                  <a:tab pos="7883525" algn="l"/>
                  <a:tab pos="8340725" algn="l"/>
                  <a:tab pos="8797925" algn="l"/>
                  <a:tab pos="9255125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WenQuanYi Zen Hei Sharp" charset="0"/>
                  <a:cs typeface="WenQuanYi Zen Hei Sharp" charset="0"/>
                </a:defRPr>
              </a:lvl7pPr>
              <a:lvl8pPr marL="3429000" indent="-228600" defTabSz="449263" eaLnBrk="0" fontAlgn="base" hangingPunct="0">
                <a:lnSpc>
                  <a:spcPct val="11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111125" algn="l"/>
                  <a:tab pos="568325" algn="l"/>
                  <a:tab pos="1025525" algn="l"/>
                  <a:tab pos="1482725" algn="l"/>
                  <a:tab pos="1939925" algn="l"/>
                  <a:tab pos="2397125" algn="l"/>
                  <a:tab pos="2854325" algn="l"/>
                  <a:tab pos="3311525" algn="l"/>
                  <a:tab pos="3768725" algn="l"/>
                  <a:tab pos="4225925" algn="l"/>
                  <a:tab pos="4683125" algn="l"/>
                  <a:tab pos="5140325" algn="l"/>
                  <a:tab pos="5597525" algn="l"/>
                  <a:tab pos="6054725" algn="l"/>
                  <a:tab pos="6511925" algn="l"/>
                  <a:tab pos="6969125" algn="l"/>
                  <a:tab pos="7426325" algn="l"/>
                  <a:tab pos="7883525" algn="l"/>
                  <a:tab pos="8340725" algn="l"/>
                  <a:tab pos="8797925" algn="l"/>
                  <a:tab pos="9255125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WenQuanYi Zen Hei Sharp" charset="0"/>
                  <a:cs typeface="WenQuanYi Zen Hei Sharp" charset="0"/>
                </a:defRPr>
              </a:lvl8pPr>
              <a:lvl9pPr marL="3886200" indent="-228600" defTabSz="449263" eaLnBrk="0" fontAlgn="base" hangingPunct="0">
                <a:lnSpc>
                  <a:spcPct val="11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111125" algn="l"/>
                  <a:tab pos="568325" algn="l"/>
                  <a:tab pos="1025525" algn="l"/>
                  <a:tab pos="1482725" algn="l"/>
                  <a:tab pos="1939925" algn="l"/>
                  <a:tab pos="2397125" algn="l"/>
                  <a:tab pos="2854325" algn="l"/>
                  <a:tab pos="3311525" algn="l"/>
                  <a:tab pos="3768725" algn="l"/>
                  <a:tab pos="4225925" algn="l"/>
                  <a:tab pos="4683125" algn="l"/>
                  <a:tab pos="5140325" algn="l"/>
                  <a:tab pos="5597525" algn="l"/>
                  <a:tab pos="6054725" algn="l"/>
                  <a:tab pos="6511925" algn="l"/>
                  <a:tab pos="6969125" algn="l"/>
                  <a:tab pos="7426325" algn="l"/>
                  <a:tab pos="7883525" algn="l"/>
                  <a:tab pos="8340725" algn="l"/>
                  <a:tab pos="8797925" algn="l"/>
                  <a:tab pos="9255125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WenQuanYi Zen Hei Sharp" charset="0"/>
                  <a:cs typeface="WenQuanYi Zen Hei Sharp" charset="0"/>
                </a:defRPr>
              </a:lvl9pPr>
            </a:lstStyle>
            <a:p>
              <a:pPr lvl="1" indent="0" eaLnBrk="1" hangingPunct="1">
                <a:lnSpc>
                  <a:spcPct val="80000"/>
                </a:lnSpc>
                <a:spcBef>
                  <a:spcPts val="600"/>
                </a:spcBef>
                <a:spcAft>
                  <a:spcPts val="600"/>
                </a:spcAft>
                <a:buClrTx/>
                <a:buFontTx/>
                <a:buNone/>
              </a:pPr>
              <a:r>
                <a:rPr lang="en-US" altLang="en-US" sz="2200" dirty="0">
                  <a:solidFill>
                    <a:schemeClr val="tx1"/>
                  </a:solidFill>
                  <a:latin typeface="Arial" charset="0"/>
                </a:rPr>
                <a:t>No</a:t>
              </a:r>
            </a:p>
          </p:txBody>
        </p:sp>
        <p:sp>
          <p:nvSpPr>
            <p:cNvPr id="29702" name="Rectangle 5"/>
            <p:cNvSpPr>
              <a:spLocks noChangeArrowheads="1"/>
            </p:cNvSpPr>
            <p:nvPr/>
          </p:nvSpPr>
          <p:spPr bwMode="auto">
            <a:xfrm>
              <a:off x="3686" y="3816"/>
              <a:ext cx="884" cy="2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marL="342900" indent="-342900" eaLnBrk="0" hangingPunct="0">
                <a:tabLst>
                  <a:tab pos="111125" algn="l"/>
                  <a:tab pos="568325" algn="l"/>
                  <a:tab pos="1025525" algn="l"/>
                  <a:tab pos="1482725" algn="l"/>
                  <a:tab pos="1939925" algn="l"/>
                  <a:tab pos="2397125" algn="l"/>
                  <a:tab pos="2854325" algn="l"/>
                  <a:tab pos="3311525" algn="l"/>
                  <a:tab pos="3768725" algn="l"/>
                  <a:tab pos="4225925" algn="l"/>
                  <a:tab pos="4683125" algn="l"/>
                  <a:tab pos="5140325" algn="l"/>
                  <a:tab pos="5597525" algn="l"/>
                  <a:tab pos="6054725" algn="l"/>
                  <a:tab pos="6511925" algn="l"/>
                  <a:tab pos="6969125" algn="l"/>
                  <a:tab pos="7426325" algn="l"/>
                  <a:tab pos="7883525" algn="l"/>
                  <a:tab pos="8340725" algn="l"/>
                  <a:tab pos="8797925" algn="l"/>
                  <a:tab pos="9255125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WenQuanYi Zen Hei Sharp" charset="0"/>
                  <a:cs typeface="WenQuanYi Zen Hei Sharp" charset="0"/>
                </a:defRPr>
              </a:lvl1pPr>
              <a:lvl2pPr marL="111125" eaLnBrk="0" hangingPunct="0">
                <a:tabLst>
                  <a:tab pos="111125" algn="l"/>
                  <a:tab pos="568325" algn="l"/>
                  <a:tab pos="1025525" algn="l"/>
                  <a:tab pos="1482725" algn="l"/>
                  <a:tab pos="1939925" algn="l"/>
                  <a:tab pos="2397125" algn="l"/>
                  <a:tab pos="2854325" algn="l"/>
                  <a:tab pos="3311525" algn="l"/>
                  <a:tab pos="3768725" algn="l"/>
                  <a:tab pos="4225925" algn="l"/>
                  <a:tab pos="4683125" algn="l"/>
                  <a:tab pos="5140325" algn="l"/>
                  <a:tab pos="5597525" algn="l"/>
                  <a:tab pos="6054725" algn="l"/>
                  <a:tab pos="6511925" algn="l"/>
                  <a:tab pos="6969125" algn="l"/>
                  <a:tab pos="7426325" algn="l"/>
                  <a:tab pos="7883525" algn="l"/>
                  <a:tab pos="8340725" algn="l"/>
                  <a:tab pos="8797925" algn="l"/>
                  <a:tab pos="9255125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WenQuanYi Zen Hei Sharp" charset="0"/>
                  <a:cs typeface="WenQuanYi Zen Hei Sharp" charset="0"/>
                </a:defRPr>
              </a:lvl2pPr>
              <a:lvl3pPr eaLnBrk="0" hangingPunct="0">
                <a:tabLst>
                  <a:tab pos="111125" algn="l"/>
                  <a:tab pos="568325" algn="l"/>
                  <a:tab pos="1025525" algn="l"/>
                  <a:tab pos="1482725" algn="l"/>
                  <a:tab pos="1939925" algn="l"/>
                  <a:tab pos="2397125" algn="l"/>
                  <a:tab pos="2854325" algn="l"/>
                  <a:tab pos="3311525" algn="l"/>
                  <a:tab pos="3768725" algn="l"/>
                  <a:tab pos="4225925" algn="l"/>
                  <a:tab pos="4683125" algn="l"/>
                  <a:tab pos="5140325" algn="l"/>
                  <a:tab pos="5597525" algn="l"/>
                  <a:tab pos="6054725" algn="l"/>
                  <a:tab pos="6511925" algn="l"/>
                  <a:tab pos="6969125" algn="l"/>
                  <a:tab pos="7426325" algn="l"/>
                  <a:tab pos="7883525" algn="l"/>
                  <a:tab pos="8340725" algn="l"/>
                  <a:tab pos="8797925" algn="l"/>
                  <a:tab pos="9255125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WenQuanYi Zen Hei Sharp" charset="0"/>
                  <a:cs typeface="WenQuanYi Zen Hei Sharp" charset="0"/>
                </a:defRPr>
              </a:lvl3pPr>
              <a:lvl4pPr eaLnBrk="0" hangingPunct="0">
                <a:tabLst>
                  <a:tab pos="111125" algn="l"/>
                  <a:tab pos="568325" algn="l"/>
                  <a:tab pos="1025525" algn="l"/>
                  <a:tab pos="1482725" algn="l"/>
                  <a:tab pos="1939925" algn="l"/>
                  <a:tab pos="2397125" algn="l"/>
                  <a:tab pos="2854325" algn="l"/>
                  <a:tab pos="3311525" algn="l"/>
                  <a:tab pos="3768725" algn="l"/>
                  <a:tab pos="4225925" algn="l"/>
                  <a:tab pos="4683125" algn="l"/>
                  <a:tab pos="5140325" algn="l"/>
                  <a:tab pos="5597525" algn="l"/>
                  <a:tab pos="6054725" algn="l"/>
                  <a:tab pos="6511925" algn="l"/>
                  <a:tab pos="6969125" algn="l"/>
                  <a:tab pos="7426325" algn="l"/>
                  <a:tab pos="7883525" algn="l"/>
                  <a:tab pos="8340725" algn="l"/>
                  <a:tab pos="8797925" algn="l"/>
                  <a:tab pos="9255125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WenQuanYi Zen Hei Sharp" charset="0"/>
                  <a:cs typeface="WenQuanYi Zen Hei Sharp" charset="0"/>
                </a:defRPr>
              </a:lvl4pPr>
              <a:lvl5pPr eaLnBrk="0" hangingPunct="0">
                <a:tabLst>
                  <a:tab pos="111125" algn="l"/>
                  <a:tab pos="568325" algn="l"/>
                  <a:tab pos="1025525" algn="l"/>
                  <a:tab pos="1482725" algn="l"/>
                  <a:tab pos="1939925" algn="l"/>
                  <a:tab pos="2397125" algn="l"/>
                  <a:tab pos="2854325" algn="l"/>
                  <a:tab pos="3311525" algn="l"/>
                  <a:tab pos="3768725" algn="l"/>
                  <a:tab pos="4225925" algn="l"/>
                  <a:tab pos="4683125" algn="l"/>
                  <a:tab pos="5140325" algn="l"/>
                  <a:tab pos="5597525" algn="l"/>
                  <a:tab pos="6054725" algn="l"/>
                  <a:tab pos="6511925" algn="l"/>
                  <a:tab pos="6969125" algn="l"/>
                  <a:tab pos="7426325" algn="l"/>
                  <a:tab pos="7883525" algn="l"/>
                  <a:tab pos="8340725" algn="l"/>
                  <a:tab pos="8797925" algn="l"/>
                  <a:tab pos="9255125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WenQuanYi Zen Hei Sharp" charset="0"/>
                  <a:cs typeface="WenQuanYi Zen Hei Sharp" charset="0"/>
                </a:defRPr>
              </a:lvl5pPr>
              <a:lvl6pPr marL="2514600" indent="-228600" defTabSz="449263" eaLnBrk="0" fontAlgn="base" hangingPunct="0">
                <a:lnSpc>
                  <a:spcPct val="11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111125" algn="l"/>
                  <a:tab pos="568325" algn="l"/>
                  <a:tab pos="1025525" algn="l"/>
                  <a:tab pos="1482725" algn="l"/>
                  <a:tab pos="1939925" algn="l"/>
                  <a:tab pos="2397125" algn="l"/>
                  <a:tab pos="2854325" algn="l"/>
                  <a:tab pos="3311525" algn="l"/>
                  <a:tab pos="3768725" algn="l"/>
                  <a:tab pos="4225925" algn="l"/>
                  <a:tab pos="4683125" algn="l"/>
                  <a:tab pos="5140325" algn="l"/>
                  <a:tab pos="5597525" algn="l"/>
                  <a:tab pos="6054725" algn="l"/>
                  <a:tab pos="6511925" algn="l"/>
                  <a:tab pos="6969125" algn="l"/>
                  <a:tab pos="7426325" algn="l"/>
                  <a:tab pos="7883525" algn="l"/>
                  <a:tab pos="8340725" algn="l"/>
                  <a:tab pos="8797925" algn="l"/>
                  <a:tab pos="9255125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WenQuanYi Zen Hei Sharp" charset="0"/>
                  <a:cs typeface="WenQuanYi Zen Hei Sharp" charset="0"/>
                </a:defRPr>
              </a:lvl6pPr>
              <a:lvl7pPr marL="2971800" indent="-228600" defTabSz="449263" eaLnBrk="0" fontAlgn="base" hangingPunct="0">
                <a:lnSpc>
                  <a:spcPct val="11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111125" algn="l"/>
                  <a:tab pos="568325" algn="l"/>
                  <a:tab pos="1025525" algn="l"/>
                  <a:tab pos="1482725" algn="l"/>
                  <a:tab pos="1939925" algn="l"/>
                  <a:tab pos="2397125" algn="l"/>
                  <a:tab pos="2854325" algn="l"/>
                  <a:tab pos="3311525" algn="l"/>
                  <a:tab pos="3768725" algn="l"/>
                  <a:tab pos="4225925" algn="l"/>
                  <a:tab pos="4683125" algn="l"/>
                  <a:tab pos="5140325" algn="l"/>
                  <a:tab pos="5597525" algn="l"/>
                  <a:tab pos="6054725" algn="l"/>
                  <a:tab pos="6511925" algn="l"/>
                  <a:tab pos="6969125" algn="l"/>
                  <a:tab pos="7426325" algn="l"/>
                  <a:tab pos="7883525" algn="l"/>
                  <a:tab pos="8340725" algn="l"/>
                  <a:tab pos="8797925" algn="l"/>
                  <a:tab pos="9255125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WenQuanYi Zen Hei Sharp" charset="0"/>
                  <a:cs typeface="WenQuanYi Zen Hei Sharp" charset="0"/>
                </a:defRPr>
              </a:lvl7pPr>
              <a:lvl8pPr marL="3429000" indent="-228600" defTabSz="449263" eaLnBrk="0" fontAlgn="base" hangingPunct="0">
                <a:lnSpc>
                  <a:spcPct val="11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111125" algn="l"/>
                  <a:tab pos="568325" algn="l"/>
                  <a:tab pos="1025525" algn="l"/>
                  <a:tab pos="1482725" algn="l"/>
                  <a:tab pos="1939925" algn="l"/>
                  <a:tab pos="2397125" algn="l"/>
                  <a:tab pos="2854325" algn="l"/>
                  <a:tab pos="3311525" algn="l"/>
                  <a:tab pos="3768725" algn="l"/>
                  <a:tab pos="4225925" algn="l"/>
                  <a:tab pos="4683125" algn="l"/>
                  <a:tab pos="5140325" algn="l"/>
                  <a:tab pos="5597525" algn="l"/>
                  <a:tab pos="6054725" algn="l"/>
                  <a:tab pos="6511925" algn="l"/>
                  <a:tab pos="6969125" algn="l"/>
                  <a:tab pos="7426325" algn="l"/>
                  <a:tab pos="7883525" algn="l"/>
                  <a:tab pos="8340725" algn="l"/>
                  <a:tab pos="8797925" algn="l"/>
                  <a:tab pos="9255125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WenQuanYi Zen Hei Sharp" charset="0"/>
                  <a:cs typeface="WenQuanYi Zen Hei Sharp" charset="0"/>
                </a:defRPr>
              </a:lvl8pPr>
              <a:lvl9pPr marL="3886200" indent="-228600" defTabSz="449263" eaLnBrk="0" fontAlgn="base" hangingPunct="0">
                <a:lnSpc>
                  <a:spcPct val="11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111125" algn="l"/>
                  <a:tab pos="568325" algn="l"/>
                  <a:tab pos="1025525" algn="l"/>
                  <a:tab pos="1482725" algn="l"/>
                  <a:tab pos="1939925" algn="l"/>
                  <a:tab pos="2397125" algn="l"/>
                  <a:tab pos="2854325" algn="l"/>
                  <a:tab pos="3311525" algn="l"/>
                  <a:tab pos="3768725" algn="l"/>
                  <a:tab pos="4225925" algn="l"/>
                  <a:tab pos="4683125" algn="l"/>
                  <a:tab pos="5140325" algn="l"/>
                  <a:tab pos="5597525" algn="l"/>
                  <a:tab pos="6054725" algn="l"/>
                  <a:tab pos="6511925" algn="l"/>
                  <a:tab pos="6969125" algn="l"/>
                  <a:tab pos="7426325" algn="l"/>
                  <a:tab pos="7883525" algn="l"/>
                  <a:tab pos="8340725" algn="l"/>
                  <a:tab pos="8797925" algn="l"/>
                  <a:tab pos="9255125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WenQuanYi Zen Hei Sharp" charset="0"/>
                  <a:cs typeface="WenQuanYi Zen Hei Sharp" charset="0"/>
                </a:defRPr>
              </a:lvl9pPr>
            </a:lstStyle>
            <a:p>
              <a:pPr lvl="1" indent="0" eaLnBrk="1" hangingPunct="1">
                <a:lnSpc>
                  <a:spcPct val="80000"/>
                </a:lnSpc>
                <a:spcBef>
                  <a:spcPts val="600"/>
                </a:spcBef>
                <a:spcAft>
                  <a:spcPts val="600"/>
                </a:spcAft>
                <a:buClrTx/>
                <a:buFontTx/>
                <a:buNone/>
              </a:pPr>
              <a:r>
                <a:rPr lang="en-US" altLang="en-US" sz="2200" dirty="0">
                  <a:solidFill>
                    <a:schemeClr val="tx1"/>
                  </a:solidFill>
                  <a:latin typeface="Arial" charset="0"/>
                </a:rPr>
                <a:t>Yes</a:t>
              </a:r>
            </a:p>
          </p:txBody>
        </p:sp>
        <p:sp>
          <p:nvSpPr>
            <p:cNvPr id="29703" name="Rectangle 6"/>
            <p:cNvSpPr>
              <a:spLocks noChangeArrowheads="1"/>
            </p:cNvSpPr>
            <p:nvPr/>
          </p:nvSpPr>
          <p:spPr bwMode="auto">
            <a:xfrm>
              <a:off x="387" y="3816"/>
              <a:ext cx="3298" cy="2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marL="342900" indent="-342900" eaLnBrk="0" hangingPunct="0">
                <a:tabLst>
                  <a:tab pos="111125" algn="l"/>
                  <a:tab pos="568325" algn="l"/>
                  <a:tab pos="1025525" algn="l"/>
                  <a:tab pos="1482725" algn="l"/>
                  <a:tab pos="1939925" algn="l"/>
                  <a:tab pos="2397125" algn="l"/>
                  <a:tab pos="2854325" algn="l"/>
                  <a:tab pos="3311525" algn="l"/>
                  <a:tab pos="3768725" algn="l"/>
                  <a:tab pos="4225925" algn="l"/>
                  <a:tab pos="4683125" algn="l"/>
                  <a:tab pos="5140325" algn="l"/>
                  <a:tab pos="5597525" algn="l"/>
                  <a:tab pos="6054725" algn="l"/>
                  <a:tab pos="6511925" algn="l"/>
                  <a:tab pos="6969125" algn="l"/>
                  <a:tab pos="7426325" algn="l"/>
                  <a:tab pos="7883525" algn="l"/>
                  <a:tab pos="8340725" algn="l"/>
                  <a:tab pos="8797925" algn="l"/>
                  <a:tab pos="9255125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WenQuanYi Zen Hei Sharp" charset="0"/>
                  <a:cs typeface="WenQuanYi Zen Hei Sharp" charset="0"/>
                </a:defRPr>
              </a:lvl1pPr>
              <a:lvl2pPr marL="111125" eaLnBrk="0" hangingPunct="0">
                <a:tabLst>
                  <a:tab pos="111125" algn="l"/>
                  <a:tab pos="568325" algn="l"/>
                  <a:tab pos="1025525" algn="l"/>
                  <a:tab pos="1482725" algn="l"/>
                  <a:tab pos="1939925" algn="l"/>
                  <a:tab pos="2397125" algn="l"/>
                  <a:tab pos="2854325" algn="l"/>
                  <a:tab pos="3311525" algn="l"/>
                  <a:tab pos="3768725" algn="l"/>
                  <a:tab pos="4225925" algn="l"/>
                  <a:tab pos="4683125" algn="l"/>
                  <a:tab pos="5140325" algn="l"/>
                  <a:tab pos="5597525" algn="l"/>
                  <a:tab pos="6054725" algn="l"/>
                  <a:tab pos="6511925" algn="l"/>
                  <a:tab pos="6969125" algn="l"/>
                  <a:tab pos="7426325" algn="l"/>
                  <a:tab pos="7883525" algn="l"/>
                  <a:tab pos="8340725" algn="l"/>
                  <a:tab pos="8797925" algn="l"/>
                  <a:tab pos="9255125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WenQuanYi Zen Hei Sharp" charset="0"/>
                  <a:cs typeface="WenQuanYi Zen Hei Sharp" charset="0"/>
                </a:defRPr>
              </a:lvl2pPr>
              <a:lvl3pPr eaLnBrk="0" hangingPunct="0">
                <a:tabLst>
                  <a:tab pos="111125" algn="l"/>
                  <a:tab pos="568325" algn="l"/>
                  <a:tab pos="1025525" algn="l"/>
                  <a:tab pos="1482725" algn="l"/>
                  <a:tab pos="1939925" algn="l"/>
                  <a:tab pos="2397125" algn="l"/>
                  <a:tab pos="2854325" algn="l"/>
                  <a:tab pos="3311525" algn="l"/>
                  <a:tab pos="3768725" algn="l"/>
                  <a:tab pos="4225925" algn="l"/>
                  <a:tab pos="4683125" algn="l"/>
                  <a:tab pos="5140325" algn="l"/>
                  <a:tab pos="5597525" algn="l"/>
                  <a:tab pos="6054725" algn="l"/>
                  <a:tab pos="6511925" algn="l"/>
                  <a:tab pos="6969125" algn="l"/>
                  <a:tab pos="7426325" algn="l"/>
                  <a:tab pos="7883525" algn="l"/>
                  <a:tab pos="8340725" algn="l"/>
                  <a:tab pos="8797925" algn="l"/>
                  <a:tab pos="9255125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WenQuanYi Zen Hei Sharp" charset="0"/>
                  <a:cs typeface="WenQuanYi Zen Hei Sharp" charset="0"/>
                </a:defRPr>
              </a:lvl3pPr>
              <a:lvl4pPr eaLnBrk="0" hangingPunct="0">
                <a:tabLst>
                  <a:tab pos="111125" algn="l"/>
                  <a:tab pos="568325" algn="l"/>
                  <a:tab pos="1025525" algn="l"/>
                  <a:tab pos="1482725" algn="l"/>
                  <a:tab pos="1939925" algn="l"/>
                  <a:tab pos="2397125" algn="l"/>
                  <a:tab pos="2854325" algn="l"/>
                  <a:tab pos="3311525" algn="l"/>
                  <a:tab pos="3768725" algn="l"/>
                  <a:tab pos="4225925" algn="l"/>
                  <a:tab pos="4683125" algn="l"/>
                  <a:tab pos="5140325" algn="l"/>
                  <a:tab pos="5597525" algn="l"/>
                  <a:tab pos="6054725" algn="l"/>
                  <a:tab pos="6511925" algn="l"/>
                  <a:tab pos="6969125" algn="l"/>
                  <a:tab pos="7426325" algn="l"/>
                  <a:tab pos="7883525" algn="l"/>
                  <a:tab pos="8340725" algn="l"/>
                  <a:tab pos="8797925" algn="l"/>
                  <a:tab pos="9255125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WenQuanYi Zen Hei Sharp" charset="0"/>
                  <a:cs typeface="WenQuanYi Zen Hei Sharp" charset="0"/>
                </a:defRPr>
              </a:lvl4pPr>
              <a:lvl5pPr eaLnBrk="0" hangingPunct="0">
                <a:tabLst>
                  <a:tab pos="111125" algn="l"/>
                  <a:tab pos="568325" algn="l"/>
                  <a:tab pos="1025525" algn="l"/>
                  <a:tab pos="1482725" algn="l"/>
                  <a:tab pos="1939925" algn="l"/>
                  <a:tab pos="2397125" algn="l"/>
                  <a:tab pos="2854325" algn="l"/>
                  <a:tab pos="3311525" algn="l"/>
                  <a:tab pos="3768725" algn="l"/>
                  <a:tab pos="4225925" algn="l"/>
                  <a:tab pos="4683125" algn="l"/>
                  <a:tab pos="5140325" algn="l"/>
                  <a:tab pos="5597525" algn="l"/>
                  <a:tab pos="6054725" algn="l"/>
                  <a:tab pos="6511925" algn="l"/>
                  <a:tab pos="6969125" algn="l"/>
                  <a:tab pos="7426325" algn="l"/>
                  <a:tab pos="7883525" algn="l"/>
                  <a:tab pos="8340725" algn="l"/>
                  <a:tab pos="8797925" algn="l"/>
                  <a:tab pos="9255125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WenQuanYi Zen Hei Sharp" charset="0"/>
                  <a:cs typeface="WenQuanYi Zen Hei Sharp" charset="0"/>
                </a:defRPr>
              </a:lvl5pPr>
              <a:lvl6pPr marL="2514600" indent="-228600" defTabSz="449263" eaLnBrk="0" fontAlgn="base" hangingPunct="0">
                <a:lnSpc>
                  <a:spcPct val="11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111125" algn="l"/>
                  <a:tab pos="568325" algn="l"/>
                  <a:tab pos="1025525" algn="l"/>
                  <a:tab pos="1482725" algn="l"/>
                  <a:tab pos="1939925" algn="l"/>
                  <a:tab pos="2397125" algn="l"/>
                  <a:tab pos="2854325" algn="l"/>
                  <a:tab pos="3311525" algn="l"/>
                  <a:tab pos="3768725" algn="l"/>
                  <a:tab pos="4225925" algn="l"/>
                  <a:tab pos="4683125" algn="l"/>
                  <a:tab pos="5140325" algn="l"/>
                  <a:tab pos="5597525" algn="l"/>
                  <a:tab pos="6054725" algn="l"/>
                  <a:tab pos="6511925" algn="l"/>
                  <a:tab pos="6969125" algn="l"/>
                  <a:tab pos="7426325" algn="l"/>
                  <a:tab pos="7883525" algn="l"/>
                  <a:tab pos="8340725" algn="l"/>
                  <a:tab pos="8797925" algn="l"/>
                  <a:tab pos="9255125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WenQuanYi Zen Hei Sharp" charset="0"/>
                  <a:cs typeface="WenQuanYi Zen Hei Sharp" charset="0"/>
                </a:defRPr>
              </a:lvl6pPr>
              <a:lvl7pPr marL="2971800" indent="-228600" defTabSz="449263" eaLnBrk="0" fontAlgn="base" hangingPunct="0">
                <a:lnSpc>
                  <a:spcPct val="11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111125" algn="l"/>
                  <a:tab pos="568325" algn="l"/>
                  <a:tab pos="1025525" algn="l"/>
                  <a:tab pos="1482725" algn="l"/>
                  <a:tab pos="1939925" algn="l"/>
                  <a:tab pos="2397125" algn="l"/>
                  <a:tab pos="2854325" algn="l"/>
                  <a:tab pos="3311525" algn="l"/>
                  <a:tab pos="3768725" algn="l"/>
                  <a:tab pos="4225925" algn="l"/>
                  <a:tab pos="4683125" algn="l"/>
                  <a:tab pos="5140325" algn="l"/>
                  <a:tab pos="5597525" algn="l"/>
                  <a:tab pos="6054725" algn="l"/>
                  <a:tab pos="6511925" algn="l"/>
                  <a:tab pos="6969125" algn="l"/>
                  <a:tab pos="7426325" algn="l"/>
                  <a:tab pos="7883525" algn="l"/>
                  <a:tab pos="8340725" algn="l"/>
                  <a:tab pos="8797925" algn="l"/>
                  <a:tab pos="9255125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WenQuanYi Zen Hei Sharp" charset="0"/>
                  <a:cs typeface="WenQuanYi Zen Hei Sharp" charset="0"/>
                </a:defRPr>
              </a:lvl7pPr>
              <a:lvl8pPr marL="3429000" indent="-228600" defTabSz="449263" eaLnBrk="0" fontAlgn="base" hangingPunct="0">
                <a:lnSpc>
                  <a:spcPct val="11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111125" algn="l"/>
                  <a:tab pos="568325" algn="l"/>
                  <a:tab pos="1025525" algn="l"/>
                  <a:tab pos="1482725" algn="l"/>
                  <a:tab pos="1939925" algn="l"/>
                  <a:tab pos="2397125" algn="l"/>
                  <a:tab pos="2854325" algn="l"/>
                  <a:tab pos="3311525" algn="l"/>
                  <a:tab pos="3768725" algn="l"/>
                  <a:tab pos="4225925" algn="l"/>
                  <a:tab pos="4683125" algn="l"/>
                  <a:tab pos="5140325" algn="l"/>
                  <a:tab pos="5597525" algn="l"/>
                  <a:tab pos="6054725" algn="l"/>
                  <a:tab pos="6511925" algn="l"/>
                  <a:tab pos="6969125" algn="l"/>
                  <a:tab pos="7426325" algn="l"/>
                  <a:tab pos="7883525" algn="l"/>
                  <a:tab pos="8340725" algn="l"/>
                  <a:tab pos="8797925" algn="l"/>
                  <a:tab pos="9255125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WenQuanYi Zen Hei Sharp" charset="0"/>
                  <a:cs typeface="WenQuanYi Zen Hei Sharp" charset="0"/>
                </a:defRPr>
              </a:lvl8pPr>
              <a:lvl9pPr marL="3886200" indent="-228600" defTabSz="449263" eaLnBrk="0" fontAlgn="base" hangingPunct="0">
                <a:lnSpc>
                  <a:spcPct val="11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111125" algn="l"/>
                  <a:tab pos="568325" algn="l"/>
                  <a:tab pos="1025525" algn="l"/>
                  <a:tab pos="1482725" algn="l"/>
                  <a:tab pos="1939925" algn="l"/>
                  <a:tab pos="2397125" algn="l"/>
                  <a:tab pos="2854325" algn="l"/>
                  <a:tab pos="3311525" algn="l"/>
                  <a:tab pos="3768725" algn="l"/>
                  <a:tab pos="4225925" algn="l"/>
                  <a:tab pos="4683125" algn="l"/>
                  <a:tab pos="5140325" algn="l"/>
                  <a:tab pos="5597525" algn="l"/>
                  <a:tab pos="6054725" algn="l"/>
                  <a:tab pos="6511925" algn="l"/>
                  <a:tab pos="6969125" algn="l"/>
                  <a:tab pos="7426325" algn="l"/>
                  <a:tab pos="7883525" algn="l"/>
                  <a:tab pos="8340725" algn="l"/>
                  <a:tab pos="8797925" algn="l"/>
                  <a:tab pos="9255125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WenQuanYi Zen Hei Sharp" charset="0"/>
                  <a:cs typeface="WenQuanYi Zen Hei Sharp" charset="0"/>
                </a:defRPr>
              </a:lvl9pPr>
            </a:lstStyle>
            <a:p>
              <a:pPr lvl="1" indent="0" eaLnBrk="1" hangingPunct="1">
                <a:lnSpc>
                  <a:spcPct val="80000"/>
                </a:lnSpc>
                <a:spcBef>
                  <a:spcPts val="600"/>
                </a:spcBef>
                <a:spcAft>
                  <a:spcPts val="600"/>
                </a:spcAft>
                <a:buClrTx/>
                <a:buFontTx/>
                <a:buNone/>
              </a:pPr>
              <a:r>
                <a:rPr lang="en-US" altLang="en-US" sz="2200" dirty="0">
                  <a:solidFill>
                    <a:schemeClr val="tx1"/>
                  </a:solidFill>
                  <a:latin typeface="Arial" charset="0"/>
                </a:rPr>
                <a:t>Attributes of a class</a:t>
              </a:r>
            </a:p>
          </p:txBody>
        </p:sp>
        <p:sp>
          <p:nvSpPr>
            <p:cNvPr id="29704" name="Rectangle 7"/>
            <p:cNvSpPr>
              <a:spLocks noChangeArrowheads="1"/>
            </p:cNvSpPr>
            <p:nvPr/>
          </p:nvSpPr>
          <p:spPr bwMode="auto">
            <a:xfrm>
              <a:off x="4570" y="3532"/>
              <a:ext cx="978" cy="28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marL="342900" indent="-342900" eaLnBrk="0" hangingPunct="0">
                <a:tabLst>
                  <a:tab pos="111125" algn="l"/>
                  <a:tab pos="568325" algn="l"/>
                  <a:tab pos="1025525" algn="l"/>
                  <a:tab pos="1482725" algn="l"/>
                  <a:tab pos="1939925" algn="l"/>
                  <a:tab pos="2397125" algn="l"/>
                  <a:tab pos="2854325" algn="l"/>
                  <a:tab pos="3311525" algn="l"/>
                  <a:tab pos="3768725" algn="l"/>
                  <a:tab pos="4225925" algn="l"/>
                  <a:tab pos="4683125" algn="l"/>
                  <a:tab pos="5140325" algn="l"/>
                  <a:tab pos="5597525" algn="l"/>
                  <a:tab pos="6054725" algn="l"/>
                  <a:tab pos="6511925" algn="l"/>
                  <a:tab pos="6969125" algn="l"/>
                  <a:tab pos="7426325" algn="l"/>
                  <a:tab pos="7883525" algn="l"/>
                  <a:tab pos="8340725" algn="l"/>
                  <a:tab pos="8797925" algn="l"/>
                  <a:tab pos="9255125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WenQuanYi Zen Hei Sharp" charset="0"/>
                  <a:cs typeface="WenQuanYi Zen Hei Sharp" charset="0"/>
                </a:defRPr>
              </a:lvl1pPr>
              <a:lvl2pPr marL="111125" eaLnBrk="0" hangingPunct="0">
                <a:tabLst>
                  <a:tab pos="111125" algn="l"/>
                  <a:tab pos="568325" algn="l"/>
                  <a:tab pos="1025525" algn="l"/>
                  <a:tab pos="1482725" algn="l"/>
                  <a:tab pos="1939925" algn="l"/>
                  <a:tab pos="2397125" algn="l"/>
                  <a:tab pos="2854325" algn="l"/>
                  <a:tab pos="3311525" algn="l"/>
                  <a:tab pos="3768725" algn="l"/>
                  <a:tab pos="4225925" algn="l"/>
                  <a:tab pos="4683125" algn="l"/>
                  <a:tab pos="5140325" algn="l"/>
                  <a:tab pos="5597525" algn="l"/>
                  <a:tab pos="6054725" algn="l"/>
                  <a:tab pos="6511925" algn="l"/>
                  <a:tab pos="6969125" algn="l"/>
                  <a:tab pos="7426325" algn="l"/>
                  <a:tab pos="7883525" algn="l"/>
                  <a:tab pos="8340725" algn="l"/>
                  <a:tab pos="8797925" algn="l"/>
                  <a:tab pos="9255125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WenQuanYi Zen Hei Sharp" charset="0"/>
                  <a:cs typeface="WenQuanYi Zen Hei Sharp" charset="0"/>
                </a:defRPr>
              </a:lvl2pPr>
              <a:lvl3pPr eaLnBrk="0" hangingPunct="0">
                <a:tabLst>
                  <a:tab pos="111125" algn="l"/>
                  <a:tab pos="568325" algn="l"/>
                  <a:tab pos="1025525" algn="l"/>
                  <a:tab pos="1482725" algn="l"/>
                  <a:tab pos="1939925" algn="l"/>
                  <a:tab pos="2397125" algn="l"/>
                  <a:tab pos="2854325" algn="l"/>
                  <a:tab pos="3311525" algn="l"/>
                  <a:tab pos="3768725" algn="l"/>
                  <a:tab pos="4225925" algn="l"/>
                  <a:tab pos="4683125" algn="l"/>
                  <a:tab pos="5140325" algn="l"/>
                  <a:tab pos="5597525" algn="l"/>
                  <a:tab pos="6054725" algn="l"/>
                  <a:tab pos="6511925" algn="l"/>
                  <a:tab pos="6969125" algn="l"/>
                  <a:tab pos="7426325" algn="l"/>
                  <a:tab pos="7883525" algn="l"/>
                  <a:tab pos="8340725" algn="l"/>
                  <a:tab pos="8797925" algn="l"/>
                  <a:tab pos="9255125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WenQuanYi Zen Hei Sharp" charset="0"/>
                  <a:cs typeface="WenQuanYi Zen Hei Sharp" charset="0"/>
                </a:defRPr>
              </a:lvl3pPr>
              <a:lvl4pPr eaLnBrk="0" hangingPunct="0">
                <a:tabLst>
                  <a:tab pos="111125" algn="l"/>
                  <a:tab pos="568325" algn="l"/>
                  <a:tab pos="1025525" algn="l"/>
                  <a:tab pos="1482725" algn="l"/>
                  <a:tab pos="1939925" algn="l"/>
                  <a:tab pos="2397125" algn="l"/>
                  <a:tab pos="2854325" algn="l"/>
                  <a:tab pos="3311525" algn="l"/>
                  <a:tab pos="3768725" algn="l"/>
                  <a:tab pos="4225925" algn="l"/>
                  <a:tab pos="4683125" algn="l"/>
                  <a:tab pos="5140325" algn="l"/>
                  <a:tab pos="5597525" algn="l"/>
                  <a:tab pos="6054725" algn="l"/>
                  <a:tab pos="6511925" algn="l"/>
                  <a:tab pos="6969125" algn="l"/>
                  <a:tab pos="7426325" algn="l"/>
                  <a:tab pos="7883525" algn="l"/>
                  <a:tab pos="8340725" algn="l"/>
                  <a:tab pos="8797925" algn="l"/>
                  <a:tab pos="9255125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WenQuanYi Zen Hei Sharp" charset="0"/>
                  <a:cs typeface="WenQuanYi Zen Hei Sharp" charset="0"/>
                </a:defRPr>
              </a:lvl4pPr>
              <a:lvl5pPr eaLnBrk="0" hangingPunct="0">
                <a:tabLst>
                  <a:tab pos="111125" algn="l"/>
                  <a:tab pos="568325" algn="l"/>
                  <a:tab pos="1025525" algn="l"/>
                  <a:tab pos="1482725" algn="l"/>
                  <a:tab pos="1939925" algn="l"/>
                  <a:tab pos="2397125" algn="l"/>
                  <a:tab pos="2854325" algn="l"/>
                  <a:tab pos="3311525" algn="l"/>
                  <a:tab pos="3768725" algn="l"/>
                  <a:tab pos="4225925" algn="l"/>
                  <a:tab pos="4683125" algn="l"/>
                  <a:tab pos="5140325" algn="l"/>
                  <a:tab pos="5597525" algn="l"/>
                  <a:tab pos="6054725" algn="l"/>
                  <a:tab pos="6511925" algn="l"/>
                  <a:tab pos="6969125" algn="l"/>
                  <a:tab pos="7426325" algn="l"/>
                  <a:tab pos="7883525" algn="l"/>
                  <a:tab pos="8340725" algn="l"/>
                  <a:tab pos="8797925" algn="l"/>
                  <a:tab pos="9255125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WenQuanYi Zen Hei Sharp" charset="0"/>
                  <a:cs typeface="WenQuanYi Zen Hei Sharp" charset="0"/>
                </a:defRPr>
              </a:lvl5pPr>
              <a:lvl6pPr marL="2514600" indent="-228600" defTabSz="449263" eaLnBrk="0" fontAlgn="base" hangingPunct="0">
                <a:lnSpc>
                  <a:spcPct val="11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111125" algn="l"/>
                  <a:tab pos="568325" algn="l"/>
                  <a:tab pos="1025525" algn="l"/>
                  <a:tab pos="1482725" algn="l"/>
                  <a:tab pos="1939925" algn="l"/>
                  <a:tab pos="2397125" algn="l"/>
                  <a:tab pos="2854325" algn="l"/>
                  <a:tab pos="3311525" algn="l"/>
                  <a:tab pos="3768725" algn="l"/>
                  <a:tab pos="4225925" algn="l"/>
                  <a:tab pos="4683125" algn="l"/>
                  <a:tab pos="5140325" algn="l"/>
                  <a:tab pos="5597525" algn="l"/>
                  <a:tab pos="6054725" algn="l"/>
                  <a:tab pos="6511925" algn="l"/>
                  <a:tab pos="6969125" algn="l"/>
                  <a:tab pos="7426325" algn="l"/>
                  <a:tab pos="7883525" algn="l"/>
                  <a:tab pos="8340725" algn="l"/>
                  <a:tab pos="8797925" algn="l"/>
                  <a:tab pos="9255125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WenQuanYi Zen Hei Sharp" charset="0"/>
                  <a:cs typeface="WenQuanYi Zen Hei Sharp" charset="0"/>
                </a:defRPr>
              </a:lvl6pPr>
              <a:lvl7pPr marL="2971800" indent="-228600" defTabSz="449263" eaLnBrk="0" fontAlgn="base" hangingPunct="0">
                <a:lnSpc>
                  <a:spcPct val="11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111125" algn="l"/>
                  <a:tab pos="568325" algn="l"/>
                  <a:tab pos="1025525" algn="l"/>
                  <a:tab pos="1482725" algn="l"/>
                  <a:tab pos="1939925" algn="l"/>
                  <a:tab pos="2397125" algn="l"/>
                  <a:tab pos="2854325" algn="l"/>
                  <a:tab pos="3311525" algn="l"/>
                  <a:tab pos="3768725" algn="l"/>
                  <a:tab pos="4225925" algn="l"/>
                  <a:tab pos="4683125" algn="l"/>
                  <a:tab pos="5140325" algn="l"/>
                  <a:tab pos="5597525" algn="l"/>
                  <a:tab pos="6054725" algn="l"/>
                  <a:tab pos="6511925" algn="l"/>
                  <a:tab pos="6969125" algn="l"/>
                  <a:tab pos="7426325" algn="l"/>
                  <a:tab pos="7883525" algn="l"/>
                  <a:tab pos="8340725" algn="l"/>
                  <a:tab pos="8797925" algn="l"/>
                  <a:tab pos="9255125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WenQuanYi Zen Hei Sharp" charset="0"/>
                  <a:cs typeface="WenQuanYi Zen Hei Sharp" charset="0"/>
                </a:defRPr>
              </a:lvl7pPr>
              <a:lvl8pPr marL="3429000" indent="-228600" defTabSz="449263" eaLnBrk="0" fontAlgn="base" hangingPunct="0">
                <a:lnSpc>
                  <a:spcPct val="11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111125" algn="l"/>
                  <a:tab pos="568325" algn="l"/>
                  <a:tab pos="1025525" algn="l"/>
                  <a:tab pos="1482725" algn="l"/>
                  <a:tab pos="1939925" algn="l"/>
                  <a:tab pos="2397125" algn="l"/>
                  <a:tab pos="2854325" algn="l"/>
                  <a:tab pos="3311525" algn="l"/>
                  <a:tab pos="3768725" algn="l"/>
                  <a:tab pos="4225925" algn="l"/>
                  <a:tab pos="4683125" algn="l"/>
                  <a:tab pos="5140325" algn="l"/>
                  <a:tab pos="5597525" algn="l"/>
                  <a:tab pos="6054725" algn="l"/>
                  <a:tab pos="6511925" algn="l"/>
                  <a:tab pos="6969125" algn="l"/>
                  <a:tab pos="7426325" algn="l"/>
                  <a:tab pos="7883525" algn="l"/>
                  <a:tab pos="8340725" algn="l"/>
                  <a:tab pos="8797925" algn="l"/>
                  <a:tab pos="9255125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WenQuanYi Zen Hei Sharp" charset="0"/>
                  <a:cs typeface="WenQuanYi Zen Hei Sharp" charset="0"/>
                </a:defRPr>
              </a:lvl8pPr>
              <a:lvl9pPr marL="3886200" indent="-228600" defTabSz="449263" eaLnBrk="0" fontAlgn="base" hangingPunct="0">
                <a:lnSpc>
                  <a:spcPct val="11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111125" algn="l"/>
                  <a:tab pos="568325" algn="l"/>
                  <a:tab pos="1025525" algn="l"/>
                  <a:tab pos="1482725" algn="l"/>
                  <a:tab pos="1939925" algn="l"/>
                  <a:tab pos="2397125" algn="l"/>
                  <a:tab pos="2854325" algn="l"/>
                  <a:tab pos="3311525" algn="l"/>
                  <a:tab pos="3768725" algn="l"/>
                  <a:tab pos="4225925" algn="l"/>
                  <a:tab pos="4683125" algn="l"/>
                  <a:tab pos="5140325" algn="l"/>
                  <a:tab pos="5597525" algn="l"/>
                  <a:tab pos="6054725" algn="l"/>
                  <a:tab pos="6511925" algn="l"/>
                  <a:tab pos="6969125" algn="l"/>
                  <a:tab pos="7426325" algn="l"/>
                  <a:tab pos="7883525" algn="l"/>
                  <a:tab pos="8340725" algn="l"/>
                  <a:tab pos="8797925" algn="l"/>
                  <a:tab pos="9255125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WenQuanYi Zen Hei Sharp" charset="0"/>
                  <a:cs typeface="WenQuanYi Zen Hei Sharp" charset="0"/>
                </a:defRPr>
              </a:lvl9pPr>
            </a:lstStyle>
            <a:p>
              <a:pPr lvl="1" indent="0" eaLnBrk="1" hangingPunct="1">
                <a:lnSpc>
                  <a:spcPct val="80000"/>
                </a:lnSpc>
                <a:spcBef>
                  <a:spcPts val="600"/>
                </a:spcBef>
                <a:spcAft>
                  <a:spcPts val="600"/>
                </a:spcAft>
                <a:buClrTx/>
                <a:buFontTx/>
                <a:buNone/>
              </a:pPr>
              <a:r>
                <a:rPr lang="en-US" altLang="en-US" sz="2200" dirty="0">
                  <a:solidFill>
                    <a:schemeClr val="tx1"/>
                  </a:solidFill>
                  <a:latin typeface="Arial" charset="0"/>
                </a:rPr>
                <a:t>No</a:t>
              </a:r>
            </a:p>
          </p:txBody>
        </p:sp>
        <p:sp>
          <p:nvSpPr>
            <p:cNvPr id="29705" name="Rectangle 8"/>
            <p:cNvSpPr>
              <a:spLocks noChangeArrowheads="1"/>
            </p:cNvSpPr>
            <p:nvPr/>
          </p:nvSpPr>
          <p:spPr bwMode="auto">
            <a:xfrm>
              <a:off x="3686" y="3532"/>
              <a:ext cx="884" cy="28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marL="342900" indent="-342900" eaLnBrk="0" hangingPunct="0">
                <a:tabLst>
                  <a:tab pos="111125" algn="l"/>
                  <a:tab pos="568325" algn="l"/>
                  <a:tab pos="1025525" algn="l"/>
                  <a:tab pos="1482725" algn="l"/>
                  <a:tab pos="1939925" algn="l"/>
                  <a:tab pos="2397125" algn="l"/>
                  <a:tab pos="2854325" algn="l"/>
                  <a:tab pos="3311525" algn="l"/>
                  <a:tab pos="3768725" algn="l"/>
                  <a:tab pos="4225925" algn="l"/>
                  <a:tab pos="4683125" algn="l"/>
                  <a:tab pos="5140325" algn="l"/>
                  <a:tab pos="5597525" algn="l"/>
                  <a:tab pos="6054725" algn="l"/>
                  <a:tab pos="6511925" algn="l"/>
                  <a:tab pos="6969125" algn="l"/>
                  <a:tab pos="7426325" algn="l"/>
                  <a:tab pos="7883525" algn="l"/>
                  <a:tab pos="8340725" algn="l"/>
                  <a:tab pos="8797925" algn="l"/>
                  <a:tab pos="9255125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WenQuanYi Zen Hei Sharp" charset="0"/>
                  <a:cs typeface="WenQuanYi Zen Hei Sharp" charset="0"/>
                </a:defRPr>
              </a:lvl1pPr>
              <a:lvl2pPr marL="111125" eaLnBrk="0" hangingPunct="0">
                <a:tabLst>
                  <a:tab pos="111125" algn="l"/>
                  <a:tab pos="568325" algn="l"/>
                  <a:tab pos="1025525" algn="l"/>
                  <a:tab pos="1482725" algn="l"/>
                  <a:tab pos="1939925" algn="l"/>
                  <a:tab pos="2397125" algn="l"/>
                  <a:tab pos="2854325" algn="l"/>
                  <a:tab pos="3311525" algn="l"/>
                  <a:tab pos="3768725" algn="l"/>
                  <a:tab pos="4225925" algn="l"/>
                  <a:tab pos="4683125" algn="l"/>
                  <a:tab pos="5140325" algn="l"/>
                  <a:tab pos="5597525" algn="l"/>
                  <a:tab pos="6054725" algn="l"/>
                  <a:tab pos="6511925" algn="l"/>
                  <a:tab pos="6969125" algn="l"/>
                  <a:tab pos="7426325" algn="l"/>
                  <a:tab pos="7883525" algn="l"/>
                  <a:tab pos="8340725" algn="l"/>
                  <a:tab pos="8797925" algn="l"/>
                  <a:tab pos="9255125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WenQuanYi Zen Hei Sharp" charset="0"/>
                  <a:cs typeface="WenQuanYi Zen Hei Sharp" charset="0"/>
                </a:defRPr>
              </a:lvl2pPr>
              <a:lvl3pPr eaLnBrk="0" hangingPunct="0">
                <a:tabLst>
                  <a:tab pos="111125" algn="l"/>
                  <a:tab pos="568325" algn="l"/>
                  <a:tab pos="1025525" algn="l"/>
                  <a:tab pos="1482725" algn="l"/>
                  <a:tab pos="1939925" algn="l"/>
                  <a:tab pos="2397125" algn="l"/>
                  <a:tab pos="2854325" algn="l"/>
                  <a:tab pos="3311525" algn="l"/>
                  <a:tab pos="3768725" algn="l"/>
                  <a:tab pos="4225925" algn="l"/>
                  <a:tab pos="4683125" algn="l"/>
                  <a:tab pos="5140325" algn="l"/>
                  <a:tab pos="5597525" algn="l"/>
                  <a:tab pos="6054725" algn="l"/>
                  <a:tab pos="6511925" algn="l"/>
                  <a:tab pos="6969125" algn="l"/>
                  <a:tab pos="7426325" algn="l"/>
                  <a:tab pos="7883525" algn="l"/>
                  <a:tab pos="8340725" algn="l"/>
                  <a:tab pos="8797925" algn="l"/>
                  <a:tab pos="9255125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WenQuanYi Zen Hei Sharp" charset="0"/>
                  <a:cs typeface="WenQuanYi Zen Hei Sharp" charset="0"/>
                </a:defRPr>
              </a:lvl3pPr>
              <a:lvl4pPr eaLnBrk="0" hangingPunct="0">
                <a:tabLst>
                  <a:tab pos="111125" algn="l"/>
                  <a:tab pos="568325" algn="l"/>
                  <a:tab pos="1025525" algn="l"/>
                  <a:tab pos="1482725" algn="l"/>
                  <a:tab pos="1939925" algn="l"/>
                  <a:tab pos="2397125" algn="l"/>
                  <a:tab pos="2854325" algn="l"/>
                  <a:tab pos="3311525" algn="l"/>
                  <a:tab pos="3768725" algn="l"/>
                  <a:tab pos="4225925" algn="l"/>
                  <a:tab pos="4683125" algn="l"/>
                  <a:tab pos="5140325" algn="l"/>
                  <a:tab pos="5597525" algn="l"/>
                  <a:tab pos="6054725" algn="l"/>
                  <a:tab pos="6511925" algn="l"/>
                  <a:tab pos="6969125" algn="l"/>
                  <a:tab pos="7426325" algn="l"/>
                  <a:tab pos="7883525" algn="l"/>
                  <a:tab pos="8340725" algn="l"/>
                  <a:tab pos="8797925" algn="l"/>
                  <a:tab pos="9255125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WenQuanYi Zen Hei Sharp" charset="0"/>
                  <a:cs typeface="WenQuanYi Zen Hei Sharp" charset="0"/>
                </a:defRPr>
              </a:lvl4pPr>
              <a:lvl5pPr eaLnBrk="0" hangingPunct="0">
                <a:tabLst>
                  <a:tab pos="111125" algn="l"/>
                  <a:tab pos="568325" algn="l"/>
                  <a:tab pos="1025525" algn="l"/>
                  <a:tab pos="1482725" algn="l"/>
                  <a:tab pos="1939925" algn="l"/>
                  <a:tab pos="2397125" algn="l"/>
                  <a:tab pos="2854325" algn="l"/>
                  <a:tab pos="3311525" algn="l"/>
                  <a:tab pos="3768725" algn="l"/>
                  <a:tab pos="4225925" algn="l"/>
                  <a:tab pos="4683125" algn="l"/>
                  <a:tab pos="5140325" algn="l"/>
                  <a:tab pos="5597525" algn="l"/>
                  <a:tab pos="6054725" algn="l"/>
                  <a:tab pos="6511925" algn="l"/>
                  <a:tab pos="6969125" algn="l"/>
                  <a:tab pos="7426325" algn="l"/>
                  <a:tab pos="7883525" algn="l"/>
                  <a:tab pos="8340725" algn="l"/>
                  <a:tab pos="8797925" algn="l"/>
                  <a:tab pos="9255125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WenQuanYi Zen Hei Sharp" charset="0"/>
                  <a:cs typeface="WenQuanYi Zen Hei Sharp" charset="0"/>
                </a:defRPr>
              </a:lvl5pPr>
              <a:lvl6pPr marL="2514600" indent="-228600" defTabSz="449263" eaLnBrk="0" fontAlgn="base" hangingPunct="0">
                <a:lnSpc>
                  <a:spcPct val="11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111125" algn="l"/>
                  <a:tab pos="568325" algn="l"/>
                  <a:tab pos="1025525" algn="l"/>
                  <a:tab pos="1482725" algn="l"/>
                  <a:tab pos="1939925" algn="l"/>
                  <a:tab pos="2397125" algn="l"/>
                  <a:tab pos="2854325" algn="l"/>
                  <a:tab pos="3311525" algn="l"/>
                  <a:tab pos="3768725" algn="l"/>
                  <a:tab pos="4225925" algn="l"/>
                  <a:tab pos="4683125" algn="l"/>
                  <a:tab pos="5140325" algn="l"/>
                  <a:tab pos="5597525" algn="l"/>
                  <a:tab pos="6054725" algn="l"/>
                  <a:tab pos="6511925" algn="l"/>
                  <a:tab pos="6969125" algn="l"/>
                  <a:tab pos="7426325" algn="l"/>
                  <a:tab pos="7883525" algn="l"/>
                  <a:tab pos="8340725" algn="l"/>
                  <a:tab pos="8797925" algn="l"/>
                  <a:tab pos="9255125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WenQuanYi Zen Hei Sharp" charset="0"/>
                  <a:cs typeface="WenQuanYi Zen Hei Sharp" charset="0"/>
                </a:defRPr>
              </a:lvl6pPr>
              <a:lvl7pPr marL="2971800" indent="-228600" defTabSz="449263" eaLnBrk="0" fontAlgn="base" hangingPunct="0">
                <a:lnSpc>
                  <a:spcPct val="11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111125" algn="l"/>
                  <a:tab pos="568325" algn="l"/>
                  <a:tab pos="1025525" algn="l"/>
                  <a:tab pos="1482725" algn="l"/>
                  <a:tab pos="1939925" algn="l"/>
                  <a:tab pos="2397125" algn="l"/>
                  <a:tab pos="2854325" algn="l"/>
                  <a:tab pos="3311525" algn="l"/>
                  <a:tab pos="3768725" algn="l"/>
                  <a:tab pos="4225925" algn="l"/>
                  <a:tab pos="4683125" algn="l"/>
                  <a:tab pos="5140325" algn="l"/>
                  <a:tab pos="5597525" algn="l"/>
                  <a:tab pos="6054725" algn="l"/>
                  <a:tab pos="6511925" algn="l"/>
                  <a:tab pos="6969125" algn="l"/>
                  <a:tab pos="7426325" algn="l"/>
                  <a:tab pos="7883525" algn="l"/>
                  <a:tab pos="8340725" algn="l"/>
                  <a:tab pos="8797925" algn="l"/>
                  <a:tab pos="9255125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WenQuanYi Zen Hei Sharp" charset="0"/>
                  <a:cs typeface="WenQuanYi Zen Hei Sharp" charset="0"/>
                </a:defRPr>
              </a:lvl7pPr>
              <a:lvl8pPr marL="3429000" indent="-228600" defTabSz="449263" eaLnBrk="0" fontAlgn="base" hangingPunct="0">
                <a:lnSpc>
                  <a:spcPct val="11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111125" algn="l"/>
                  <a:tab pos="568325" algn="l"/>
                  <a:tab pos="1025525" algn="l"/>
                  <a:tab pos="1482725" algn="l"/>
                  <a:tab pos="1939925" algn="l"/>
                  <a:tab pos="2397125" algn="l"/>
                  <a:tab pos="2854325" algn="l"/>
                  <a:tab pos="3311525" algn="l"/>
                  <a:tab pos="3768725" algn="l"/>
                  <a:tab pos="4225925" algn="l"/>
                  <a:tab pos="4683125" algn="l"/>
                  <a:tab pos="5140325" algn="l"/>
                  <a:tab pos="5597525" algn="l"/>
                  <a:tab pos="6054725" algn="l"/>
                  <a:tab pos="6511925" algn="l"/>
                  <a:tab pos="6969125" algn="l"/>
                  <a:tab pos="7426325" algn="l"/>
                  <a:tab pos="7883525" algn="l"/>
                  <a:tab pos="8340725" algn="l"/>
                  <a:tab pos="8797925" algn="l"/>
                  <a:tab pos="9255125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WenQuanYi Zen Hei Sharp" charset="0"/>
                  <a:cs typeface="WenQuanYi Zen Hei Sharp" charset="0"/>
                </a:defRPr>
              </a:lvl8pPr>
              <a:lvl9pPr marL="3886200" indent="-228600" defTabSz="449263" eaLnBrk="0" fontAlgn="base" hangingPunct="0">
                <a:lnSpc>
                  <a:spcPct val="11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111125" algn="l"/>
                  <a:tab pos="568325" algn="l"/>
                  <a:tab pos="1025525" algn="l"/>
                  <a:tab pos="1482725" algn="l"/>
                  <a:tab pos="1939925" algn="l"/>
                  <a:tab pos="2397125" algn="l"/>
                  <a:tab pos="2854325" algn="l"/>
                  <a:tab pos="3311525" algn="l"/>
                  <a:tab pos="3768725" algn="l"/>
                  <a:tab pos="4225925" algn="l"/>
                  <a:tab pos="4683125" algn="l"/>
                  <a:tab pos="5140325" algn="l"/>
                  <a:tab pos="5597525" algn="l"/>
                  <a:tab pos="6054725" algn="l"/>
                  <a:tab pos="6511925" algn="l"/>
                  <a:tab pos="6969125" algn="l"/>
                  <a:tab pos="7426325" algn="l"/>
                  <a:tab pos="7883525" algn="l"/>
                  <a:tab pos="8340725" algn="l"/>
                  <a:tab pos="8797925" algn="l"/>
                  <a:tab pos="9255125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WenQuanYi Zen Hei Sharp" charset="0"/>
                  <a:cs typeface="WenQuanYi Zen Hei Sharp" charset="0"/>
                </a:defRPr>
              </a:lvl9pPr>
            </a:lstStyle>
            <a:p>
              <a:pPr lvl="1" indent="0" eaLnBrk="1" hangingPunct="1">
                <a:lnSpc>
                  <a:spcPct val="80000"/>
                </a:lnSpc>
                <a:spcBef>
                  <a:spcPts val="600"/>
                </a:spcBef>
                <a:spcAft>
                  <a:spcPts val="600"/>
                </a:spcAft>
                <a:buClrTx/>
                <a:buFontTx/>
                <a:buNone/>
              </a:pPr>
              <a:r>
                <a:rPr lang="en-US" altLang="en-US" sz="2200" dirty="0">
                  <a:solidFill>
                    <a:schemeClr val="tx1"/>
                  </a:solidFill>
                  <a:latin typeface="Arial" charset="0"/>
                </a:rPr>
                <a:t>Yes</a:t>
              </a:r>
            </a:p>
          </p:txBody>
        </p:sp>
        <p:sp>
          <p:nvSpPr>
            <p:cNvPr id="29706" name="Rectangle 9"/>
            <p:cNvSpPr>
              <a:spLocks noChangeArrowheads="1"/>
            </p:cNvSpPr>
            <p:nvPr/>
          </p:nvSpPr>
          <p:spPr bwMode="auto">
            <a:xfrm>
              <a:off x="387" y="3532"/>
              <a:ext cx="3298" cy="28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marL="342900" indent="-342900" eaLnBrk="0" hangingPunct="0">
                <a:tabLst>
                  <a:tab pos="111125" algn="l"/>
                  <a:tab pos="568325" algn="l"/>
                  <a:tab pos="1025525" algn="l"/>
                  <a:tab pos="1482725" algn="l"/>
                  <a:tab pos="1939925" algn="l"/>
                  <a:tab pos="2397125" algn="l"/>
                  <a:tab pos="2854325" algn="l"/>
                  <a:tab pos="3311525" algn="l"/>
                  <a:tab pos="3768725" algn="l"/>
                  <a:tab pos="4225925" algn="l"/>
                  <a:tab pos="4683125" algn="l"/>
                  <a:tab pos="5140325" algn="l"/>
                  <a:tab pos="5597525" algn="l"/>
                  <a:tab pos="6054725" algn="l"/>
                  <a:tab pos="6511925" algn="l"/>
                  <a:tab pos="6969125" algn="l"/>
                  <a:tab pos="7426325" algn="l"/>
                  <a:tab pos="7883525" algn="l"/>
                  <a:tab pos="8340725" algn="l"/>
                  <a:tab pos="8797925" algn="l"/>
                  <a:tab pos="9255125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WenQuanYi Zen Hei Sharp" charset="0"/>
                  <a:cs typeface="WenQuanYi Zen Hei Sharp" charset="0"/>
                </a:defRPr>
              </a:lvl1pPr>
              <a:lvl2pPr marL="111125" eaLnBrk="0" hangingPunct="0">
                <a:tabLst>
                  <a:tab pos="111125" algn="l"/>
                  <a:tab pos="568325" algn="l"/>
                  <a:tab pos="1025525" algn="l"/>
                  <a:tab pos="1482725" algn="l"/>
                  <a:tab pos="1939925" algn="l"/>
                  <a:tab pos="2397125" algn="l"/>
                  <a:tab pos="2854325" algn="l"/>
                  <a:tab pos="3311525" algn="l"/>
                  <a:tab pos="3768725" algn="l"/>
                  <a:tab pos="4225925" algn="l"/>
                  <a:tab pos="4683125" algn="l"/>
                  <a:tab pos="5140325" algn="l"/>
                  <a:tab pos="5597525" algn="l"/>
                  <a:tab pos="6054725" algn="l"/>
                  <a:tab pos="6511925" algn="l"/>
                  <a:tab pos="6969125" algn="l"/>
                  <a:tab pos="7426325" algn="l"/>
                  <a:tab pos="7883525" algn="l"/>
                  <a:tab pos="8340725" algn="l"/>
                  <a:tab pos="8797925" algn="l"/>
                  <a:tab pos="9255125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WenQuanYi Zen Hei Sharp" charset="0"/>
                  <a:cs typeface="WenQuanYi Zen Hei Sharp" charset="0"/>
                </a:defRPr>
              </a:lvl2pPr>
              <a:lvl3pPr eaLnBrk="0" hangingPunct="0">
                <a:tabLst>
                  <a:tab pos="111125" algn="l"/>
                  <a:tab pos="568325" algn="l"/>
                  <a:tab pos="1025525" algn="l"/>
                  <a:tab pos="1482725" algn="l"/>
                  <a:tab pos="1939925" algn="l"/>
                  <a:tab pos="2397125" algn="l"/>
                  <a:tab pos="2854325" algn="l"/>
                  <a:tab pos="3311525" algn="l"/>
                  <a:tab pos="3768725" algn="l"/>
                  <a:tab pos="4225925" algn="l"/>
                  <a:tab pos="4683125" algn="l"/>
                  <a:tab pos="5140325" algn="l"/>
                  <a:tab pos="5597525" algn="l"/>
                  <a:tab pos="6054725" algn="l"/>
                  <a:tab pos="6511925" algn="l"/>
                  <a:tab pos="6969125" algn="l"/>
                  <a:tab pos="7426325" algn="l"/>
                  <a:tab pos="7883525" algn="l"/>
                  <a:tab pos="8340725" algn="l"/>
                  <a:tab pos="8797925" algn="l"/>
                  <a:tab pos="9255125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WenQuanYi Zen Hei Sharp" charset="0"/>
                  <a:cs typeface="WenQuanYi Zen Hei Sharp" charset="0"/>
                </a:defRPr>
              </a:lvl3pPr>
              <a:lvl4pPr eaLnBrk="0" hangingPunct="0">
                <a:tabLst>
                  <a:tab pos="111125" algn="l"/>
                  <a:tab pos="568325" algn="l"/>
                  <a:tab pos="1025525" algn="l"/>
                  <a:tab pos="1482725" algn="l"/>
                  <a:tab pos="1939925" algn="l"/>
                  <a:tab pos="2397125" algn="l"/>
                  <a:tab pos="2854325" algn="l"/>
                  <a:tab pos="3311525" algn="l"/>
                  <a:tab pos="3768725" algn="l"/>
                  <a:tab pos="4225925" algn="l"/>
                  <a:tab pos="4683125" algn="l"/>
                  <a:tab pos="5140325" algn="l"/>
                  <a:tab pos="5597525" algn="l"/>
                  <a:tab pos="6054725" algn="l"/>
                  <a:tab pos="6511925" algn="l"/>
                  <a:tab pos="6969125" algn="l"/>
                  <a:tab pos="7426325" algn="l"/>
                  <a:tab pos="7883525" algn="l"/>
                  <a:tab pos="8340725" algn="l"/>
                  <a:tab pos="8797925" algn="l"/>
                  <a:tab pos="9255125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WenQuanYi Zen Hei Sharp" charset="0"/>
                  <a:cs typeface="WenQuanYi Zen Hei Sharp" charset="0"/>
                </a:defRPr>
              </a:lvl4pPr>
              <a:lvl5pPr eaLnBrk="0" hangingPunct="0">
                <a:tabLst>
                  <a:tab pos="111125" algn="l"/>
                  <a:tab pos="568325" algn="l"/>
                  <a:tab pos="1025525" algn="l"/>
                  <a:tab pos="1482725" algn="l"/>
                  <a:tab pos="1939925" algn="l"/>
                  <a:tab pos="2397125" algn="l"/>
                  <a:tab pos="2854325" algn="l"/>
                  <a:tab pos="3311525" algn="l"/>
                  <a:tab pos="3768725" algn="l"/>
                  <a:tab pos="4225925" algn="l"/>
                  <a:tab pos="4683125" algn="l"/>
                  <a:tab pos="5140325" algn="l"/>
                  <a:tab pos="5597525" algn="l"/>
                  <a:tab pos="6054725" algn="l"/>
                  <a:tab pos="6511925" algn="l"/>
                  <a:tab pos="6969125" algn="l"/>
                  <a:tab pos="7426325" algn="l"/>
                  <a:tab pos="7883525" algn="l"/>
                  <a:tab pos="8340725" algn="l"/>
                  <a:tab pos="8797925" algn="l"/>
                  <a:tab pos="9255125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WenQuanYi Zen Hei Sharp" charset="0"/>
                  <a:cs typeface="WenQuanYi Zen Hei Sharp" charset="0"/>
                </a:defRPr>
              </a:lvl5pPr>
              <a:lvl6pPr marL="2514600" indent="-228600" defTabSz="449263" eaLnBrk="0" fontAlgn="base" hangingPunct="0">
                <a:lnSpc>
                  <a:spcPct val="11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111125" algn="l"/>
                  <a:tab pos="568325" algn="l"/>
                  <a:tab pos="1025525" algn="l"/>
                  <a:tab pos="1482725" algn="l"/>
                  <a:tab pos="1939925" algn="l"/>
                  <a:tab pos="2397125" algn="l"/>
                  <a:tab pos="2854325" algn="l"/>
                  <a:tab pos="3311525" algn="l"/>
                  <a:tab pos="3768725" algn="l"/>
                  <a:tab pos="4225925" algn="l"/>
                  <a:tab pos="4683125" algn="l"/>
                  <a:tab pos="5140325" algn="l"/>
                  <a:tab pos="5597525" algn="l"/>
                  <a:tab pos="6054725" algn="l"/>
                  <a:tab pos="6511925" algn="l"/>
                  <a:tab pos="6969125" algn="l"/>
                  <a:tab pos="7426325" algn="l"/>
                  <a:tab pos="7883525" algn="l"/>
                  <a:tab pos="8340725" algn="l"/>
                  <a:tab pos="8797925" algn="l"/>
                  <a:tab pos="9255125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WenQuanYi Zen Hei Sharp" charset="0"/>
                  <a:cs typeface="WenQuanYi Zen Hei Sharp" charset="0"/>
                </a:defRPr>
              </a:lvl6pPr>
              <a:lvl7pPr marL="2971800" indent="-228600" defTabSz="449263" eaLnBrk="0" fontAlgn="base" hangingPunct="0">
                <a:lnSpc>
                  <a:spcPct val="11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111125" algn="l"/>
                  <a:tab pos="568325" algn="l"/>
                  <a:tab pos="1025525" algn="l"/>
                  <a:tab pos="1482725" algn="l"/>
                  <a:tab pos="1939925" algn="l"/>
                  <a:tab pos="2397125" algn="l"/>
                  <a:tab pos="2854325" algn="l"/>
                  <a:tab pos="3311525" algn="l"/>
                  <a:tab pos="3768725" algn="l"/>
                  <a:tab pos="4225925" algn="l"/>
                  <a:tab pos="4683125" algn="l"/>
                  <a:tab pos="5140325" algn="l"/>
                  <a:tab pos="5597525" algn="l"/>
                  <a:tab pos="6054725" algn="l"/>
                  <a:tab pos="6511925" algn="l"/>
                  <a:tab pos="6969125" algn="l"/>
                  <a:tab pos="7426325" algn="l"/>
                  <a:tab pos="7883525" algn="l"/>
                  <a:tab pos="8340725" algn="l"/>
                  <a:tab pos="8797925" algn="l"/>
                  <a:tab pos="9255125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WenQuanYi Zen Hei Sharp" charset="0"/>
                  <a:cs typeface="WenQuanYi Zen Hei Sharp" charset="0"/>
                </a:defRPr>
              </a:lvl7pPr>
              <a:lvl8pPr marL="3429000" indent="-228600" defTabSz="449263" eaLnBrk="0" fontAlgn="base" hangingPunct="0">
                <a:lnSpc>
                  <a:spcPct val="11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111125" algn="l"/>
                  <a:tab pos="568325" algn="l"/>
                  <a:tab pos="1025525" algn="l"/>
                  <a:tab pos="1482725" algn="l"/>
                  <a:tab pos="1939925" algn="l"/>
                  <a:tab pos="2397125" algn="l"/>
                  <a:tab pos="2854325" algn="l"/>
                  <a:tab pos="3311525" algn="l"/>
                  <a:tab pos="3768725" algn="l"/>
                  <a:tab pos="4225925" algn="l"/>
                  <a:tab pos="4683125" algn="l"/>
                  <a:tab pos="5140325" algn="l"/>
                  <a:tab pos="5597525" algn="l"/>
                  <a:tab pos="6054725" algn="l"/>
                  <a:tab pos="6511925" algn="l"/>
                  <a:tab pos="6969125" algn="l"/>
                  <a:tab pos="7426325" algn="l"/>
                  <a:tab pos="7883525" algn="l"/>
                  <a:tab pos="8340725" algn="l"/>
                  <a:tab pos="8797925" algn="l"/>
                  <a:tab pos="9255125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WenQuanYi Zen Hei Sharp" charset="0"/>
                  <a:cs typeface="WenQuanYi Zen Hei Sharp" charset="0"/>
                </a:defRPr>
              </a:lvl8pPr>
              <a:lvl9pPr marL="3886200" indent="-228600" defTabSz="449263" eaLnBrk="0" fontAlgn="base" hangingPunct="0">
                <a:lnSpc>
                  <a:spcPct val="11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111125" algn="l"/>
                  <a:tab pos="568325" algn="l"/>
                  <a:tab pos="1025525" algn="l"/>
                  <a:tab pos="1482725" algn="l"/>
                  <a:tab pos="1939925" algn="l"/>
                  <a:tab pos="2397125" algn="l"/>
                  <a:tab pos="2854325" algn="l"/>
                  <a:tab pos="3311525" algn="l"/>
                  <a:tab pos="3768725" algn="l"/>
                  <a:tab pos="4225925" algn="l"/>
                  <a:tab pos="4683125" algn="l"/>
                  <a:tab pos="5140325" algn="l"/>
                  <a:tab pos="5597525" algn="l"/>
                  <a:tab pos="6054725" algn="l"/>
                  <a:tab pos="6511925" algn="l"/>
                  <a:tab pos="6969125" algn="l"/>
                  <a:tab pos="7426325" algn="l"/>
                  <a:tab pos="7883525" algn="l"/>
                  <a:tab pos="8340725" algn="l"/>
                  <a:tab pos="8797925" algn="l"/>
                  <a:tab pos="9255125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WenQuanYi Zen Hei Sharp" charset="0"/>
                  <a:cs typeface="WenQuanYi Zen Hei Sharp" charset="0"/>
                </a:defRPr>
              </a:lvl9pPr>
            </a:lstStyle>
            <a:p>
              <a:pPr lvl="1" indent="0" eaLnBrk="1" hangingPunct="1">
                <a:lnSpc>
                  <a:spcPct val="80000"/>
                </a:lnSpc>
                <a:spcBef>
                  <a:spcPts val="600"/>
                </a:spcBef>
                <a:spcAft>
                  <a:spcPts val="600"/>
                </a:spcAft>
                <a:buClrTx/>
                <a:buFontTx/>
                <a:buNone/>
              </a:pPr>
              <a:r>
                <a:rPr lang="en-US" altLang="en-US" sz="2200" dirty="0">
                  <a:solidFill>
                    <a:schemeClr val="tx1"/>
                  </a:solidFill>
                  <a:latin typeface="Arial" charset="0"/>
                </a:rPr>
                <a:t>Methods of a class</a:t>
              </a:r>
            </a:p>
          </p:txBody>
        </p:sp>
        <p:sp>
          <p:nvSpPr>
            <p:cNvPr id="29707" name="Rectangle 10"/>
            <p:cNvSpPr>
              <a:spLocks noChangeArrowheads="1"/>
            </p:cNvSpPr>
            <p:nvPr/>
          </p:nvSpPr>
          <p:spPr bwMode="auto">
            <a:xfrm>
              <a:off x="4570" y="3248"/>
              <a:ext cx="978" cy="2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marL="342900" indent="-342900" eaLnBrk="0" hangingPunct="0">
                <a:tabLst>
                  <a:tab pos="111125" algn="l"/>
                  <a:tab pos="568325" algn="l"/>
                  <a:tab pos="1025525" algn="l"/>
                  <a:tab pos="1482725" algn="l"/>
                  <a:tab pos="1939925" algn="l"/>
                  <a:tab pos="2397125" algn="l"/>
                  <a:tab pos="2854325" algn="l"/>
                  <a:tab pos="3311525" algn="l"/>
                  <a:tab pos="3768725" algn="l"/>
                  <a:tab pos="4225925" algn="l"/>
                  <a:tab pos="4683125" algn="l"/>
                  <a:tab pos="5140325" algn="l"/>
                  <a:tab pos="5597525" algn="l"/>
                  <a:tab pos="6054725" algn="l"/>
                  <a:tab pos="6511925" algn="l"/>
                  <a:tab pos="6969125" algn="l"/>
                  <a:tab pos="7426325" algn="l"/>
                  <a:tab pos="7883525" algn="l"/>
                  <a:tab pos="8340725" algn="l"/>
                  <a:tab pos="8797925" algn="l"/>
                  <a:tab pos="9255125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WenQuanYi Zen Hei Sharp" charset="0"/>
                  <a:cs typeface="WenQuanYi Zen Hei Sharp" charset="0"/>
                </a:defRPr>
              </a:lvl1pPr>
              <a:lvl2pPr marL="111125" eaLnBrk="0" hangingPunct="0">
                <a:tabLst>
                  <a:tab pos="111125" algn="l"/>
                  <a:tab pos="568325" algn="l"/>
                  <a:tab pos="1025525" algn="l"/>
                  <a:tab pos="1482725" algn="l"/>
                  <a:tab pos="1939925" algn="l"/>
                  <a:tab pos="2397125" algn="l"/>
                  <a:tab pos="2854325" algn="l"/>
                  <a:tab pos="3311525" algn="l"/>
                  <a:tab pos="3768725" algn="l"/>
                  <a:tab pos="4225925" algn="l"/>
                  <a:tab pos="4683125" algn="l"/>
                  <a:tab pos="5140325" algn="l"/>
                  <a:tab pos="5597525" algn="l"/>
                  <a:tab pos="6054725" algn="l"/>
                  <a:tab pos="6511925" algn="l"/>
                  <a:tab pos="6969125" algn="l"/>
                  <a:tab pos="7426325" algn="l"/>
                  <a:tab pos="7883525" algn="l"/>
                  <a:tab pos="8340725" algn="l"/>
                  <a:tab pos="8797925" algn="l"/>
                  <a:tab pos="9255125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WenQuanYi Zen Hei Sharp" charset="0"/>
                  <a:cs typeface="WenQuanYi Zen Hei Sharp" charset="0"/>
                </a:defRPr>
              </a:lvl2pPr>
              <a:lvl3pPr eaLnBrk="0" hangingPunct="0">
                <a:tabLst>
                  <a:tab pos="111125" algn="l"/>
                  <a:tab pos="568325" algn="l"/>
                  <a:tab pos="1025525" algn="l"/>
                  <a:tab pos="1482725" algn="l"/>
                  <a:tab pos="1939925" algn="l"/>
                  <a:tab pos="2397125" algn="l"/>
                  <a:tab pos="2854325" algn="l"/>
                  <a:tab pos="3311525" algn="l"/>
                  <a:tab pos="3768725" algn="l"/>
                  <a:tab pos="4225925" algn="l"/>
                  <a:tab pos="4683125" algn="l"/>
                  <a:tab pos="5140325" algn="l"/>
                  <a:tab pos="5597525" algn="l"/>
                  <a:tab pos="6054725" algn="l"/>
                  <a:tab pos="6511925" algn="l"/>
                  <a:tab pos="6969125" algn="l"/>
                  <a:tab pos="7426325" algn="l"/>
                  <a:tab pos="7883525" algn="l"/>
                  <a:tab pos="8340725" algn="l"/>
                  <a:tab pos="8797925" algn="l"/>
                  <a:tab pos="9255125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WenQuanYi Zen Hei Sharp" charset="0"/>
                  <a:cs typeface="WenQuanYi Zen Hei Sharp" charset="0"/>
                </a:defRPr>
              </a:lvl3pPr>
              <a:lvl4pPr eaLnBrk="0" hangingPunct="0">
                <a:tabLst>
                  <a:tab pos="111125" algn="l"/>
                  <a:tab pos="568325" algn="l"/>
                  <a:tab pos="1025525" algn="l"/>
                  <a:tab pos="1482725" algn="l"/>
                  <a:tab pos="1939925" algn="l"/>
                  <a:tab pos="2397125" algn="l"/>
                  <a:tab pos="2854325" algn="l"/>
                  <a:tab pos="3311525" algn="l"/>
                  <a:tab pos="3768725" algn="l"/>
                  <a:tab pos="4225925" algn="l"/>
                  <a:tab pos="4683125" algn="l"/>
                  <a:tab pos="5140325" algn="l"/>
                  <a:tab pos="5597525" algn="l"/>
                  <a:tab pos="6054725" algn="l"/>
                  <a:tab pos="6511925" algn="l"/>
                  <a:tab pos="6969125" algn="l"/>
                  <a:tab pos="7426325" algn="l"/>
                  <a:tab pos="7883525" algn="l"/>
                  <a:tab pos="8340725" algn="l"/>
                  <a:tab pos="8797925" algn="l"/>
                  <a:tab pos="9255125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WenQuanYi Zen Hei Sharp" charset="0"/>
                  <a:cs typeface="WenQuanYi Zen Hei Sharp" charset="0"/>
                </a:defRPr>
              </a:lvl4pPr>
              <a:lvl5pPr eaLnBrk="0" hangingPunct="0">
                <a:tabLst>
                  <a:tab pos="111125" algn="l"/>
                  <a:tab pos="568325" algn="l"/>
                  <a:tab pos="1025525" algn="l"/>
                  <a:tab pos="1482725" algn="l"/>
                  <a:tab pos="1939925" algn="l"/>
                  <a:tab pos="2397125" algn="l"/>
                  <a:tab pos="2854325" algn="l"/>
                  <a:tab pos="3311525" algn="l"/>
                  <a:tab pos="3768725" algn="l"/>
                  <a:tab pos="4225925" algn="l"/>
                  <a:tab pos="4683125" algn="l"/>
                  <a:tab pos="5140325" algn="l"/>
                  <a:tab pos="5597525" algn="l"/>
                  <a:tab pos="6054725" algn="l"/>
                  <a:tab pos="6511925" algn="l"/>
                  <a:tab pos="6969125" algn="l"/>
                  <a:tab pos="7426325" algn="l"/>
                  <a:tab pos="7883525" algn="l"/>
                  <a:tab pos="8340725" algn="l"/>
                  <a:tab pos="8797925" algn="l"/>
                  <a:tab pos="9255125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WenQuanYi Zen Hei Sharp" charset="0"/>
                  <a:cs typeface="WenQuanYi Zen Hei Sharp" charset="0"/>
                </a:defRPr>
              </a:lvl5pPr>
              <a:lvl6pPr marL="2514600" indent="-228600" defTabSz="449263" eaLnBrk="0" fontAlgn="base" hangingPunct="0">
                <a:lnSpc>
                  <a:spcPct val="11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111125" algn="l"/>
                  <a:tab pos="568325" algn="l"/>
                  <a:tab pos="1025525" algn="l"/>
                  <a:tab pos="1482725" algn="l"/>
                  <a:tab pos="1939925" algn="l"/>
                  <a:tab pos="2397125" algn="l"/>
                  <a:tab pos="2854325" algn="l"/>
                  <a:tab pos="3311525" algn="l"/>
                  <a:tab pos="3768725" algn="l"/>
                  <a:tab pos="4225925" algn="l"/>
                  <a:tab pos="4683125" algn="l"/>
                  <a:tab pos="5140325" algn="l"/>
                  <a:tab pos="5597525" algn="l"/>
                  <a:tab pos="6054725" algn="l"/>
                  <a:tab pos="6511925" algn="l"/>
                  <a:tab pos="6969125" algn="l"/>
                  <a:tab pos="7426325" algn="l"/>
                  <a:tab pos="7883525" algn="l"/>
                  <a:tab pos="8340725" algn="l"/>
                  <a:tab pos="8797925" algn="l"/>
                  <a:tab pos="9255125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WenQuanYi Zen Hei Sharp" charset="0"/>
                  <a:cs typeface="WenQuanYi Zen Hei Sharp" charset="0"/>
                </a:defRPr>
              </a:lvl6pPr>
              <a:lvl7pPr marL="2971800" indent="-228600" defTabSz="449263" eaLnBrk="0" fontAlgn="base" hangingPunct="0">
                <a:lnSpc>
                  <a:spcPct val="11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111125" algn="l"/>
                  <a:tab pos="568325" algn="l"/>
                  <a:tab pos="1025525" algn="l"/>
                  <a:tab pos="1482725" algn="l"/>
                  <a:tab pos="1939925" algn="l"/>
                  <a:tab pos="2397125" algn="l"/>
                  <a:tab pos="2854325" algn="l"/>
                  <a:tab pos="3311525" algn="l"/>
                  <a:tab pos="3768725" algn="l"/>
                  <a:tab pos="4225925" algn="l"/>
                  <a:tab pos="4683125" algn="l"/>
                  <a:tab pos="5140325" algn="l"/>
                  <a:tab pos="5597525" algn="l"/>
                  <a:tab pos="6054725" algn="l"/>
                  <a:tab pos="6511925" algn="l"/>
                  <a:tab pos="6969125" algn="l"/>
                  <a:tab pos="7426325" algn="l"/>
                  <a:tab pos="7883525" algn="l"/>
                  <a:tab pos="8340725" algn="l"/>
                  <a:tab pos="8797925" algn="l"/>
                  <a:tab pos="9255125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WenQuanYi Zen Hei Sharp" charset="0"/>
                  <a:cs typeface="WenQuanYi Zen Hei Sharp" charset="0"/>
                </a:defRPr>
              </a:lvl7pPr>
              <a:lvl8pPr marL="3429000" indent="-228600" defTabSz="449263" eaLnBrk="0" fontAlgn="base" hangingPunct="0">
                <a:lnSpc>
                  <a:spcPct val="11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111125" algn="l"/>
                  <a:tab pos="568325" algn="l"/>
                  <a:tab pos="1025525" algn="l"/>
                  <a:tab pos="1482725" algn="l"/>
                  <a:tab pos="1939925" algn="l"/>
                  <a:tab pos="2397125" algn="l"/>
                  <a:tab pos="2854325" algn="l"/>
                  <a:tab pos="3311525" algn="l"/>
                  <a:tab pos="3768725" algn="l"/>
                  <a:tab pos="4225925" algn="l"/>
                  <a:tab pos="4683125" algn="l"/>
                  <a:tab pos="5140325" algn="l"/>
                  <a:tab pos="5597525" algn="l"/>
                  <a:tab pos="6054725" algn="l"/>
                  <a:tab pos="6511925" algn="l"/>
                  <a:tab pos="6969125" algn="l"/>
                  <a:tab pos="7426325" algn="l"/>
                  <a:tab pos="7883525" algn="l"/>
                  <a:tab pos="8340725" algn="l"/>
                  <a:tab pos="8797925" algn="l"/>
                  <a:tab pos="9255125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WenQuanYi Zen Hei Sharp" charset="0"/>
                  <a:cs typeface="WenQuanYi Zen Hei Sharp" charset="0"/>
                </a:defRPr>
              </a:lvl8pPr>
              <a:lvl9pPr marL="3886200" indent="-228600" defTabSz="449263" eaLnBrk="0" fontAlgn="base" hangingPunct="0">
                <a:lnSpc>
                  <a:spcPct val="11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111125" algn="l"/>
                  <a:tab pos="568325" algn="l"/>
                  <a:tab pos="1025525" algn="l"/>
                  <a:tab pos="1482725" algn="l"/>
                  <a:tab pos="1939925" algn="l"/>
                  <a:tab pos="2397125" algn="l"/>
                  <a:tab pos="2854325" algn="l"/>
                  <a:tab pos="3311525" algn="l"/>
                  <a:tab pos="3768725" algn="l"/>
                  <a:tab pos="4225925" algn="l"/>
                  <a:tab pos="4683125" algn="l"/>
                  <a:tab pos="5140325" algn="l"/>
                  <a:tab pos="5597525" algn="l"/>
                  <a:tab pos="6054725" algn="l"/>
                  <a:tab pos="6511925" algn="l"/>
                  <a:tab pos="6969125" algn="l"/>
                  <a:tab pos="7426325" algn="l"/>
                  <a:tab pos="7883525" algn="l"/>
                  <a:tab pos="8340725" algn="l"/>
                  <a:tab pos="8797925" algn="l"/>
                  <a:tab pos="9255125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WenQuanYi Zen Hei Sharp" charset="0"/>
                  <a:cs typeface="WenQuanYi Zen Hei Sharp" charset="0"/>
                </a:defRPr>
              </a:lvl9pPr>
            </a:lstStyle>
            <a:p>
              <a:pPr lvl="1" indent="0" eaLnBrk="1" hangingPunct="1">
                <a:lnSpc>
                  <a:spcPct val="80000"/>
                </a:lnSpc>
                <a:spcBef>
                  <a:spcPts val="600"/>
                </a:spcBef>
                <a:spcAft>
                  <a:spcPts val="600"/>
                </a:spcAft>
                <a:buClrTx/>
                <a:buFontTx/>
                <a:buNone/>
              </a:pPr>
              <a:r>
                <a:rPr lang="en-US" altLang="en-US" sz="2200" dirty="0">
                  <a:solidFill>
                    <a:schemeClr val="tx1"/>
                  </a:solidFill>
                  <a:latin typeface="Arial" charset="0"/>
                </a:rPr>
                <a:t>Yes </a:t>
              </a:r>
              <a:r>
                <a:rPr lang="en-US" altLang="en-US" sz="1400" dirty="0">
                  <a:solidFill>
                    <a:schemeClr val="tx1"/>
                  </a:solidFill>
                  <a:latin typeface="Arial" charset="0"/>
                </a:rPr>
                <a:t>(default)</a:t>
              </a:r>
            </a:p>
          </p:txBody>
        </p:sp>
        <p:sp>
          <p:nvSpPr>
            <p:cNvPr id="29708" name="Rectangle 11"/>
            <p:cNvSpPr>
              <a:spLocks noChangeArrowheads="1"/>
            </p:cNvSpPr>
            <p:nvPr/>
          </p:nvSpPr>
          <p:spPr bwMode="auto">
            <a:xfrm>
              <a:off x="3686" y="3248"/>
              <a:ext cx="884" cy="2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marL="342900" indent="-342900" eaLnBrk="0" hangingPunct="0">
                <a:tabLst>
                  <a:tab pos="111125" algn="l"/>
                  <a:tab pos="568325" algn="l"/>
                  <a:tab pos="1025525" algn="l"/>
                  <a:tab pos="1482725" algn="l"/>
                  <a:tab pos="1939925" algn="l"/>
                  <a:tab pos="2397125" algn="l"/>
                  <a:tab pos="2854325" algn="l"/>
                  <a:tab pos="3311525" algn="l"/>
                  <a:tab pos="3768725" algn="l"/>
                  <a:tab pos="4225925" algn="l"/>
                  <a:tab pos="4683125" algn="l"/>
                  <a:tab pos="5140325" algn="l"/>
                  <a:tab pos="5597525" algn="l"/>
                  <a:tab pos="6054725" algn="l"/>
                  <a:tab pos="6511925" algn="l"/>
                  <a:tab pos="6969125" algn="l"/>
                  <a:tab pos="7426325" algn="l"/>
                  <a:tab pos="7883525" algn="l"/>
                  <a:tab pos="8340725" algn="l"/>
                  <a:tab pos="8797925" algn="l"/>
                  <a:tab pos="9255125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WenQuanYi Zen Hei Sharp" charset="0"/>
                  <a:cs typeface="WenQuanYi Zen Hei Sharp" charset="0"/>
                </a:defRPr>
              </a:lvl1pPr>
              <a:lvl2pPr marL="111125" eaLnBrk="0" hangingPunct="0">
                <a:tabLst>
                  <a:tab pos="111125" algn="l"/>
                  <a:tab pos="568325" algn="l"/>
                  <a:tab pos="1025525" algn="l"/>
                  <a:tab pos="1482725" algn="l"/>
                  <a:tab pos="1939925" algn="l"/>
                  <a:tab pos="2397125" algn="l"/>
                  <a:tab pos="2854325" algn="l"/>
                  <a:tab pos="3311525" algn="l"/>
                  <a:tab pos="3768725" algn="l"/>
                  <a:tab pos="4225925" algn="l"/>
                  <a:tab pos="4683125" algn="l"/>
                  <a:tab pos="5140325" algn="l"/>
                  <a:tab pos="5597525" algn="l"/>
                  <a:tab pos="6054725" algn="l"/>
                  <a:tab pos="6511925" algn="l"/>
                  <a:tab pos="6969125" algn="l"/>
                  <a:tab pos="7426325" algn="l"/>
                  <a:tab pos="7883525" algn="l"/>
                  <a:tab pos="8340725" algn="l"/>
                  <a:tab pos="8797925" algn="l"/>
                  <a:tab pos="9255125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WenQuanYi Zen Hei Sharp" charset="0"/>
                  <a:cs typeface="WenQuanYi Zen Hei Sharp" charset="0"/>
                </a:defRPr>
              </a:lvl2pPr>
              <a:lvl3pPr eaLnBrk="0" hangingPunct="0">
                <a:tabLst>
                  <a:tab pos="111125" algn="l"/>
                  <a:tab pos="568325" algn="l"/>
                  <a:tab pos="1025525" algn="l"/>
                  <a:tab pos="1482725" algn="l"/>
                  <a:tab pos="1939925" algn="l"/>
                  <a:tab pos="2397125" algn="l"/>
                  <a:tab pos="2854325" algn="l"/>
                  <a:tab pos="3311525" algn="l"/>
                  <a:tab pos="3768725" algn="l"/>
                  <a:tab pos="4225925" algn="l"/>
                  <a:tab pos="4683125" algn="l"/>
                  <a:tab pos="5140325" algn="l"/>
                  <a:tab pos="5597525" algn="l"/>
                  <a:tab pos="6054725" algn="l"/>
                  <a:tab pos="6511925" algn="l"/>
                  <a:tab pos="6969125" algn="l"/>
                  <a:tab pos="7426325" algn="l"/>
                  <a:tab pos="7883525" algn="l"/>
                  <a:tab pos="8340725" algn="l"/>
                  <a:tab pos="8797925" algn="l"/>
                  <a:tab pos="9255125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WenQuanYi Zen Hei Sharp" charset="0"/>
                  <a:cs typeface="WenQuanYi Zen Hei Sharp" charset="0"/>
                </a:defRPr>
              </a:lvl3pPr>
              <a:lvl4pPr eaLnBrk="0" hangingPunct="0">
                <a:tabLst>
                  <a:tab pos="111125" algn="l"/>
                  <a:tab pos="568325" algn="l"/>
                  <a:tab pos="1025525" algn="l"/>
                  <a:tab pos="1482725" algn="l"/>
                  <a:tab pos="1939925" algn="l"/>
                  <a:tab pos="2397125" algn="l"/>
                  <a:tab pos="2854325" algn="l"/>
                  <a:tab pos="3311525" algn="l"/>
                  <a:tab pos="3768725" algn="l"/>
                  <a:tab pos="4225925" algn="l"/>
                  <a:tab pos="4683125" algn="l"/>
                  <a:tab pos="5140325" algn="l"/>
                  <a:tab pos="5597525" algn="l"/>
                  <a:tab pos="6054725" algn="l"/>
                  <a:tab pos="6511925" algn="l"/>
                  <a:tab pos="6969125" algn="l"/>
                  <a:tab pos="7426325" algn="l"/>
                  <a:tab pos="7883525" algn="l"/>
                  <a:tab pos="8340725" algn="l"/>
                  <a:tab pos="8797925" algn="l"/>
                  <a:tab pos="9255125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WenQuanYi Zen Hei Sharp" charset="0"/>
                  <a:cs typeface="WenQuanYi Zen Hei Sharp" charset="0"/>
                </a:defRPr>
              </a:lvl4pPr>
              <a:lvl5pPr eaLnBrk="0" hangingPunct="0">
                <a:tabLst>
                  <a:tab pos="111125" algn="l"/>
                  <a:tab pos="568325" algn="l"/>
                  <a:tab pos="1025525" algn="l"/>
                  <a:tab pos="1482725" algn="l"/>
                  <a:tab pos="1939925" algn="l"/>
                  <a:tab pos="2397125" algn="l"/>
                  <a:tab pos="2854325" algn="l"/>
                  <a:tab pos="3311525" algn="l"/>
                  <a:tab pos="3768725" algn="l"/>
                  <a:tab pos="4225925" algn="l"/>
                  <a:tab pos="4683125" algn="l"/>
                  <a:tab pos="5140325" algn="l"/>
                  <a:tab pos="5597525" algn="l"/>
                  <a:tab pos="6054725" algn="l"/>
                  <a:tab pos="6511925" algn="l"/>
                  <a:tab pos="6969125" algn="l"/>
                  <a:tab pos="7426325" algn="l"/>
                  <a:tab pos="7883525" algn="l"/>
                  <a:tab pos="8340725" algn="l"/>
                  <a:tab pos="8797925" algn="l"/>
                  <a:tab pos="9255125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WenQuanYi Zen Hei Sharp" charset="0"/>
                  <a:cs typeface="WenQuanYi Zen Hei Sharp" charset="0"/>
                </a:defRPr>
              </a:lvl5pPr>
              <a:lvl6pPr marL="2514600" indent="-228600" defTabSz="449263" eaLnBrk="0" fontAlgn="base" hangingPunct="0">
                <a:lnSpc>
                  <a:spcPct val="11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111125" algn="l"/>
                  <a:tab pos="568325" algn="l"/>
                  <a:tab pos="1025525" algn="l"/>
                  <a:tab pos="1482725" algn="l"/>
                  <a:tab pos="1939925" algn="l"/>
                  <a:tab pos="2397125" algn="l"/>
                  <a:tab pos="2854325" algn="l"/>
                  <a:tab pos="3311525" algn="l"/>
                  <a:tab pos="3768725" algn="l"/>
                  <a:tab pos="4225925" algn="l"/>
                  <a:tab pos="4683125" algn="l"/>
                  <a:tab pos="5140325" algn="l"/>
                  <a:tab pos="5597525" algn="l"/>
                  <a:tab pos="6054725" algn="l"/>
                  <a:tab pos="6511925" algn="l"/>
                  <a:tab pos="6969125" algn="l"/>
                  <a:tab pos="7426325" algn="l"/>
                  <a:tab pos="7883525" algn="l"/>
                  <a:tab pos="8340725" algn="l"/>
                  <a:tab pos="8797925" algn="l"/>
                  <a:tab pos="9255125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WenQuanYi Zen Hei Sharp" charset="0"/>
                  <a:cs typeface="WenQuanYi Zen Hei Sharp" charset="0"/>
                </a:defRPr>
              </a:lvl6pPr>
              <a:lvl7pPr marL="2971800" indent="-228600" defTabSz="449263" eaLnBrk="0" fontAlgn="base" hangingPunct="0">
                <a:lnSpc>
                  <a:spcPct val="11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111125" algn="l"/>
                  <a:tab pos="568325" algn="l"/>
                  <a:tab pos="1025525" algn="l"/>
                  <a:tab pos="1482725" algn="l"/>
                  <a:tab pos="1939925" algn="l"/>
                  <a:tab pos="2397125" algn="l"/>
                  <a:tab pos="2854325" algn="l"/>
                  <a:tab pos="3311525" algn="l"/>
                  <a:tab pos="3768725" algn="l"/>
                  <a:tab pos="4225925" algn="l"/>
                  <a:tab pos="4683125" algn="l"/>
                  <a:tab pos="5140325" algn="l"/>
                  <a:tab pos="5597525" algn="l"/>
                  <a:tab pos="6054725" algn="l"/>
                  <a:tab pos="6511925" algn="l"/>
                  <a:tab pos="6969125" algn="l"/>
                  <a:tab pos="7426325" algn="l"/>
                  <a:tab pos="7883525" algn="l"/>
                  <a:tab pos="8340725" algn="l"/>
                  <a:tab pos="8797925" algn="l"/>
                  <a:tab pos="9255125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WenQuanYi Zen Hei Sharp" charset="0"/>
                  <a:cs typeface="WenQuanYi Zen Hei Sharp" charset="0"/>
                </a:defRPr>
              </a:lvl7pPr>
              <a:lvl8pPr marL="3429000" indent="-228600" defTabSz="449263" eaLnBrk="0" fontAlgn="base" hangingPunct="0">
                <a:lnSpc>
                  <a:spcPct val="11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111125" algn="l"/>
                  <a:tab pos="568325" algn="l"/>
                  <a:tab pos="1025525" algn="l"/>
                  <a:tab pos="1482725" algn="l"/>
                  <a:tab pos="1939925" algn="l"/>
                  <a:tab pos="2397125" algn="l"/>
                  <a:tab pos="2854325" algn="l"/>
                  <a:tab pos="3311525" algn="l"/>
                  <a:tab pos="3768725" algn="l"/>
                  <a:tab pos="4225925" algn="l"/>
                  <a:tab pos="4683125" algn="l"/>
                  <a:tab pos="5140325" algn="l"/>
                  <a:tab pos="5597525" algn="l"/>
                  <a:tab pos="6054725" algn="l"/>
                  <a:tab pos="6511925" algn="l"/>
                  <a:tab pos="6969125" algn="l"/>
                  <a:tab pos="7426325" algn="l"/>
                  <a:tab pos="7883525" algn="l"/>
                  <a:tab pos="8340725" algn="l"/>
                  <a:tab pos="8797925" algn="l"/>
                  <a:tab pos="9255125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WenQuanYi Zen Hei Sharp" charset="0"/>
                  <a:cs typeface="WenQuanYi Zen Hei Sharp" charset="0"/>
                </a:defRPr>
              </a:lvl8pPr>
              <a:lvl9pPr marL="3886200" indent="-228600" defTabSz="449263" eaLnBrk="0" fontAlgn="base" hangingPunct="0">
                <a:lnSpc>
                  <a:spcPct val="11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111125" algn="l"/>
                  <a:tab pos="568325" algn="l"/>
                  <a:tab pos="1025525" algn="l"/>
                  <a:tab pos="1482725" algn="l"/>
                  <a:tab pos="1939925" algn="l"/>
                  <a:tab pos="2397125" algn="l"/>
                  <a:tab pos="2854325" algn="l"/>
                  <a:tab pos="3311525" algn="l"/>
                  <a:tab pos="3768725" algn="l"/>
                  <a:tab pos="4225925" algn="l"/>
                  <a:tab pos="4683125" algn="l"/>
                  <a:tab pos="5140325" algn="l"/>
                  <a:tab pos="5597525" algn="l"/>
                  <a:tab pos="6054725" algn="l"/>
                  <a:tab pos="6511925" algn="l"/>
                  <a:tab pos="6969125" algn="l"/>
                  <a:tab pos="7426325" algn="l"/>
                  <a:tab pos="7883525" algn="l"/>
                  <a:tab pos="8340725" algn="l"/>
                  <a:tab pos="8797925" algn="l"/>
                  <a:tab pos="9255125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WenQuanYi Zen Hei Sharp" charset="0"/>
                  <a:cs typeface="WenQuanYi Zen Hei Sharp" charset="0"/>
                </a:defRPr>
              </a:lvl9pPr>
            </a:lstStyle>
            <a:p>
              <a:pPr lvl="1" indent="0" eaLnBrk="1" hangingPunct="1">
                <a:lnSpc>
                  <a:spcPct val="80000"/>
                </a:lnSpc>
                <a:spcBef>
                  <a:spcPts val="600"/>
                </a:spcBef>
                <a:spcAft>
                  <a:spcPts val="600"/>
                </a:spcAft>
                <a:buClrTx/>
                <a:buFontTx/>
                <a:buNone/>
              </a:pPr>
              <a:r>
                <a:rPr lang="en-US" altLang="en-US" sz="2200" dirty="0">
                  <a:solidFill>
                    <a:schemeClr val="tx1"/>
                  </a:solidFill>
                  <a:latin typeface="Arial" charset="0"/>
                </a:rPr>
                <a:t>Yes</a:t>
              </a:r>
            </a:p>
          </p:txBody>
        </p:sp>
        <p:sp>
          <p:nvSpPr>
            <p:cNvPr id="29709" name="Rectangle 12"/>
            <p:cNvSpPr>
              <a:spLocks noChangeArrowheads="1"/>
            </p:cNvSpPr>
            <p:nvPr/>
          </p:nvSpPr>
          <p:spPr bwMode="auto">
            <a:xfrm>
              <a:off x="387" y="3248"/>
              <a:ext cx="3298" cy="2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marL="342900" indent="-342900" eaLnBrk="0" hangingPunct="0">
                <a:tabLst>
                  <a:tab pos="111125" algn="l"/>
                  <a:tab pos="568325" algn="l"/>
                  <a:tab pos="1025525" algn="l"/>
                  <a:tab pos="1482725" algn="l"/>
                  <a:tab pos="1939925" algn="l"/>
                  <a:tab pos="2397125" algn="l"/>
                  <a:tab pos="2854325" algn="l"/>
                  <a:tab pos="3311525" algn="l"/>
                  <a:tab pos="3768725" algn="l"/>
                  <a:tab pos="4225925" algn="l"/>
                  <a:tab pos="4683125" algn="l"/>
                  <a:tab pos="5140325" algn="l"/>
                  <a:tab pos="5597525" algn="l"/>
                  <a:tab pos="6054725" algn="l"/>
                  <a:tab pos="6511925" algn="l"/>
                  <a:tab pos="6969125" algn="l"/>
                  <a:tab pos="7426325" algn="l"/>
                  <a:tab pos="7883525" algn="l"/>
                  <a:tab pos="8340725" algn="l"/>
                  <a:tab pos="8797925" algn="l"/>
                  <a:tab pos="9255125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WenQuanYi Zen Hei Sharp" charset="0"/>
                  <a:cs typeface="WenQuanYi Zen Hei Sharp" charset="0"/>
                </a:defRPr>
              </a:lvl1pPr>
              <a:lvl2pPr marL="111125" eaLnBrk="0" hangingPunct="0">
                <a:tabLst>
                  <a:tab pos="111125" algn="l"/>
                  <a:tab pos="568325" algn="l"/>
                  <a:tab pos="1025525" algn="l"/>
                  <a:tab pos="1482725" algn="l"/>
                  <a:tab pos="1939925" algn="l"/>
                  <a:tab pos="2397125" algn="l"/>
                  <a:tab pos="2854325" algn="l"/>
                  <a:tab pos="3311525" algn="l"/>
                  <a:tab pos="3768725" algn="l"/>
                  <a:tab pos="4225925" algn="l"/>
                  <a:tab pos="4683125" algn="l"/>
                  <a:tab pos="5140325" algn="l"/>
                  <a:tab pos="5597525" algn="l"/>
                  <a:tab pos="6054725" algn="l"/>
                  <a:tab pos="6511925" algn="l"/>
                  <a:tab pos="6969125" algn="l"/>
                  <a:tab pos="7426325" algn="l"/>
                  <a:tab pos="7883525" algn="l"/>
                  <a:tab pos="8340725" algn="l"/>
                  <a:tab pos="8797925" algn="l"/>
                  <a:tab pos="9255125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WenQuanYi Zen Hei Sharp" charset="0"/>
                  <a:cs typeface="WenQuanYi Zen Hei Sharp" charset="0"/>
                </a:defRPr>
              </a:lvl2pPr>
              <a:lvl3pPr eaLnBrk="0" hangingPunct="0">
                <a:tabLst>
                  <a:tab pos="111125" algn="l"/>
                  <a:tab pos="568325" algn="l"/>
                  <a:tab pos="1025525" algn="l"/>
                  <a:tab pos="1482725" algn="l"/>
                  <a:tab pos="1939925" algn="l"/>
                  <a:tab pos="2397125" algn="l"/>
                  <a:tab pos="2854325" algn="l"/>
                  <a:tab pos="3311525" algn="l"/>
                  <a:tab pos="3768725" algn="l"/>
                  <a:tab pos="4225925" algn="l"/>
                  <a:tab pos="4683125" algn="l"/>
                  <a:tab pos="5140325" algn="l"/>
                  <a:tab pos="5597525" algn="l"/>
                  <a:tab pos="6054725" algn="l"/>
                  <a:tab pos="6511925" algn="l"/>
                  <a:tab pos="6969125" algn="l"/>
                  <a:tab pos="7426325" algn="l"/>
                  <a:tab pos="7883525" algn="l"/>
                  <a:tab pos="8340725" algn="l"/>
                  <a:tab pos="8797925" algn="l"/>
                  <a:tab pos="9255125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WenQuanYi Zen Hei Sharp" charset="0"/>
                  <a:cs typeface="WenQuanYi Zen Hei Sharp" charset="0"/>
                </a:defRPr>
              </a:lvl3pPr>
              <a:lvl4pPr eaLnBrk="0" hangingPunct="0">
                <a:tabLst>
                  <a:tab pos="111125" algn="l"/>
                  <a:tab pos="568325" algn="l"/>
                  <a:tab pos="1025525" algn="l"/>
                  <a:tab pos="1482725" algn="l"/>
                  <a:tab pos="1939925" algn="l"/>
                  <a:tab pos="2397125" algn="l"/>
                  <a:tab pos="2854325" algn="l"/>
                  <a:tab pos="3311525" algn="l"/>
                  <a:tab pos="3768725" algn="l"/>
                  <a:tab pos="4225925" algn="l"/>
                  <a:tab pos="4683125" algn="l"/>
                  <a:tab pos="5140325" algn="l"/>
                  <a:tab pos="5597525" algn="l"/>
                  <a:tab pos="6054725" algn="l"/>
                  <a:tab pos="6511925" algn="l"/>
                  <a:tab pos="6969125" algn="l"/>
                  <a:tab pos="7426325" algn="l"/>
                  <a:tab pos="7883525" algn="l"/>
                  <a:tab pos="8340725" algn="l"/>
                  <a:tab pos="8797925" algn="l"/>
                  <a:tab pos="9255125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WenQuanYi Zen Hei Sharp" charset="0"/>
                  <a:cs typeface="WenQuanYi Zen Hei Sharp" charset="0"/>
                </a:defRPr>
              </a:lvl4pPr>
              <a:lvl5pPr eaLnBrk="0" hangingPunct="0">
                <a:tabLst>
                  <a:tab pos="111125" algn="l"/>
                  <a:tab pos="568325" algn="l"/>
                  <a:tab pos="1025525" algn="l"/>
                  <a:tab pos="1482725" algn="l"/>
                  <a:tab pos="1939925" algn="l"/>
                  <a:tab pos="2397125" algn="l"/>
                  <a:tab pos="2854325" algn="l"/>
                  <a:tab pos="3311525" algn="l"/>
                  <a:tab pos="3768725" algn="l"/>
                  <a:tab pos="4225925" algn="l"/>
                  <a:tab pos="4683125" algn="l"/>
                  <a:tab pos="5140325" algn="l"/>
                  <a:tab pos="5597525" algn="l"/>
                  <a:tab pos="6054725" algn="l"/>
                  <a:tab pos="6511925" algn="l"/>
                  <a:tab pos="6969125" algn="l"/>
                  <a:tab pos="7426325" algn="l"/>
                  <a:tab pos="7883525" algn="l"/>
                  <a:tab pos="8340725" algn="l"/>
                  <a:tab pos="8797925" algn="l"/>
                  <a:tab pos="9255125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WenQuanYi Zen Hei Sharp" charset="0"/>
                  <a:cs typeface="WenQuanYi Zen Hei Sharp" charset="0"/>
                </a:defRPr>
              </a:lvl5pPr>
              <a:lvl6pPr marL="2514600" indent="-228600" defTabSz="449263" eaLnBrk="0" fontAlgn="base" hangingPunct="0">
                <a:lnSpc>
                  <a:spcPct val="11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111125" algn="l"/>
                  <a:tab pos="568325" algn="l"/>
                  <a:tab pos="1025525" algn="l"/>
                  <a:tab pos="1482725" algn="l"/>
                  <a:tab pos="1939925" algn="l"/>
                  <a:tab pos="2397125" algn="l"/>
                  <a:tab pos="2854325" algn="l"/>
                  <a:tab pos="3311525" algn="l"/>
                  <a:tab pos="3768725" algn="l"/>
                  <a:tab pos="4225925" algn="l"/>
                  <a:tab pos="4683125" algn="l"/>
                  <a:tab pos="5140325" algn="l"/>
                  <a:tab pos="5597525" algn="l"/>
                  <a:tab pos="6054725" algn="l"/>
                  <a:tab pos="6511925" algn="l"/>
                  <a:tab pos="6969125" algn="l"/>
                  <a:tab pos="7426325" algn="l"/>
                  <a:tab pos="7883525" algn="l"/>
                  <a:tab pos="8340725" algn="l"/>
                  <a:tab pos="8797925" algn="l"/>
                  <a:tab pos="9255125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WenQuanYi Zen Hei Sharp" charset="0"/>
                  <a:cs typeface="WenQuanYi Zen Hei Sharp" charset="0"/>
                </a:defRPr>
              </a:lvl6pPr>
              <a:lvl7pPr marL="2971800" indent="-228600" defTabSz="449263" eaLnBrk="0" fontAlgn="base" hangingPunct="0">
                <a:lnSpc>
                  <a:spcPct val="11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111125" algn="l"/>
                  <a:tab pos="568325" algn="l"/>
                  <a:tab pos="1025525" algn="l"/>
                  <a:tab pos="1482725" algn="l"/>
                  <a:tab pos="1939925" algn="l"/>
                  <a:tab pos="2397125" algn="l"/>
                  <a:tab pos="2854325" algn="l"/>
                  <a:tab pos="3311525" algn="l"/>
                  <a:tab pos="3768725" algn="l"/>
                  <a:tab pos="4225925" algn="l"/>
                  <a:tab pos="4683125" algn="l"/>
                  <a:tab pos="5140325" algn="l"/>
                  <a:tab pos="5597525" algn="l"/>
                  <a:tab pos="6054725" algn="l"/>
                  <a:tab pos="6511925" algn="l"/>
                  <a:tab pos="6969125" algn="l"/>
                  <a:tab pos="7426325" algn="l"/>
                  <a:tab pos="7883525" algn="l"/>
                  <a:tab pos="8340725" algn="l"/>
                  <a:tab pos="8797925" algn="l"/>
                  <a:tab pos="9255125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WenQuanYi Zen Hei Sharp" charset="0"/>
                  <a:cs typeface="WenQuanYi Zen Hei Sharp" charset="0"/>
                </a:defRPr>
              </a:lvl7pPr>
              <a:lvl8pPr marL="3429000" indent="-228600" defTabSz="449263" eaLnBrk="0" fontAlgn="base" hangingPunct="0">
                <a:lnSpc>
                  <a:spcPct val="11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111125" algn="l"/>
                  <a:tab pos="568325" algn="l"/>
                  <a:tab pos="1025525" algn="l"/>
                  <a:tab pos="1482725" algn="l"/>
                  <a:tab pos="1939925" algn="l"/>
                  <a:tab pos="2397125" algn="l"/>
                  <a:tab pos="2854325" algn="l"/>
                  <a:tab pos="3311525" algn="l"/>
                  <a:tab pos="3768725" algn="l"/>
                  <a:tab pos="4225925" algn="l"/>
                  <a:tab pos="4683125" algn="l"/>
                  <a:tab pos="5140325" algn="l"/>
                  <a:tab pos="5597525" algn="l"/>
                  <a:tab pos="6054725" algn="l"/>
                  <a:tab pos="6511925" algn="l"/>
                  <a:tab pos="6969125" algn="l"/>
                  <a:tab pos="7426325" algn="l"/>
                  <a:tab pos="7883525" algn="l"/>
                  <a:tab pos="8340725" algn="l"/>
                  <a:tab pos="8797925" algn="l"/>
                  <a:tab pos="9255125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WenQuanYi Zen Hei Sharp" charset="0"/>
                  <a:cs typeface="WenQuanYi Zen Hei Sharp" charset="0"/>
                </a:defRPr>
              </a:lvl8pPr>
              <a:lvl9pPr marL="3886200" indent="-228600" defTabSz="449263" eaLnBrk="0" fontAlgn="base" hangingPunct="0">
                <a:lnSpc>
                  <a:spcPct val="11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111125" algn="l"/>
                  <a:tab pos="568325" algn="l"/>
                  <a:tab pos="1025525" algn="l"/>
                  <a:tab pos="1482725" algn="l"/>
                  <a:tab pos="1939925" algn="l"/>
                  <a:tab pos="2397125" algn="l"/>
                  <a:tab pos="2854325" algn="l"/>
                  <a:tab pos="3311525" algn="l"/>
                  <a:tab pos="3768725" algn="l"/>
                  <a:tab pos="4225925" algn="l"/>
                  <a:tab pos="4683125" algn="l"/>
                  <a:tab pos="5140325" algn="l"/>
                  <a:tab pos="5597525" algn="l"/>
                  <a:tab pos="6054725" algn="l"/>
                  <a:tab pos="6511925" algn="l"/>
                  <a:tab pos="6969125" algn="l"/>
                  <a:tab pos="7426325" algn="l"/>
                  <a:tab pos="7883525" algn="l"/>
                  <a:tab pos="8340725" algn="l"/>
                  <a:tab pos="8797925" algn="l"/>
                  <a:tab pos="9255125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WenQuanYi Zen Hei Sharp" charset="0"/>
                  <a:cs typeface="WenQuanYi Zen Hei Sharp" charset="0"/>
                </a:defRPr>
              </a:lvl9pPr>
            </a:lstStyle>
            <a:p>
              <a:pPr lvl="1" indent="0" eaLnBrk="1" hangingPunct="1">
                <a:lnSpc>
                  <a:spcPct val="80000"/>
                </a:lnSpc>
                <a:spcBef>
                  <a:spcPts val="600"/>
                </a:spcBef>
                <a:spcAft>
                  <a:spcPts val="600"/>
                </a:spcAft>
                <a:buClrTx/>
                <a:buFontTx/>
                <a:buNone/>
              </a:pPr>
              <a:r>
                <a:rPr lang="en-US" altLang="en-US" sz="2200" dirty="0">
                  <a:solidFill>
                    <a:schemeClr val="tx1"/>
                  </a:solidFill>
                  <a:latin typeface="Arial" charset="0"/>
                </a:rPr>
                <a:t>Functions</a:t>
              </a:r>
            </a:p>
          </p:txBody>
        </p:sp>
        <p:sp>
          <p:nvSpPr>
            <p:cNvPr id="29710" name="Rectangle 13"/>
            <p:cNvSpPr>
              <a:spLocks noChangeArrowheads="1"/>
            </p:cNvSpPr>
            <p:nvPr/>
          </p:nvSpPr>
          <p:spPr bwMode="auto">
            <a:xfrm>
              <a:off x="4570" y="2965"/>
              <a:ext cx="978" cy="28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marL="342900" indent="-342900" eaLnBrk="0" hangingPunct="0">
                <a:tabLst>
                  <a:tab pos="111125" algn="l"/>
                  <a:tab pos="568325" algn="l"/>
                  <a:tab pos="1025525" algn="l"/>
                  <a:tab pos="1482725" algn="l"/>
                  <a:tab pos="1939925" algn="l"/>
                  <a:tab pos="2397125" algn="l"/>
                  <a:tab pos="2854325" algn="l"/>
                  <a:tab pos="3311525" algn="l"/>
                  <a:tab pos="3768725" algn="l"/>
                  <a:tab pos="4225925" algn="l"/>
                  <a:tab pos="4683125" algn="l"/>
                  <a:tab pos="5140325" algn="l"/>
                  <a:tab pos="5597525" algn="l"/>
                  <a:tab pos="6054725" algn="l"/>
                  <a:tab pos="6511925" algn="l"/>
                  <a:tab pos="6969125" algn="l"/>
                  <a:tab pos="7426325" algn="l"/>
                  <a:tab pos="7883525" algn="l"/>
                  <a:tab pos="8340725" algn="l"/>
                  <a:tab pos="8797925" algn="l"/>
                  <a:tab pos="9255125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WenQuanYi Zen Hei Sharp" charset="0"/>
                  <a:cs typeface="WenQuanYi Zen Hei Sharp" charset="0"/>
                </a:defRPr>
              </a:lvl1pPr>
              <a:lvl2pPr marL="111125" eaLnBrk="0" hangingPunct="0">
                <a:tabLst>
                  <a:tab pos="111125" algn="l"/>
                  <a:tab pos="568325" algn="l"/>
                  <a:tab pos="1025525" algn="l"/>
                  <a:tab pos="1482725" algn="l"/>
                  <a:tab pos="1939925" algn="l"/>
                  <a:tab pos="2397125" algn="l"/>
                  <a:tab pos="2854325" algn="l"/>
                  <a:tab pos="3311525" algn="l"/>
                  <a:tab pos="3768725" algn="l"/>
                  <a:tab pos="4225925" algn="l"/>
                  <a:tab pos="4683125" algn="l"/>
                  <a:tab pos="5140325" algn="l"/>
                  <a:tab pos="5597525" algn="l"/>
                  <a:tab pos="6054725" algn="l"/>
                  <a:tab pos="6511925" algn="l"/>
                  <a:tab pos="6969125" algn="l"/>
                  <a:tab pos="7426325" algn="l"/>
                  <a:tab pos="7883525" algn="l"/>
                  <a:tab pos="8340725" algn="l"/>
                  <a:tab pos="8797925" algn="l"/>
                  <a:tab pos="9255125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WenQuanYi Zen Hei Sharp" charset="0"/>
                  <a:cs typeface="WenQuanYi Zen Hei Sharp" charset="0"/>
                </a:defRPr>
              </a:lvl2pPr>
              <a:lvl3pPr eaLnBrk="0" hangingPunct="0">
                <a:tabLst>
                  <a:tab pos="111125" algn="l"/>
                  <a:tab pos="568325" algn="l"/>
                  <a:tab pos="1025525" algn="l"/>
                  <a:tab pos="1482725" algn="l"/>
                  <a:tab pos="1939925" algn="l"/>
                  <a:tab pos="2397125" algn="l"/>
                  <a:tab pos="2854325" algn="l"/>
                  <a:tab pos="3311525" algn="l"/>
                  <a:tab pos="3768725" algn="l"/>
                  <a:tab pos="4225925" algn="l"/>
                  <a:tab pos="4683125" algn="l"/>
                  <a:tab pos="5140325" algn="l"/>
                  <a:tab pos="5597525" algn="l"/>
                  <a:tab pos="6054725" algn="l"/>
                  <a:tab pos="6511925" algn="l"/>
                  <a:tab pos="6969125" algn="l"/>
                  <a:tab pos="7426325" algn="l"/>
                  <a:tab pos="7883525" algn="l"/>
                  <a:tab pos="8340725" algn="l"/>
                  <a:tab pos="8797925" algn="l"/>
                  <a:tab pos="9255125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WenQuanYi Zen Hei Sharp" charset="0"/>
                  <a:cs typeface="WenQuanYi Zen Hei Sharp" charset="0"/>
                </a:defRPr>
              </a:lvl3pPr>
              <a:lvl4pPr eaLnBrk="0" hangingPunct="0">
                <a:tabLst>
                  <a:tab pos="111125" algn="l"/>
                  <a:tab pos="568325" algn="l"/>
                  <a:tab pos="1025525" algn="l"/>
                  <a:tab pos="1482725" algn="l"/>
                  <a:tab pos="1939925" algn="l"/>
                  <a:tab pos="2397125" algn="l"/>
                  <a:tab pos="2854325" algn="l"/>
                  <a:tab pos="3311525" algn="l"/>
                  <a:tab pos="3768725" algn="l"/>
                  <a:tab pos="4225925" algn="l"/>
                  <a:tab pos="4683125" algn="l"/>
                  <a:tab pos="5140325" algn="l"/>
                  <a:tab pos="5597525" algn="l"/>
                  <a:tab pos="6054725" algn="l"/>
                  <a:tab pos="6511925" algn="l"/>
                  <a:tab pos="6969125" algn="l"/>
                  <a:tab pos="7426325" algn="l"/>
                  <a:tab pos="7883525" algn="l"/>
                  <a:tab pos="8340725" algn="l"/>
                  <a:tab pos="8797925" algn="l"/>
                  <a:tab pos="9255125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WenQuanYi Zen Hei Sharp" charset="0"/>
                  <a:cs typeface="WenQuanYi Zen Hei Sharp" charset="0"/>
                </a:defRPr>
              </a:lvl4pPr>
              <a:lvl5pPr eaLnBrk="0" hangingPunct="0">
                <a:tabLst>
                  <a:tab pos="111125" algn="l"/>
                  <a:tab pos="568325" algn="l"/>
                  <a:tab pos="1025525" algn="l"/>
                  <a:tab pos="1482725" algn="l"/>
                  <a:tab pos="1939925" algn="l"/>
                  <a:tab pos="2397125" algn="l"/>
                  <a:tab pos="2854325" algn="l"/>
                  <a:tab pos="3311525" algn="l"/>
                  <a:tab pos="3768725" algn="l"/>
                  <a:tab pos="4225925" algn="l"/>
                  <a:tab pos="4683125" algn="l"/>
                  <a:tab pos="5140325" algn="l"/>
                  <a:tab pos="5597525" algn="l"/>
                  <a:tab pos="6054725" algn="l"/>
                  <a:tab pos="6511925" algn="l"/>
                  <a:tab pos="6969125" algn="l"/>
                  <a:tab pos="7426325" algn="l"/>
                  <a:tab pos="7883525" algn="l"/>
                  <a:tab pos="8340725" algn="l"/>
                  <a:tab pos="8797925" algn="l"/>
                  <a:tab pos="9255125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WenQuanYi Zen Hei Sharp" charset="0"/>
                  <a:cs typeface="WenQuanYi Zen Hei Sharp" charset="0"/>
                </a:defRPr>
              </a:lvl5pPr>
              <a:lvl6pPr marL="2514600" indent="-228600" defTabSz="449263" eaLnBrk="0" fontAlgn="base" hangingPunct="0">
                <a:lnSpc>
                  <a:spcPct val="11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111125" algn="l"/>
                  <a:tab pos="568325" algn="l"/>
                  <a:tab pos="1025525" algn="l"/>
                  <a:tab pos="1482725" algn="l"/>
                  <a:tab pos="1939925" algn="l"/>
                  <a:tab pos="2397125" algn="l"/>
                  <a:tab pos="2854325" algn="l"/>
                  <a:tab pos="3311525" algn="l"/>
                  <a:tab pos="3768725" algn="l"/>
                  <a:tab pos="4225925" algn="l"/>
                  <a:tab pos="4683125" algn="l"/>
                  <a:tab pos="5140325" algn="l"/>
                  <a:tab pos="5597525" algn="l"/>
                  <a:tab pos="6054725" algn="l"/>
                  <a:tab pos="6511925" algn="l"/>
                  <a:tab pos="6969125" algn="l"/>
                  <a:tab pos="7426325" algn="l"/>
                  <a:tab pos="7883525" algn="l"/>
                  <a:tab pos="8340725" algn="l"/>
                  <a:tab pos="8797925" algn="l"/>
                  <a:tab pos="9255125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WenQuanYi Zen Hei Sharp" charset="0"/>
                  <a:cs typeface="WenQuanYi Zen Hei Sharp" charset="0"/>
                </a:defRPr>
              </a:lvl6pPr>
              <a:lvl7pPr marL="2971800" indent="-228600" defTabSz="449263" eaLnBrk="0" fontAlgn="base" hangingPunct="0">
                <a:lnSpc>
                  <a:spcPct val="11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111125" algn="l"/>
                  <a:tab pos="568325" algn="l"/>
                  <a:tab pos="1025525" algn="l"/>
                  <a:tab pos="1482725" algn="l"/>
                  <a:tab pos="1939925" algn="l"/>
                  <a:tab pos="2397125" algn="l"/>
                  <a:tab pos="2854325" algn="l"/>
                  <a:tab pos="3311525" algn="l"/>
                  <a:tab pos="3768725" algn="l"/>
                  <a:tab pos="4225925" algn="l"/>
                  <a:tab pos="4683125" algn="l"/>
                  <a:tab pos="5140325" algn="l"/>
                  <a:tab pos="5597525" algn="l"/>
                  <a:tab pos="6054725" algn="l"/>
                  <a:tab pos="6511925" algn="l"/>
                  <a:tab pos="6969125" algn="l"/>
                  <a:tab pos="7426325" algn="l"/>
                  <a:tab pos="7883525" algn="l"/>
                  <a:tab pos="8340725" algn="l"/>
                  <a:tab pos="8797925" algn="l"/>
                  <a:tab pos="9255125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WenQuanYi Zen Hei Sharp" charset="0"/>
                  <a:cs typeface="WenQuanYi Zen Hei Sharp" charset="0"/>
                </a:defRPr>
              </a:lvl7pPr>
              <a:lvl8pPr marL="3429000" indent="-228600" defTabSz="449263" eaLnBrk="0" fontAlgn="base" hangingPunct="0">
                <a:lnSpc>
                  <a:spcPct val="11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111125" algn="l"/>
                  <a:tab pos="568325" algn="l"/>
                  <a:tab pos="1025525" algn="l"/>
                  <a:tab pos="1482725" algn="l"/>
                  <a:tab pos="1939925" algn="l"/>
                  <a:tab pos="2397125" algn="l"/>
                  <a:tab pos="2854325" algn="l"/>
                  <a:tab pos="3311525" algn="l"/>
                  <a:tab pos="3768725" algn="l"/>
                  <a:tab pos="4225925" algn="l"/>
                  <a:tab pos="4683125" algn="l"/>
                  <a:tab pos="5140325" algn="l"/>
                  <a:tab pos="5597525" algn="l"/>
                  <a:tab pos="6054725" algn="l"/>
                  <a:tab pos="6511925" algn="l"/>
                  <a:tab pos="6969125" algn="l"/>
                  <a:tab pos="7426325" algn="l"/>
                  <a:tab pos="7883525" algn="l"/>
                  <a:tab pos="8340725" algn="l"/>
                  <a:tab pos="8797925" algn="l"/>
                  <a:tab pos="9255125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WenQuanYi Zen Hei Sharp" charset="0"/>
                  <a:cs typeface="WenQuanYi Zen Hei Sharp" charset="0"/>
                </a:defRPr>
              </a:lvl8pPr>
              <a:lvl9pPr marL="3886200" indent="-228600" defTabSz="449263" eaLnBrk="0" fontAlgn="base" hangingPunct="0">
                <a:lnSpc>
                  <a:spcPct val="11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111125" algn="l"/>
                  <a:tab pos="568325" algn="l"/>
                  <a:tab pos="1025525" algn="l"/>
                  <a:tab pos="1482725" algn="l"/>
                  <a:tab pos="1939925" algn="l"/>
                  <a:tab pos="2397125" algn="l"/>
                  <a:tab pos="2854325" algn="l"/>
                  <a:tab pos="3311525" algn="l"/>
                  <a:tab pos="3768725" algn="l"/>
                  <a:tab pos="4225925" algn="l"/>
                  <a:tab pos="4683125" algn="l"/>
                  <a:tab pos="5140325" algn="l"/>
                  <a:tab pos="5597525" algn="l"/>
                  <a:tab pos="6054725" algn="l"/>
                  <a:tab pos="6511925" algn="l"/>
                  <a:tab pos="6969125" algn="l"/>
                  <a:tab pos="7426325" algn="l"/>
                  <a:tab pos="7883525" algn="l"/>
                  <a:tab pos="8340725" algn="l"/>
                  <a:tab pos="8797925" algn="l"/>
                  <a:tab pos="9255125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WenQuanYi Zen Hei Sharp" charset="0"/>
                  <a:cs typeface="WenQuanYi Zen Hei Sharp" charset="0"/>
                </a:defRPr>
              </a:lvl9pPr>
            </a:lstStyle>
            <a:p>
              <a:pPr lvl="1" indent="0" eaLnBrk="1" hangingPunct="1">
                <a:lnSpc>
                  <a:spcPct val="80000"/>
                </a:lnSpc>
                <a:spcBef>
                  <a:spcPts val="600"/>
                </a:spcBef>
                <a:spcAft>
                  <a:spcPts val="600"/>
                </a:spcAft>
                <a:buClrTx/>
                <a:buFontTx/>
                <a:buNone/>
              </a:pPr>
              <a:r>
                <a:rPr lang="en-US" altLang="en-US" sz="2200" dirty="0">
                  <a:solidFill>
                    <a:schemeClr val="tx1"/>
                  </a:solidFill>
                  <a:latin typeface="Arial" charset="0"/>
                </a:rPr>
                <a:t>Yes </a:t>
              </a:r>
              <a:r>
                <a:rPr lang="en-US" altLang="en-US" sz="1400" dirty="0">
                  <a:solidFill>
                    <a:schemeClr val="tx1"/>
                  </a:solidFill>
                  <a:latin typeface="Arial" charset="0"/>
                </a:rPr>
                <a:t>(default)</a:t>
              </a:r>
            </a:p>
          </p:txBody>
        </p:sp>
        <p:sp>
          <p:nvSpPr>
            <p:cNvPr id="29711" name="Rectangle 14"/>
            <p:cNvSpPr>
              <a:spLocks noChangeArrowheads="1"/>
            </p:cNvSpPr>
            <p:nvPr/>
          </p:nvSpPr>
          <p:spPr bwMode="auto">
            <a:xfrm>
              <a:off x="3686" y="2965"/>
              <a:ext cx="884" cy="28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marL="342900" indent="-342900" eaLnBrk="0" hangingPunct="0">
                <a:tabLst>
                  <a:tab pos="111125" algn="l"/>
                  <a:tab pos="568325" algn="l"/>
                  <a:tab pos="1025525" algn="l"/>
                  <a:tab pos="1482725" algn="l"/>
                  <a:tab pos="1939925" algn="l"/>
                  <a:tab pos="2397125" algn="l"/>
                  <a:tab pos="2854325" algn="l"/>
                  <a:tab pos="3311525" algn="l"/>
                  <a:tab pos="3768725" algn="l"/>
                  <a:tab pos="4225925" algn="l"/>
                  <a:tab pos="4683125" algn="l"/>
                  <a:tab pos="5140325" algn="l"/>
                  <a:tab pos="5597525" algn="l"/>
                  <a:tab pos="6054725" algn="l"/>
                  <a:tab pos="6511925" algn="l"/>
                  <a:tab pos="6969125" algn="l"/>
                  <a:tab pos="7426325" algn="l"/>
                  <a:tab pos="7883525" algn="l"/>
                  <a:tab pos="8340725" algn="l"/>
                  <a:tab pos="8797925" algn="l"/>
                  <a:tab pos="9255125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WenQuanYi Zen Hei Sharp" charset="0"/>
                  <a:cs typeface="WenQuanYi Zen Hei Sharp" charset="0"/>
                </a:defRPr>
              </a:lvl1pPr>
              <a:lvl2pPr marL="111125" eaLnBrk="0" hangingPunct="0">
                <a:tabLst>
                  <a:tab pos="111125" algn="l"/>
                  <a:tab pos="568325" algn="l"/>
                  <a:tab pos="1025525" algn="l"/>
                  <a:tab pos="1482725" algn="l"/>
                  <a:tab pos="1939925" algn="l"/>
                  <a:tab pos="2397125" algn="l"/>
                  <a:tab pos="2854325" algn="l"/>
                  <a:tab pos="3311525" algn="l"/>
                  <a:tab pos="3768725" algn="l"/>
                  <a:tab pos="4225925" algn="l"/>
                  <a:tab pos="4683125" algn="l"/>
                  <a:tab pos="5140325" algn="l"/>
                  <a:tab pos="5597525" algn="l"/>
                  <a:tab pos="6054725" algn="l"/>
                  <a:tab pos="6511925" algn="l"/>
                  <a:tab pos="6969125" algn="l"/>
                  <a:tab pos="7426325" algn="l"/>
                  <a:tab pos="7883525" algn="l"/>
                  <a:tab pos="8340725" algn="l"/>
                  <a:tab pos="8797925" algn="l"/>
                  <a:tab pos="9255125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WenQuanYi Zen Hei Sharp" charset="0"/>
                  <a:cs typeface="WenQuanYi Zen Hei Sharp" charset="0"/>
                </a:defRPr>
              </a:lvl2pPr>
              <a:lvl3pPr eaLnBrk="0" hangingPunct="0">
                <a:tabLst>
                  <a:tab pos="111125" algn="l"/>
                  <a:tab pos="568325" algn="l"/>
                  <a:tab pos="1025525" algn="l"/>
                  <a:tab pos="1482725" algn="l"/>
                  <a:tab pos="1939925" algn="l"/>
                  <a:tab pos="2397125" algn="l"/>
                  <a:tab pos="2854325" algn="l"/>
                  <a:tab pos="3311525" algn="l"/>
                  <a:tab pos="3768725" algn="l"/>
                  <a:tab pos="4225925" algn="l"/>
                  <a:tab pos="4683125" algn="l"/>
                  <a:tab pos="5140325" algn="l"/>
                  <a:tab pos="5597525" algn="l"/>
                  <a:tab pos="6054725" algn="l"/>
                  <a:tab pos="6511925" algn="l"/>
                  <a:tab pos="6969125" algn="l"/>
                  <a:tab pos="7426325" algn="l"/>
                  <a:tab pos="7883525" algn="l"/>
                  <a:tab pos="8340725" algn="l"/>
                  <a:tab pos="8797925" algn="l"/>
                  <a:tab pos="9255125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WenQuanYi Zen Hei Sharp" charset="0"/>
                  <a:cs typeface="WenQuanYi Zen Hei Sharp" charset="0"/>
                </a:defRPr>
              </a:lvl3pPr>
              <a:lvl4pPr eaLnBrk="0" hangingPunct="0">
                <a:tabLst>
                  <a:tab pos="111125" algn="l"/>
                  <a:tab pos="568325" algn="l"/>
                  <a:tab pos="1025525" algn="l"/>
                  <a:tab pos="1482725" algn="l"/>
                  <a:tab pos="1939925" algn="l"/>
                  <a:tab pos="2397125" algn="l"/>
                  <a:tab pos="2854325" algn="l"/>
                  <a:tab pos="3311525" algn="l"/>
                  <a:tab pos="3768725" algn="l"/>
                  <a:tab pos="4225925" algn="l"/>
                  <a:tab pos="4683125" algn="l"/>
                  <a:tab pos="5140325" algn="l"/>
                  <a:tab pos="5597525" algn="l"/>
                  <a:tab pos="6054725" algn="l"/>
                  <a:tab pos="6511925" algn="l"/>
                  <a:tab pos="6969125" algn="l"/>
                  <a:tab pos="7426325" algn="l"/>
                  <a:tab pos="7883525" algn="l"/>
                  <a:tab pos="8340725" algn="l"/>
                  <a:tab pos="8797925" algn="l"/>
                  <a:tab pos="9255125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WenQuanYi Zen Hei Sharp" charset="0"/>
                  <a:cs typeface="WenQuanYi Zen Hei Sharp" charset="0"/>
                </a:defRPr>
              </a:lvl4pPr>
              <a:lvl5pPr eaLnBrk="0" hangingPunct="0">
                <a:tabLst>
                  <a:tab pos="111125" algn="l"/>
                  <a:tab pos="568325" algn="l"/>
                  <a:tab pos="1025525" algn="l"/>
                  <a:tab pos="1482725" algn="l"/>
                  <a:tab pos="1939925" algn="l"/>
                  <a:tab pos="2397125" algn="l"/>
                  <a:tab pos="2854325" algn="l"/>
                  <a:tab pos="3311525" algn="l"/>
                  <a:tab pos="3768725" algn="l"/>
                  <a:tab pos="4225925" algn="l"/>
                  <a:tab pos="4683125" algn="l"/>
                  <a:tab pos="5140325" algn="l"/>
                  <a:tab pos="5597525" algn="l"/>
                  <a:tab pos="6054725" algn="l"/>
                  <a:tab pos="6511925" algn="l"/>
                  <a:tab pos="6969125" algn="l"/>
                  <a:tab pos="7426325" algn="l"/>
                  <a:tab pos="7883525" algn="l"/>
                  <a:tab pos="8340725" algn="l"/>
                  <a:tab pos="8797925" algn="l"/>
                  <a:tab pos="9255125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WenQuanYi Zen Hei Sharp" charset="0"/>
                  <a:cs typeface="WenQuanYi Zen Hei Sharp" charset="0"/>
                </a:defRPr>
              </a:lvl5pPr>
              <a:lvl6pPr marL="2514600" indent="-228600" defTabSz="449263" eaLnBrk="0" fontAlgn="base" hangingPunct="0">
                <a:lnSpc>
                  <a:spcPct val="11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111125" algn="l"/>
                  <a:tab pos="568325" algn="l"/>
                  <a:tab pos="1025525" algn="l"/>
                  <a:tab pos="1482725" algn="l"/>
                  <a:tab pos="1939925" algn="l"/>
                  <a:tab pos="2397125" algn="l"/>
                  <a:tab pos="2854325" algn="l"/>
                  <a:tab pos="3311525" algn="l"/>
                  <a:tab pos="3768725" algn="l"/>
                  <a:tab pos="4225925" algn="l"/>
                  <a:tab pos="4683125" algn="l"/>
                  <a:tab pos="5140325" algn="l"/>
                  <a:tab pos="5597525" algn="l"/>
                  <a:tab pos="6054725" algn="l"/>
                  <a:tab pos="6511925" algn="l"/>
                  <a:tab pos="6969125" algn="l"/>
                  <a:tab pos="7426325" algn="l"/>
                  <a:tab pos="7883525" algn="l"/>
                  <a:tab pos="8340725" algn="l"/>
                  <a:tab pos="8797925" algn="l"/>
                  <a:tab pos="9255125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WenQuanYi Zen Hei Sharp" charset="0"/>
                  <a:cs typeface="WenQuanYi Zen Hei Sharp" charset="0"/>
                </a:defRPr>
              </a:lvl6pPr>
              <a:lvl7pPr marL="2971800" indent="-228600" defTabSz="449263" eaLnBrk="0" fontAlgn="base" hangingPunct="0">
                <a:lnSpc>
                  <a:spcPct val="11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111125" algn="l"/>
                  <a:tab pos="568325" algn="l"/>
                  <a:tab pos="1025525" algn="l"/>
                  <a:tab pos="1482725" algn="l"/>
                  <a:tab pos="1939925" algn="l"/>
                  <a:tab pos="2397125" algn="l"/>
                  <a:tab pos="2854325" algn="l"/>
                  <a:tab pos="3311525" algn="l"/>
                  <a:tab pos="3768725" algn="l"/>
                  <a:tab pos="4225925" algn="l"/>
                  <a:tab pos="4683125" algn="l"/>
                  <a:tab pos="5140325" algn="l"/>
                  <a:tab pos="5597525" algn="l"/>
                  <a:tab pos="6054725" algn="l"/>
                  <a:tab pos="6511925" algn="l"/>
                  <a:tab pos="6969125" algn="l"/>
                  <a:tab pos="7426325" algn="l"/>
                  <a:tab pos="7883525" algn="l"/>
                  <a:tab pos="8340725" algn="l"/>
                  <a:tab pos="8797925" algn="l"/>
                  <a:tab pos="9255125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WenQuanYi Zen Hei Sharp" charset="0"/>
                  <a:cs typeface="WenQuanYi Zen Hei Sharp" charset="0"/>
                </a:defRPr>
              </a:lvl7pPr>
              <a:lvl8pPr marL="3429000" indent="-228600" defTabSz="449263" eaLnBrk="0" fontAlgn="base" hangingPunct="0">
                <a:lnSpc>
                  <a:spcPct val="11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111125" algn="l"/>
                  <a:tab pos="568325" algn="l"/>
                  <a:tab pos="1025525" algn="l"/>
                  <a:tab pos="1482725" algn="l"/>
                  <a:tab pos="1939925" algn="l"/>
                  <a:tab pos="2397125" algn="l"/>
                  <a:tab pos="2854325" algn="l"/>
                  <a:tab pos="3311525" algn="l"/>
                  <a:tab pos="3768725" algn="l"/>
                  <a:tab pos="4225925" algn="l"/>
                  <a:tab pos="4683125" algn="l"/>
                  <a:tab pos="5140325" algn="l"/>
                  <a:tab pos="5597525" algn="l"/>
                  <a:tab pos="6054725" algn="l"/>
                  <a:tab pos="6511925" algn="l"/>
                  <a:tab pos="6969125" algn="l"/>
                  <a:tab pos="7426325" algn="l"/>
                  <a:tab pos="7883525" algn="l"/>
                  <a:tab pos="8340725" algn="l"/>
                  <a:tab pos="8797925" algn="l"/>
                  <a:tab pos="9255125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WenQuanYi Zen Hei Sharp" charset="0"/>
                  <a:cs typeface="WenQuanYi Zen Hei Sharp" charset="0"/>
                </a:defRPr>
              </a:lvl8pPr>
              <a:lvl9pPr marL="3886200" indent="-228600" defTabSz="449263" eaLnBrk="0" fontAlgn="base" hangingPunct="0">
                <a:lnSpc>
                  <a:spcPct val="11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111125" algn="l"/>
                  <a:tab pos="568325" algn="l"/>
                  <a:tab pos="1025525" algn="l"/>
                  <a:tab pos="1482725" algn="l"/>
                  <a:tab pos="1939925" algn="l"/>
                  <a:tab pos="2397125" algn="l"/>
                  <a:tab pos="2854325" algn="l"/>
                  <a:tab pos="3311525" algn="l"/>
                  <a:tab pos="3768725" algn="l"/>
                  <a:tab pos="4225925" algn="l"/>
                  <a:tab pos="4683125" algn="l"/>
                  <a:tab pos="5140325" algn="l"/>
                  <a:tab pos="5597525" algn="l"/>
                  <a:tab pos="6054725" algn="l"/>
                  <a:tab pos="6511925" algn="l"/>
                  <a:tab pos="6969125" algn="l"/>
                  <a:tab pos="7426325" algn="l"/>
                  <a:tab pos="7883525" algn="l"/>
                  <a:tab pos="8340725" algn="l"/>
                  <a:tab pos="8797925" algn="l"/>
                  <a:tab pos="9255125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WenQuanYi Zen Hei Sharp" charset="0"/>
                  <a:cs typeface="WenQuanYi Zen Hei Sharp" charset="0"/>
                </a:defRPr>
              </a:lvl9pPr>
            </a:lstStyle>
            <a:p>
              <a:pPr lvl="1" indent="0" eaLnBrk="1" hangingPunct="1">
                <a:lnSpc>
                  <a:spcPct val="80000"/>
                </a:lnSpc>
                <a:spcBef>
                  <a:spcPts val="600"/>
                </a:spcBef>
                <a:spcAft>
                  <a:spcPts val="600"/>
                </a:spcAft>
                <a:buClrTx/>
                <a:buFontTx/>
                <a:buNone/>
              </a:pPr>
              <a:r>
                <a:rPr lang="en-US" altLang="en-US" sz="2200" dirty="0">
                  <a:solidFill>
                    <a:schemeClr val="tx1"/>
                  </a:solidFill>
                  <a:latin typeface="Arial" charset="0"/>
                </a:rPr>
                <a:t>Yes</a:t>
              </a:r>
            </a:p>
          </p:txBody>
        </p:sp>
        <p:sp>
          <p:nvSpPr>
            <p:cNvPr id="29712" name="Rectangle 15"/>
            <p:cNvSpPr>
              <a:spLocks noChangeArrowheads="1"/>
            </p:cNvSpPr>
            <p:nvPr/>
          </p:nvSpPr>
          <p:spPr bwMode="auto">
            <a:xfrm>
              <a:off x="387" y="2965"/>
              <a:ext cx="3298" cy="28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marL="342900" indent="-342900" eaLnBrk="0" hangingPunct="0">
                <a:tabLst>
                  <a:tab pos="111125" algn="l"/>
                  <a:tab pos="568325" algn="l"/>
                  <a:tab pos="1025525" algn="l"/>
                  <a:tab pos="1482725" algn="l"/>
                  <a:tab pos="1939925" algn="l"/>
                  <a:tab pos="2397125" algn="l"/>
                  <a:tab pos="2854325" algn="l"/>
                  <a:tab pos="3311525" algn="l"/>
                  <a:tab pos="3768725" algn="l"/>
                  <a:tab pos="4225925" algn="l"/>
                  <a:tab pos="4683125" algn="l"/>
                  <a:tab pos="5140325" algn="l"/>
                  <a:tab pos="5597525" algn="l"/>
                  <a:tab pos="6054725" algn="l"/>
                  <a:tab pos="6511925" algn="l"/>
                  <a:tab pos="6969125" algn="l"/>
                  <a:tab pos="7426325" algn="l"/>
                  <a:tab pos="7883525" algn="l"/>
                  <a:tab pos="8340725" algn="l"/>
                  <a:tab pos="8797925" algn="l"/>
                  <a:tab pos="9255125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WenQuanYi Zen Hei Sharp" charset="0"/>
                  <a:cs typeface="WenQuanYi Zen Hei Sharp" charset="0"/>
                </a:defRPr>
              </a:lvl1pPr>
              <a:lvl2pPr marL="111125" eaLnBrk="0" hangingPunct="0">
                <a:tabLst>
                  <a:tab pos="111125" algn="l"/>
                  <a:tab pos="568325" algn="l"/>
                  <a:tab pos="1025525" algn="l"/>
                  <a:tab pos="1482725" algn="l"/>
                  <a:tab pos="1939925" algn="l"/>
                  <a:tab pos="2397125" algn="l"/>
                  <a:tab pos="2854325" algn="l"/>
                  <a:tab pos="3311525" algn="l"/>
                  <a:tab pos="3768725" algn="l"/>
                  <a:tab pos="4225925" algn="l"/>
                  <a:tab pos="4683125" algn="l"/>
                  <a:tab pos="5140325" algn="l"/>
                  <a:tab pos="5597525" algn="l"/>
                  <a:tab pos="6054725" algn="l"/>
                  <a:tab pos="6511925" algn="l"/>
                  <a:tab pos="6969125" algn="l"/>
                  <a:tab pos="7426325" algn="l"/>
                  <a:tab pos="7883525" algn="l"/>
                  <a:tab pos="8340725" algn="l"/>
                  <a:tab pos="8797925" algn="l"/>
                  <a:tab pos="9255125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WenQuanYi Zen Hei Sharp" charset="0"/>
                  <a:cs typeface="WenQuanYi Zen Hei Sharp" charset="0"/>
                </a:defRPr>
              </a:lvl2pPr>
              <a:lvl3pPr eaLnBrk="0" hangingPunct="0">
                <a:tabLst>
                  <a:tab pos="111125" algn="l"/>
                  <a:tab pos="568325" algn="l"/>
                  <a:tab pos="1025525" algn="l"/>
                  <a:tab pos="1482725" algn="l"/>
                  <a:tab pos="1939925" algn="l"/>
                  <a:tab pos="2397125" algn="l"/>
                  <a:tab pos="2854325" algn="l"/>
                  <a:tab pos="3311525" algn="l"/>
                  <a:tab pos="3768725" algn="l"/>
                  <a:tab pos="4225925" algn="l"/>
                  <a:tab pos="4683125" algn="l"/>
                  <a:tab pos="5140325" algn="l"/>
                  <a:tab pos="5597525" algn="l"/>
                  <a:tab pos="6054725" algn="l"/>
                  <a:tab pos="6511925" algn="l"/>
                  <a:tab pos="6969125" algn="l"/>
                  <a:tab pos="7426325" algn="l"/>
                  <a:tab pos="7883525" algn="l"/>
                  <a:tab pos="8340725" algn="l"/>
                  <a:tab pos="8797925" algn="l"/>
                  <a:tab pos="9255125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WenQuanYi Zen Hei Sharp" charset="0"/>
                  <a:cs typeface="WenQuanYi Zen Hei Sharp" charset="0"/>
                </a:defRPr>
              </a:lvl3pPr>
              <a:lvl4pPr eaLnBrk="0" hangingPunct="0">
                <a:tabLst>
                  <a:tab pos="111125" algn="l"/>
                  <a:tab pos="568325" algn="l"/>
                  <a:tab pos="1025525" algn="l"/>
                  <a:tab pos="1482725" algn="l"/>
                  <a:tab pos="1939925" algn="l"/>
                  <a:tab pos="2397125" algn="l"/>
                  <a:tab pos="2854325" algn="l"/>
                  <a:tab pos="3311525" algn="l"/>
                  <a:tab pos="3768725" algn="l"/>
                  <a:tab pos="4225925" algn="l"/>
                  <a:tab pos="4683125" algn="l"/>
                  <a:tab pos="5140325" algn="l"/>
                  <a:tab pos="5597525" algn="l"/>
                  <a:tab pos="6054725" algn="l"/>
                  <a:tab pos="6511925" algn="l"/>
                  <a:tab pos="6969125" algn="l"/>
                  <a:tab pos="7426325" algn="l"/>
                  <a:tab pos="7883525" algn="l"/>
                  <a:tab pos="8340725" algn="l"/>
                  <a:tab pos="8797925" algn="l"/>
                  <a:tab pos="9255125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WenQuanYi Zen Hei Sharp" charset="0"/>
                  <a:cs typeface="WenQuanYi Zen Hei Sharp" charset="0"/>
                </a:defRPr>
              </a:lvl4pPr>
              <a:lvl5pPr eaLnBrk="0" hangingPunct="0">
                <a:tabLst>
                  <a:tab pos="111125" algn="l"/>
                  <a:tab pos="568325" algn="l"/>
                  <a:tab pos="1025525" algn="l"/>
                  <a:tab pos="1482725" algn="l"/>
                  <a:tab pos="1939925" algn="l"/>
                  <a:tab pos="2397125" algn="l"/>
                  <a:tab pos="2854325" algn="l"/>
                  <a:tab pos="3311525" algn="l"/>
                  <a:tab pos="3768725" algn="l"/>
                  <a:tab pos="4225925" algn="l"/>
                  <a:tab pos="4683125" algn="l"/>
                  <a:tab pos="5140325" algn="l"/>
                  <a:tab pos="5597525" algn="l"/>
                  <a:tab pos="6054725" algn="l"/>
                  <a:tab pos="6511925" algn="l"/>
                  <a:tab pos="6969125" algn="l"/>
                  <a:tab pos="7426325" algn="l"/>
                  <a:tab pos="7883525" algn="l"/>
                  <a:tab pos="8340725" algn="l"/>
                  <a:tab pos="8797925" algn="l"/>
                  <a:tab pos="9255125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WenQuanYi Zen Hei Sharp" charset="0"/>
                  <a:cs typeface="WenQuanYi Zen Hei Sharp" charset="0"/>
                </a:defRPr>
              </a:lvl5pPr>
              <a:lvl6pPr marL="2514600" indent="-228600" defTabSz="449263" eaLnBrk="0" fontAlgn="base" hangingPunct="0">
                <a:lnSpc>
                  <a:spcPct val="11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111125" algn="l"/>
                  <a:tab pos="568325" algn="l"/>
                  <a:tab pos="1025525" algn="l"/>
                  <a:tab pos="1482725" algn="l"/>
                  <a:tab pos="1939925" algn="l"/>
                  <a:tab pos="2397125" algn="l"/>
                  <a:tab pos="2854325" algn="l"/>
                  <a:tab pos="3311525" algn="l"/>
                  <a:tab pos="3768725" algn="l"/>
                  <a:tab pos="4225925" algn="l"/>
                  <a:tab pos="4683125" algn="l"/>
                  <a:tab pos="5140325" algn="l"/>
                  <a:tab pos="5597525" algn="l"/>
                  <a:tab pos="6054725" algn="l"/>
                  <a:tab pos="6511925" algn="l"/>
                  <a:tab pos="6969125" algn="l"/>
                  <a:tab pos="7426325" algn="l"/>
                  <a:tab pos="7883525" algn="l"/>
                  <a:tab pos="8340725" algn="l"/>
                  <a:tab pos="8797925" algn="l"/>
                  <a:tab pos="9255125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WenQuanYi Zen Hei Sharp" charset="0"/>
                  <a:cs typeface="WenQuanYi Zen Hei Sharp" charset="0"/>
                </a:defRPr>
              </a:lvl6pPr>
              <a:lvl7pPr marL="2971800" indent="-228600" defTabSz="449263" eaLnBrk="0" fontAlgn="base" hangingPunct="0">
                <a:lnSpc>
                  <a:spcPct val="11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111125" algn="l"/>
                  <a:tab pos="568325" algn="l"/>
                  <a:tab pos="1025525" algn="l"/>
                  <a:tab pos="1482725" algn="l"/>
                  <a:tab pos="1939925" algn="l"/>
                  <a:tab pos="2397125" algn="l"/>
                  <a:tab pos="2854325" algn="l"/>
                  <a:tab pos="3311525" algn="l"/>
                  <a:tab pos="3768725" algn="l"/>
                  <a:tab pos="4225925" algn="l"/>
                  <a:tab pos="4683125" algn="l"/>
                  <a:tab pos="5140325" algn="l"/>
                  <a:tab pos="5597525" algn="l"/>
                  <a:tab pos="6054725" algn="l"/>
                  <a:tab pos="6511925" algn="l"/>
                  <a:tab pos="6969125" algn="l"/>
                  <a:tab pos="7426325" algn="l"/>
                  <a:tab pos="7883525" algn="l"/>
                  <a:tab pos="8340725" algn="l"/>
                  <a:tab pos="8797925" algn="l"/>
                  <a:tab pos="9255125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WenQuanYi Zen Hei Sharp" charset="0"/>
                  <a:cs typeface="WenQuanYi Zen Hei Sharp" charset="0"/>
                </a:defRPr>
              </a:lvl7pPr>
              <a:lvl8pPr marL="3429000" indent="-228600" defTabSz="449263" eaLnBrk="0" fontAlgn="base" hangingPunct="0">
                <a:lnSpc>
                  <a:spcPct val="11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111125" algn="l"/>
                  <a:tab pos="568325" algn="l"/>
                  <a:tab pos="1025525" algn="l"/>
                  <a:tab pos="1482725" algn="l"/>
                  <a:tab pos="1939925" algn="l"/>
                  <a:tab pos="2397125" algn="l"/>
                  <a:tab pos="2854325" algn="l"/>
                  <a:tab pos="3311525" algn="l"/>
                  <a:tab pos="3768725" algn="l"/>
                  <a:tab pos="4225925" algn="l"/>
                  <a:tab pos="4683125" algn="l"/>
                  <a:tab pos="5140325" algn="l"/>
                  <a:tab pos="5597525" algn="l"/>
                  <a:tab pos="6054725" algn="l"/>
                  <a:tab pos="6511925" algn="l"/>
                  <a:tab pos="6969125" algn="l"/>
                  <a:tab pos="7426325" algn="l"/>
                  <a:tab pos="7883525" algn="l"/>
                  <a:tab pos="8340725" algn="l"/>
                  <a:tab pos="8797925" algn="l"/>
                  <a:tab pos="9255125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WenQuanYi Zen Hei Sharp" charset="0"/>
                  <a:cs typeface="WenQuanYi Zen Hei Sharp" charset="0"/>
                </a:defRPr>
              </a:lvl8pPr>
              <a:lvl9pPr marL="3886200" indent="-228600" defTabSz="449263" eaLnBrk="0" fontAlgn="base" hangingPunct="0">
                <a:lnSpc>
                  <a:spcPct val="11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111125" algn="l"/>
                  <a:tab pos="568325" algn="l"/>
                  <a:tab pos="1025525" algn="l"/>
                  <a:tab pos="1482725" algn="l"/>
                  <a:tab pos="1939925" algn="l"/>
                  <a:tab pos="2397125" algn="l"/>
                  <a:tab pos="2854325" algn="l"/>
                  <a:tab pos="3311525" algn="l"/>
                  <a:tab pos="3768725" algn="l"/>
                  <a:tab pos="4225925" algn="l"/>
                  <a:tab pos="4683125" algn="l"/>
                  <a:tab pos="5140325" algn="l"/>
                  <a:tab pos="5597525" algn="l"/>
                  <a:tab pos="6054725" algn="l"/>
                  <a:tab pos="6511925" algn="l"/>
                  <a:tab pos="6969125" algn="l"/>
                  <a:tab pos="7426325" algn="l"/>
                  <a:tab pos="7883525" algn="l"/>
                  <a:tab pos="8340725" algn="l"/>
                  <a:tab pos="8797925" algn="l"/>
                  <a:tab pos="9255125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WenQuanYi Zen Hei Sharp" charset="0"/>
                  <a:cs typeface="WenQuanYi Zen Hei Sharp" charset="0"/>
                </a:defRPr>
              </a:lvl9pPr>
            </a:lstStyle>
            <a:p>
              <a:pPr lvl="1" indent="0" eaLnBrk="1" hangingPunct="1">
                <a:lnSpc>
                  <a:spcPct val="80000"/>
                </a:lnSpc>
                <a:spcBef>
                  <a:spcPts val="600"/>
                </a:spcBef>
                <a:spcAft>
                  <a:spcPts val="600"/>
                </a:spcAft>
                <a:buClrTx/>
                <a:buFontTx/>
                <a:buNone/>
              </a:pPr>
              <a:r>
                <a:rPr lang="en-US" altLang="en-US" sz="2200" dirty="0">
                  <a:solidFill>
                    <a:schemeClr val="tx1"/>
                  </a:solidFill>
                  <a:latin typeface="Arial" charset="0"/>
                </a:rPr>
                <a:t>Names outside any block</a:t>
              </a:r>
            </a:p>
          </p:txBody>
        </p:sp>
        <p:sp>
          <p:nvSpPr>
            <p:cNvPr id="29713" name="Rectangle 16"/>
            <p:cNvSpPr>
              <a:spLocks noChangeArrowheads="1"/>
            </p:cNvSpPr>
            <p:nvPr/>
          </p:nvSpPr>
          <p:spPr bwMode="auto">
            <a:xfrm>
              <a:off x="4570" y="2680"/>
              <a:ext cx="978" cy="2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marL="342900" indent="-342900" eaLnBrk="0" hangingPunct="0">
                <a:tabLst>
                  <a:tab pos="111125" algn="l"/>
                  <a:tab pos="568325" algn="l"/>
                  <a:tab pos="1025525" algn="l"/>
                  <a:tab pos="1482725" algn="l"/>
                  <a:tab pos="1939925" algn="l"/>
                  <a:tab pos="2397125" algn="l"/>
                  <a:tab pos="2854325" algn="l"/>
                  <a:tab pos="3311525" algn="l"/>
                  <a:tab pos="3768725" algn="l"/>
                  <a:tab pos="4225925" algn="l"/>
                  <a:tab pos="4683125" algn="l"/>
                  <a:tab pos="5140325" algn="l"/>
                  <a:tab pos="5597525" algn="l"/>
                  <a:tab pos="6054725" algn="l"/>
                  <a:tab pos="6511925" algn="l"/>
                  <a:tab pos="6969125" algn="l"/>
                  <a:tab pos="7426325" algn="l"/>
                  <a:tab pos="7883525" algn="l"/>
                  <a:tab pos="8340725" algn="l"/>
                  <a:tab pos="8797925" algn="l"/>
                  <a:tab pos="9255125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WenQuanYi Zen Hei Sharp" charset="0"/>
                  <a:cs typeface="WenQuanYi Zen Hei Sharp" charset="0"/>
                </a:defRPr>
              </a:lvl1pPr>
              <a:lvl2pPr marL="111125" eaLnBrk="0" hangingPunct="0">
                <a:tabLst>
                  <a:tab pos="111125" algn="l"/>
                  <a:tab pos="568325" algn="l"/>
                  <a:tab pos="1025525" algn="l"/>
                  <a:tab pos="1482725" algn="l"/>
                  <a:tab pos="1939925" algn="l"/>
                  <a:tab pos="2397125" algn="l"/>
                  <a:tab pos="2854325" algn="l"/>
                  <a:tab pos="3311525" algn="l"/>
                  <a:tab pos="3768725" algn="l"/>
                  <a:tab pos="4225925" algn="l"/>
                  <a:tab pos="4683125" algn="l"/>
                  <a:tab pos="5140325" algn="l"/>
                  <a:tab pos="5597525" algn="l"/>
                  <a:tab pos="6054725" algn="l"/>
                  <a:tab pos="6511925" algn="l"/>
                  <a:tab pos="6969125" algn="l"/>
                  <a:tab pos="7426325" algn="l"/>
                  <a:tab pos="7883525" algn="l"/>
                  <a:tab pos="8340725" algn="l"/>
                  <a:tab pos="8797925" algn="l"/>
                  <a:tab pos="9255125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WenQuanYi Zen Hei Sharp" charset="0"/>
                  <a:cs typeface="WenQuanYi Zen Hei Sharp" charset="0"/>
                </a:defRPr>
              </a:lvl2pPr>
              <a:lvl3pPr eaLnBrk="0" hangingPunct="0">
                <a:tabLst>
                  <a:tab pos="111125" algn="l"/>
                  <a:tab pos="568325" algn="l"/>
                  <a:tab pos="1025525" algn="l"/>
                  <a:tab pos="1482725" algn="l"/>
                  <a:tab pos="1939925" algn="l"/>
                  <a:tab pos="2397125" algn="l"/>
                  <a:tab pos="2854325" algn="l"/>
                  <a:tab pos="3311525" algn="l"/>
                  <a:tab pos="3768725" algn="l"/>
                  <a:tab pos="4225925" algn="l"/>
                  <a:tab pos="4683125" algn="l"/>
                  <a:tab pos="5140325" algn="l"/>
                  <a:tab pos="5597525" algn="l"/>
                  <a:tab pos="6054725" algn="l"/>
                  <a:tab pos="6511925" algn="l"/>
                  <a:tab pos="6969125" algn="l"/>
                  <a:tab pos="7426325" algn="l"/>
                  <a:tab pos="7883525" algn="l"/>
                  <a:tab pos="8340725" algn="l"/>
                  <a:tab pos="8797925" algn="l"/>
                  <a:tab pos="9255125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WenQuanYi Zen Hei Sharp" charset="0"/>
                  <a:cs typeface="WenQuanYi Zen Hei Sharp" charset="0"/>
                </a:defRPr>
              </a:lvl3pPr>
              <a:lvl4pPr eaLnBrk="0" hangingPunct="0">
                <a:tabLst>
                  <a:tab pos="111125" algn="l"/>
                  <a:tab pos="568325" algn="l"/>
                  <a:tab pos="1025525" algn="l"/>
                  <a:tab pos="1482725" algn="l"/>
                  <a:tab pos="1939925" algn="l"/>
                  <a:tab pos="2397125" algn="l"/>
                  <a:tab pos="2854325" algn="l"/>
                  <a:tab pos="3311525" algn="l"/>
                  <a:tab pos="3768725" algn="l"/>
                  <a:tab pos="4225925" algn="l"/>
                  <a:tab pos="4683125" algn="l"/>
                  <a:tab pos="5140325" algn="l"/>
                  <a:tab pos="5597525" algn="l"/>
                  <a:tab pos="6054725" algn="l"/>
                  <a:tab pos="6511925" algn="l"/>
                  <a:tab pos="6969125" algn="l"/>
                  <a:tab pos="7426325" algn="l"/>
                  <a:tab pos="7883525" algn="l"/>
                  <a:tab pos="8340725" algn="l"/>
                  <a:tab pos="8797925" algn="l"/>
                  <a:tab pos="9255125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WenQuanYi Zen Hei Sharp" charset="0"/>
                  <a:cs typeface="WenQuanYi Zen Hei Sharp" charset="0"/>
                </a:defRPr>
              </a:lvl4pPr>
              <a:lvl5pPr eaLnBrk="0" hangingPunct="0">
                <a:tabLst>
                  <a:tab pos="111125" algn="l"/>
                  <a:tab pos="568325" algn="l"/>
                  <a:tab pos="1025525" algn="l"/>
                  <a:tab pos="1482725" algn="l"/>
                  <a:tab pos="1939925" algn="l"/>
                  <a:tab pos="2397125" algn="l"/>
                  <a:tab pos="2854325" algn="l"/>
                  <a:tab pos="3311525" algn="l"/>
                  <a:tab pos="3768725" algn="l"/>
                  <a:tab pos="4225925" algn="l"/>
                  <a:tab pos="4683125" algn="l"/>
                  <a:tab pos="5140325" algn="l"/>
                  <a:tab pos="5597525" algn="l"/>
                  <a:tab pos="6054725" algn="l"/>
                  <a:tab pos="6511925" algn="l"/>
                  <a:tab pos="6969125" algn="l"/>
                  <a:tab pos="7426325" algn="l"/>
                  <a:tab pos="7883525" algn="l"/>
                  <a:tab pos="8340725" algn="l"/>
                  <a:tab pos="8797925" algn="l"/>
                  <a:tab pos="9255125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WenQuanYi Zen Hei Sharp" charset="0"/>
                  <a:cs typeface="WenQuanYi Zen Hei Sharp" charset="0"/>
                </a:defRPr>
              </a:lvl5pPr>
              <a:lvl6pPr marL="2514600" indent="-228600" defTabSz="449263" eaLnBrk="0" fontAlgn="base" hangingPunct="0">
                <a:lnSpc>
                  <a:spcPct val="11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111125" algn="l"/>
                  <a:tab pos="568325" algn="l"/>
                  <a:tab pos="1025525" algn="l"/>
                  <a:tab pos="1482725" algn="l"/>
                  <a:tab pos="1939925" algn="l"/>
                  <a:tab pos="2397125" algn="l"/>
                  <a:tab pos="2854325" algn="l"/>
                  <a:tab pos="3311525" algn="l"/>
                  <a:tab pos="3768725" algn="l"/>
                  <a:tab pos="4225925" algn="l"/>
                  <a:tab pos="4683125" algn="l"/>
                  <a:tab pos="5140325" algn="l"/>
                  <a:tab pos="5597525" algn="l"/>
                  <a:tab pos="6054725" algn="l"/>
                  <a:tab pos="6511925" algn="l"/>
                  <a:tab pos="6969125" algn="l"/>
                  <a:tab pos="7426325" algn="l"/>
                  <a:tab pos="7883525" algn="l"/>
                  <a:tab pos="8340725" algn="l"/>
                  <a:tab pos="8797925" algn="l"/>
                  <a:tab pos="9255125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WenQuanYi Zen Hei Sharp" charset="0"/>
                  <a:cs typeface="WenQuanYi Zen Hei Sharp" charset="0"/>
                </a:defRPr>
              </a:lvl6pPr>
              <a:lvl7pPr marL="2971800" indent="-228600" defTabSz="449263" eaLnBrk="0" fontAlgn="base" hangingPunct="0">
                <a:lnSpc>
                  <a:spcPct val="11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111125" algn="l"/>
                  <a:tab pos="568325" algn="l"/>
                  <a:tab pos="1025525" algn="l"/>
                  <a:tab pos="1482725" algn="l"/>
                  <a:tab pos="1939925" algn="l"/>
                  <a:tab pos="2397125" algn="l"/>
                  <a:tab pos="2854325" algn="l"/>
                  <a:tab pos="3311525" algn="l"/>
                  <a:tab pos="3768725" algn="l"/>
                  <a:tab pos="4225925" algn="l"/>
                  <a:tab pos="4683125" algn="l"/>
                  <a:tab pos="5140325" algn="l"/>
                  <a:tab pos="5597525" algn="l"/>
                  <a:tab pos="6054725" algn="l"/>
                  <a:tab pos="6511925" algn="l"/>
                  <a:tab pos="6969125" algn="l"/>
                  <a:tab pos="7426325" algn="l"/>
                  <a:tab pos="7883525" algn="l"/>
                  <a:tab pos="8340725" algn="l"/>
                  <a:tab pos="8797925" algn="l"/>
                  <a:tab pos="9255125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WenQuanYi Zen Hei Sharp" charset="0"/>
                  <a:cs typeface="WenQuanYi Zen Hei Sharp" charset="0"/>
                </a:defRPr>
              </a:lvl7pPr>
              <a:lvl8pPr marL="3429000" indent="-228600" defTabSz="449263" eaLnBrk="0" fontAlgn="base" hangingPunct="0">
                <a:lnSpc>
                  <a:spcPct val="11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111125" algn="l"/>
                  <a:tab pos="568325" algn="l"/>
                  <a:tab pos="1025525" algn="l"/>
                  <a:tab pos="1482725" algn="l"/>
                  <a:tab pos="1939925" algn="l"/>
                  <a:tab pos="2397125" algn="l"/>
                  <a:tab pos="2854325" algn="l"/>
                  <a:tab pos="3311525" algn="l"/>
                  <a:tab pos="3768725" algn="l"/>
                  <a:tab pos="4225925" algn="l"/>
                  <a:tab pos="4683125" algn="l"/>
                  <a:tab pos="5140325" algn="l"/>
                  <a:tab pos="5597525" algn="l"/>
                  <a:tab pos="6054725" algn="l"/>
                  <a:tab pos="6511925" algn="l"/>
                  <a:tab pos="6969125" algn="l"/>
                  <a:tab pos="7426325" algn="l"/>
                  <a:tab pos="7883525" algn="l"/>
                  <a:tab pos="8340725" algn="l"/>
                  <a:tab pos="8797925" algn="l"/>
                  <a:tab pos="9255125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WenQuanYi Zen Hei Sharp" charset="0"/>
                  <a:cs typeface="WenQuanYi Zen Hei Sharp" charset="0"/>
                </a:defRPr>
              </a:lvl8pPr>
              <a:lvl9pPr marL="3886200" indent="-228600" defTabSz="449263" eaLnBrk="0" fontAlgn="base" hangingPunct="0">
                <a:lnSpc>
                  <a:spcPct val="11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111125" algn="l"/>
                  <a:tab pos="568325" algn="l"/>
                  <a:tab pos="1025525" algn="l"/>
                  <a:tab pos="1482725" algn="l"/>
                  <a:tab pos="1939925" algn="l"/>
                  <a:tab pos="2397125" algn="l"/>
                  <a:tab pos="2854325" algn="l"/>
                  <a:tab pos="3311525" algn="l"/>
                  <a:tab pos="3768725" algn="l"/>
                  <a:tab pos="4225925" algn="l"/>
                  <a:tab pos="4683125" algn="l"/>
                  <a:tab pos="5140325" algn="l"/>
                  <a:tab pos="5597525" algn="l"/>
                  <a:tab pos="6054725" algn="l"/>
                  <a:tab pos="6511925" algn="l"/>
                  <a:tab pos="6969125" algn="l"/>
                  <a:tab pos="7426325" algn="l"/>
                  <a:tab pos="7883525" algn="l"/>
                  <a:tab pos="8340725" algn="l"/>
                  <a:tab pos="8797925" algn="l"/>
                  <a:tab pos="9255125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WenQuanYi Zen Hei Sharp" charset="0"/>
                  <a:cs typeface="WenQuanYi Zen Hei Sharp" charset="0"/>
                </a:defRPr>
              </a:lvl9pPr>
            </a:lstStyle>
            <a:p>
              <a:pPr lvl="1" indent="0" eaLnBrk="1" hangingPunct="1">
                <a:lnSpc>
                  <a:spcPct val="80000"/>
                </a:lnSpc>
                <a:spcBef>
                  <a:spcPts val="600"/>
                </a:spcBef>
                <a:spcAft>
                  <a:spcPts val="600"/>
                </a:spcAft>
                <a:buClrTx/>
                <a:buFontTx/>
                <a:buNone/>
              </a:pPr>
              <a:r>
                <a:rPr lang="en-US" altLang="en-US" sz="2200" dirty="0">
                  <a:solidFill>
                    <a:schemeClr val="tx1"/>
                  </a:solidFill>
                  <a:latin typeface="Arial" charset="0"/>
                </a:rPr>
                <a:t>Yes</a:t>
              </a:r>
            </a:p>
          </p:txBody>
        </p:sp>
        <p:sp>
          <p:nvSpPr>
            <p:cNvPr id="29714" name="Rectangle 17"/>
            <p:cNvSpPr>
              <a:spLocks noChangeArrowheads="1"/>
            </p:cNvSpPr>
            <p:nvPr/>
          </p:nvSpPr>
          <p:spPr bwMode="auto">
            <a:xfrm>
              <a:off x="3686" y="2680"/>
              <a:ext cx="884" cy="2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marL="342900" indent="-342900" eaLnBrk="0" hangingPunct="0">
                <a:tabLst>
                  <a:tab pos="111125" algn="l"/>
                  <a:tab pos="568325" algn="l"/>
                  <a:tab pos="1025525" algn="l"/>
                  <a:tab pos="1482725" algn="l"/>
                  <a:tab pos="1939925" algn="l"/>
                  <a:tab pos="2397125" algn="l"/>
                  <a:tab pos="2854325" algn="l"/>
                  <a:tab pos="3311525" algn="l"/>
                  <a:tab pos="3768725" algn="l"/>
                  <a:tab pos="4225925" algn="l"/>
                  <a:tab pos="4683125" algn="l"/>
                  <a:tab pos="5140325" algn="l"/>
                  <a:tab pos="5597525" algn="l"/>
                  <a:tab pos="6054725" algn="l"/>
                  <a:tab pos="6511925" algn="l"/>
                  <a:tab pos="6969125" algn="l"/>
                  <a:tab pos="7426325" algn="l"/>
                  <a:tab pos="7883525" algn="l"/>
                  <a:tab pos="8340725" algn="l"/>
                  <a:tab pos="8797925" algn="l"/>
                  <a:tab pos="9255125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WenQuanYi Zen Hei Sharp" charset="0"/>
                  <a:cs typeface="WenQuanYi Zen Hei Sharp" charset="0"/>
                </a:defRPr>
              </a:lvl1pPr>
              <a:lvl2pPr marL="111125" eaLnBrk="0" hangingPunct="0">
                <a:tabLst>
                  <a:tab pos="111125" algn="l"/>
                  <a:tab pos="568325" algn="l"/>
                  <a:tab pos="1025525" algn="l"/>
                  <a:tab pos="1482725" algn="l"/>
                  <a:tab pos="1939925" algn="l"/>
                  <a:tab pos="2397125" algn="l"/>
                  <a:tab pos="2854325" algn="l"/>
                  <a:tab pos="3311525" algn="l"/>
                  <a:tab pos="3768725" algn="l"/>
                  <a:tab pos="4225925" algn="l"/>
                  <a:tab pos="4683125" algn="l"/>
                  <a:tab pos="5140325" algn="l"/>
                  <a:tab pos="5597525" algn="l"/>
                  <a:tab pos="6054725" algn="l"/>
                  <a:tab pos="6511925" algn="l"/>
                  <a:tab pos="6969125" algn="l"/>
                  <a:tab pos="7426325" algn="l"/>
                  <a:tab pos="7883525" algn="l"/>
                  <a:tab pos="8340725" algn="l"/>
                  <a:tab pos="8797925" algn="l"/>
                  <a:tab pos="9255125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WenQuanYi Zen Hei Sharp" charset="0"/>
                  <a:cs typeface="WenQuanYi Zen Hei Sharp" charset="0"/>
                </a:defRPr>
              </a:lvl2pPr>
              <a:lvl3pPr eaLnBrk="0" hangingPunct="0">
                <a:tabLst>
                  <a:tab pos="111125" algn="l"/>
                  <a:tab pos="568325" algn="l"/>
                  <a:tab pos="1025525" algn="l"/>
                  <a:tab pos="1482725" algn="l"/>
                  <a:tab pos="1939925" algn="l"/>
                  <a:tab pos="2397125" algn="l"/>
                  <a:tab pos="2854325" algn="l"/>
                  <a:tab pos="3311525" algn="l"/>
                  <a:tab pos="3768725" algn="l"/>
                  <a:tab pos="4225925" algn="l"/>
                  <a:tab pos="4683125" algn="l"/>
                  <a:tab pos="5140325" algn="l"/>
                  <a:tab pos="5597525" algn="l"/>
                  <a:tab pos="6054725" algn="l"/>
                  <a:tab pos="6511925" algn="l"/>
                  <a:tab pos="6969125" algn="l"/>
                  <a:tab pos="7426325" algn="l"/>
                  <a:tab pos="7883525" algn="l"/>
                  <a:tab pos="8340725" algn="l"/>
                  <a:tab pos="8797925" algn="l"/>
                  <a:tab pos="9255125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WenQuanYi Zen Hei Sharp" charset="0"/>
                  <a:cs typeface="WenQuanYi Zen Hei Sharp" charset="0"/>
                </a:defRPr>
              </a:lvl3pPr>
              <a:lvl4pPr eaLnBrk="0" hangingPunct="0">
                <a:tabLst>
                  <a:tab pos="111125" algn="l"/>
                  <a:tab pos="568325" algn="l"/>
                  <a:tab pos="1025525" algn="l"/>
                  <a:tab pos="1482725" algn="l"/>
                  <a:tab pos="1939925" algn="l"/>
                  <a:tab pos="2397125" algn="l"/>
                  <a:tab pos="2854325" algn="l"/>
                  <a:tab pos="3311525" algn="l"/>
                  <a:tab pos="3768725" algn="l"/>
                  <a:tab pos="4225925" algn="l"/>
                  <a:tab pos="4683125" algn="l"/>
                  <a:tab pos="5140325" algn="l"/>
                  <a:tab pos="5597525" algn="l"/>
                  <a:tab pos="6054725" algn="l"/>
                  <a:tab pos="6511925" algn="l"/>
                  <a:tab pos="6969125" algn="l"/>
                  <a:tab pos="7426325" algn="l"/>
                  <a:tab pos="7883525" algn="l"/>
                  <a:tab pos="8340725" algn="l"/>
                  <a:tab pos="8797925" algn="l"/>
                  <a:tab pos="9255125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WenQuanYi Zen Hei Sharp" charset="0"/>
                  <a:cs typeface="WenQuanYi Zen Hei Sharp" charset="0"/>
                </a:defRPr>
              </a:lvl4pPr>
              <a:lvl5pPr eaLnBrk="0" hangingPunct="0">
                <a:tabLst>
                  <a:tab pos="111125" algn="l"/>
                  <a:tab pos="568325" algn="l"/>
                  <a:tab pos="1025525" algn="l"/>
                  <a:tab pos="1482725" algn="l"/>
                  <a:tab pos="1939925" algn="l"/>
                  <a:tab pos="2397125" algn="l"/>
                  <a:tab pos="2854325" algn="l"/>
                  <a:tab pos="3311525" algn="l"/>
                  <a:tab pos="3768725" algn="l"/>
                  <a:tab pos="4225925" algn="l"/>
                  <a:tab pos="4683125" algn="l"/>
                  <a:tab pos="5140325" algn="l"/>
                  <a:tab pos="5597525" algn="l"/>
                  <a:tab pos="6054725" algn="l"/>
                  <a:tab pos="6511925" algn="l"/>
                  <a:tab pos="6969125" algn="l"/>
                  <a:tab pos="7426325" algn="l"/>
                  <a:tab pos="7883525" algn="l"/>
                  <a:tab pos="8340725" algn="l"/>
                  <a:tab pos="8797925" algn="l"/>
                  <a:tab pos="9255125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WenQuanYi Zen Hei Sharp" charset="0"/>
                  <a:cs typeface="WenQuanYi Zen Hei Sharp" charset="0"/>
                </a:defRPr>
              </a:lvl5pPr>
              <a:lvl6pPr marL="2514600" indent="-228600" defTabSz="449263" eaLnBrk="0" fontAlgn="base" hangingPunct="0">
                <a:lnSpc>
                  <a:spcPct val="11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111125" algn="l"/>
                  <a:tab pos="568325" algn="l"/>
                  <a:tab pos="1025525" algn="l"/>
                  <a:tab pos="1482725" algn="l"/>
                  <a:tab pos="1939925" algn="l"/>
                  <a:tab pos="2397125" algn="l"/>
                  <a:tab pos="2854325" algn="l"/>
                  <a:tab pos="3311525" algn="l"/>
                  <a:tab pos="3768725" algn="l"/>
                  <a:tab pos="4225925" algn="l"/>
                  <a:tab pos="4683125" algn="l"/>
                  <a:tab pos="5140325" algn="l"/>
                  <a:tab pos="5597525" algn="l"/>
                  <a:tab pos="6054725" algn="l"/>
                  <a:tab pos="6511925" algn="l"/>
                  <a:tab pos="6969125" algn="l"/>
                  <a:tab pos="7426325" algn="l"/>
                  <a:tab pos="7883525" algn="l"/>
                  <a:tab pos="8340725" algn="l"/>
                  <a:tab pos="8797925" algn="l"/>
                  <a:tab pos="9255125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WenQuanYi Zen Hei Sharp" charset="0"/>
                  <a:cs typeface="WenQuanYi Zen Hei Sharp" charset="0"/>
                </a:defRPr>
              </a:lvl6pPr>
              <a:lvl7pPr marL="2971800" indent="-228600" defTabSz="449263" eaLnBrk="0" fontAlgn="base" hangingPunct="0">
                <a:lnSpc>
                  <a:spcPct val="11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111125" algn="l"/>
                  <a:tab pos="568325" algn="l"/>
                  <a:tab pos="1025525" algn="l"/>
                  <a:tab pos="1482725" algn="l"/>
                  <a:tab pos="1939925" algn="l"/>
                  <a:tab pos="2397125" algn="l"/>
                  <a:tab pos="2854325" algn="l"/>
                  <a:tab pos="3311525" algn="l"/>
                  <a:tab pos="3768725" algn="l"/>
                  <a:tab pos="4225925" algn="l"/>
                  <a:tab pos="4683125" algn="l"/>
                  <a:tab pos="5140325" algn="l"/>
                  <a:tab pos="5597525" algn="l"/>
                  <a:tab pos="6054725" algn="l"/>
                  <a:tab pos="6511925" algn="l"/>
                  <a:tab pos="6969125" algn="l"/>
                  <a:tab pos="7426325" algn="l"/>
                  <a:tab pos="7883525" algn="l"/>
                  <a:tab pos="8340725" algn="l"/>
                  <a:tab pos="8797925" algn="l"/>
                  <a:tab pos="9255125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WenQuanYi Zen Hei Sharp" charset="0"/>
                  <a:cs typeface="WenQuanYi Zen Hei Sharp" charset="0"/>
                </a:defRPr>
              </a:lvl7pPr>
              <a:lvl8pPr marL="3429000" indent="-228600" defTabSz="449263" eaLnBrk="0" fontAlgn="base" hangingPunct="0">
                <a:lnSpc>
                  <a:spcPct val="11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111125" algn="l"/>
                  <a:tab pos="568325" algn="l"/>
                  <a:tab pos="1025525" algn="l"/>
                  <a:tab pos="1482725" algn="l"/>
                  <a:tab pos="1939925" algn="l"/>
                  <a:tab pos="2397125" algn="l"/>
                  <a:tab pos="2854325" algn="l"/>
                  <a:tab pos="3311525" algn="l"/>
                  <a:tab pos="3768725" algn="l"/>
                  <a:tab pos="4225925" algn="l"/>
                  <a:tab pos="4683125" algn="l"/>
                  <a:tab pos="5140325" algn="l"/>
                  <a:tab pos="5597525" algn="l"/>
                  <a:tab pos="6054725" algn="l"/>
                  <a:tab pos="6511925" algn="l"/>
                  <a:tab pos="6969125" algn="l"/>
                  <a:tab pos="7426325" algn="l"/>
                  <a:tab pos="7883525" algn="l"/>
                  <a:tab pos="8340725" algn="l"/>
                  <a:tab pos="8797925" algn="l"/>
                  <a:tab pos="9255125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WenQuanYi Zen Hei Sharp" charset="0"/>
                  <a:cs typeface="WenQuanYi Zen Hei Sharp" charset="0"/>
                </a:defRPr>
              </a:lvl8pPr>
              <a:lvl9pPr marL="3886200" indent="-228600" defTabSz="449263" eaLnBrk="0" fontAlgn="base" hangingPunct="0">
                <a:lnSpc>
                  <a:spcPct val="11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111125" algn="l"/>
                  <a:tab pos="568325" algn="l"/>
                  <a:tab pos="1025525" algn="l"/>
                  <a:tab pos="1482725" algn="l"/>
                  <a:tab pos="1939925" algn="l"/>
                  <a:tab pos="2397125" algn="l"/>
                  <a:tab pos="2854325" algn="l"/>
                  <a:tab pos="3311525" algn="l"/>
                  <a:tab pos="3768725" algn="l"/>
                  <a:tab pos="4225925" algn="l"/>
                  <a:tab pos="4683125" algn="l"/>
                  <a:tab pos="5140325" algn="l"/>
                  <a:tab pos="5597525" algn="l"/>
                  <a:tab pos="6054725" algn="l"/>
                  <a:tab pos="6511925" algn="l"/>
                  <a:tab pos="6969125" algn="l"/>
                  <a:tab pos="7426325" algn="l"/>
                  <a:tab pos="7883525" algn="l"/>
                  <a:tab pos="8340725" algn="l"/>
                  <a:tab pos="8797925" algn="l"/>
                  <a:tab pos="9255125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WenQuanYi Zen Hei Sharp" charset="0"/>
                  <a:cs typeface="WenQuanYi Zen Hei Sharp" charset="0"/>
                </a:defRPr>
              </a:lvl9pPr>
            </a:lstStyle>
            <a:p>
              <a:pPr lvl="1" indent="0" eaLnBrk="1" hangingPunct="1">
                <a:lnSpc>
                  <a:spcPct val="80000"/>
                </a:lnSpc>
                <a:spcBef>
                  <a:spcPts val="600"/>
                </a:spcBef>
                <a:spcAft>
                  <a:spcPts val="600"/>
                </a:spcAft>
                <a:buClrTx/>
                <a:buFontTx/>
                <a:buNone/>
              </a:pPr>
              <a:r>
                <a:rPr lang="en-US" altLang="en-US" sz="2200" dirty="0">
                  <a:solidFill>
                    <a:schemeClr val="tx1"/>
                  </a:solidFill>
                  <a:latin typeface="Arial" charset="0"/>
                </a:rPr>
                <a:t>Yes</a:t>
              </a:r>
            </a:p>
          </p:txBody>
        </p:sp>
        <p:sp>
          <p:nvSpPr>
            <p:cNvPr id="29715" name="Rectangle 18"/>
            <p:cNvSpPr>
              <a:spLocks noChangeArrowheads="1"/>
            </p:cNvSpPr>
            <p:nvPr/>
          </p:nvSpPr>
          <p:spPr bwMode="auto">
            <a:xfrm>
              <a:off x="387" y="2680"/>
              <a:ext cx="3298" cy="2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marL="342900" indent="-342900" eaLnBrk="0" hangingPunct="0">
                <a:tabLst>
                  <a:tab pos="111125" algn="l"/>
                  <a:tab pos="568325" algn="l"/>
                  <a:tab pos="1025525" algn="l"/>
                  <a:tab pos="1482725" algn="l"/>
                  <a:tab pos="1939925" algn="l"/>
                  <a:tab pos="2397125" algn="l"/>
                  <a:tab pos="2854325" algn="l"/>
                  <a:tab pos="3311525" algn="l"/>
                  <a:tab pos="3768725" algn="l"/>
                  <a:tab pos="4225925" algn="l"/>
                  <a:tab pos="4683125" algn="l"/>
                  <a:tab pos="5140325" algn="l"/>
                  <a:tab pos="5597525" algn="l"/>
                  <a:tab pos="6054725" algn="l"/>
                  <a:tab pos="6511925" algn="l"/>
                  <a:tab pos="6969125" algn="l"/>
                  <a:tab pos="7426325" algn="l"/>
                  <a:tab pos="7883525" algn="l"/>
                  <a:tab pos="8340725" algn="l"/>
                  <a:tab pos="8797925" algn="l"/>
                  <a:tab pos="9255125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WenQuanYi Zen Hei Sharp" charset="0"/>
                  <a:cs typeface="WenQuanYi Zen Hei Sharp" charset="0"/>
                </a:defRPr>
              </a:lvl1pPr>
              <a:lvl2pPr marL="111125" eaLnBrk="0" hangingPunct="0">
                <a:tabLst>
                  <a:tab pos="111125" algn="l"/>
                  <a:tab pos="568325" algn="l"/>
                  <a:tab pos="1025525" algn="l"/>
                  <a:tab pos="1482725" algn="l"/>
                  <a:tab pos="1939925" algn="l"/>
                  <a:tab pos="2397125" algn="l"/>
                  <a:tab pos="2854325" algn="l"/>
                  <a:tab pos="3311525" algn="l"/>
                  <a:tab pos="3768725" algn="l"/>
                  <a:tab pos="4225925" algn="l"/>
                  <a:tab pos="4683125" algn="l"/>
                  <a:tab pos="5140325" algn="l"/>
                  <a:tab pos="5597525" algn="l"/>
                  <a:tab pos="6054725" algn="l"/>
                  <a:tab pos="6511925" algn="l"/>
                  <a:tab pos="6969125" algn="l"/>
                  <a:tab pos="7426325" algn="l"/>
                  <a:tab pos="7883525" algn="l"/>
                  <a:tab pos="8340725" algn="l"/>
                  <a:tab pos="8797925" algn="l"/>
                  <a:tab pos="9255125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WenQuanYi Zen Hei Sharp" charset="0"/>
                  <a:cs typeface="WenQuanYi Zen Hei Sharp" charset="0"/>
                </a:defRPr>
              </a:lvl2pPr>
              <a:lvl3pPr eaLnBrk="0" hangingPunct="0">
                <a:tabLst>
                  <a:tab pos="111125" algn="l"/>
                  <a:tab pos="568325" algn="l"/>
                  <a:tab pos="1025525" algn="l"/>
                  <a:tab pos="1482725" algn="l"/>
                  <a:tab pos="1939925" algn="l"/>
                  <a:tab pos="2397125" algn="l"/>
                  <a:tab pos="2854325" algn="l"/>
                  <a:tab pos="3311525" algn="l"/>
                  <a:tab pos="3768725" algn="l"/>
                  <a:tab pos="4225925" algn="l"/>
                  <a:tab pos="4683125" algn="l"/>
                  <a:tab pos="5140325" algn="l"/>
                  <a:tab pos="5597525" algn="l"/>
                  <a:tab pos="6054725" algn="l"/>
                  <a:tab pos="6511925" algn="l"/>
                  <a:tab pos="6969125" algn="l"/>
                  <a:tab pos="7426325" algn="l"/>
                  <a:tab pos="7883525" algn="l"/>
                  <a:tab pos="8340725" algn="l"/>
                  <a:tab pos="8797925" algn="l"/>
                  <a:tab pos="9255125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WenQuanYi Zen Hei Sharp" charset="0"/>
                  <a:cs typeface="WenQuanYi Zen Hei Sharp" charset="0"/>
                </a:defRPr>
              </a:lvl3pPr>
              <a:lvl4pPr eaLnBrk="0" hangingPunct="0">
                <a:tabLst>
                  <a:tab pos="111125" algn="l"/>
                  <a:tab pos="568325" algn="l"/>
                  <a:tab pos="1025525" algn="l"/>
                  <a:tab pos="1482725" algn="l"/>
                  <a:tab pos="1939925" algn="l"/>
                  <a:tab pos="2397125" algn="l"/>
                  <a:tab pos="2854325" algn="l"/>
                  <a:tab pos="3311525" algn="l"/>
                  <a:tab pos="3768725" algn="l"/>
                  <a:tab pos="4225925" algn="l"/>
                  <a:tab pos="4683125" algn="l"/>
                  <a:tab pos="5140325" algn="l"/>
                  <a:tab pos="5597525" algn="l"/>
                  <a:tab pos="6054725" algn="l"/>
                  <a:tab pos="6511925" algn="l"/>
                  <a:tab pos="6969125" algn="l"/>
                  <a:tab pos="7426325" algn="l"/>
                  <a:tab pos="7883525" algn="l"/>
                  <a:tab pos="8340725" algn="l"/>
                  <a:tab pos="8797925" algn="l"/>
                  <a:tab pos="9255125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WenQuanYi Zen Hei Sharp" charset="0"/>
                  <a:cs typeface="WenQuanYi Zen Hei Sharp" charset="0"/>
                </a:defRPr>
              </a:lvl4pPr>
              <a:lvl5pPr eaLnBrk="0" hangingPunct="0">
                <a:tabLst>
                  <a:tab pos="111125" algn="l"/>
                  <a:tab pos="568325" algn="l"/>
                  <a:tab pos="1025525" algn="l"/>
                  <a:tab pos="1482725" algn="l"/>
                  <a:tab pos="1939925" algn="l"/>
                  <a:tab pos="2397125" algn="l"/>
                  <a:tab pos="2854325" algn="l"/>
                  <a:tab pos="3311525" algn="l"/>
                  <a:tab pos="3768725" algn="l"/>
                  <a:tab pos="4225925" algn="l"/>
                  <a:tab pos="4683125" algn="l"/>
                  <a:tab pos="5140325" algn="l"/>
                  <a:tab pos="5597525" algn="l"/>
                  <a:tab pos="6054725" algn="l"/>
                  <a:tab pos="6511925" algn="l"/>
                  <a:tab pos="6969125" algn="l"/>
                  <a:tab pos="7426325" algn="l"/>
                  <a:tab pos="7883525" algn="l"/>
                  <a:tab pos="8340725" algn="l"/>
                  <a:tab pos="8797925" algn="l"/>
                  <a:tab pos="9255125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WenQuanYi Zen Hei Sharp" charset="0"/>
                  <a:cs typeface="WenQuanYi Zen Hei Sharp" charset="0"/>
                </a:defRPr>
              </a:lvl5pPr>
              <a:lvl6pPr marL="2514600" indent="-228600" defTabSz="449263" eaLnBrk="0" fontAlgn="base" hangingPunct="0">
                <a:lnSpc>
                  <a:spcPct val="11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111125" algn="l"/>
                  <a:tab pos="568325" algn="l"/>
                  <a:tab pos="1025525" algn="l"/>
                  <a:tab pos="1482725" algn="l"/>
                  <a:tab pos="1939925" algn="l"/>
                  <a:tab pos="2397125" algn="l"/>
                  <a:tab pos="2854325" algn="l"/>
                  <a:tab pos="3311525" algn="l"/>
                  <a:tab pos="3768725" algn="l"/>
                  <a:tab pos="4225925" algn="l"/>
                  <a:tab pos="4683125" algn="l"/>
                  <a:tab pos="5140325" algn="l"/>
                  <a:tab pos="5597525" algn="l"/>
                  <a:tab pos="6054725" algn="l"/>
                  <a:tab pos="6511925" algn="l"/>
                  <a:tab pos="6969125" algn="l"/>
                  <a:tab pos="7426325" algn="l"/>
                  <a:tab pos="7883525" algn="l"/>
                  <a:tab pos="8340725" algn="l"/>
                  <a:tab pos="8797925" algn="l"/>
                  <a:tab pos="9255125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WenQuanYi Zen Hei Sharp" charset="0"/>
                  <a:cs typeface="WenQuanYi Zen Hei Sharp" charset="0"/>
                </a:defRPr>
              </a:lvl6pPr>
              <a:lvl7pPr marL="2971800" indent="-228600" defTabSz="449263" eaLnBrk="0" fontAlgn="base" hangingPunct="0">
                <a:lnSpc>
                  <a:spcPct val="11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111125" algn="l"/>
                  <a:tab pos="568325" algn="l"/>
                  <a:tab pos="1025525" algn="l"/>
                  <a:tab pos="1482725" algn="l"/>
                  <a:tab pos="1939925" algn="l"/>
                  <a:tab pos="2397125" algn="l"/>
                  <a:tab pos="2854325" algn="l"/>
                  <a:tab pos="3311525" algn="l"/>
                  <a:tab pos="3768725" algn="l"/>
                  <a:tab pos="4225925" algn="l"/>
                  <a:tab pos="4683125" algn="l"/>
                  <a:tab pos="5140325" algn="l"/>
                  <a:tab pos="5597525" algn="l"/>
                  <a:tab pos="6054725" algn="l"/>
                  <a:tab pos="6511925" algn="l"/>
                  <a:tab pos="6969125" algn="l"/>
                  <a:tab pos="7426325" algn="l"/>
                  <a:tab pos="7883525" algn="l"/>
                  <a:tab pos="8340725" algn="l"/>
                  <a:tab pos="8797925" algn="l"/>
                  <a:tab pos="9255125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WenQuanYi Zen Hei Sharp" charset="0"/>
                  <a:cs typeface="WenQuanYi Zen Hei Sharp" charset="0"/>
                </a:defRPr>
              </a:lvl7pPr>
              <a:lvl8pPr marL="3429000" indent="-228600" defTabSz="449263" eaLnBrk="0" fontAlgn="base" hangingPunct="0">
                <a:lnSpc>
                  <a:spcPct val="11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111125" algn="l"/>
                  <a:tab pos="568325" algn="l"/>
                  <a:tab pos="1025525" algn="l"/>
                  <a:tab pos="1482725" algn="l"/>
                  <a:tab pos="1939925" algn="l"/>
                  <a:tab pos="2397125" algn="l"/>
                  <a:tab pos="2854325" algn="l"/>
                  <a:tab pos="3311525" algn="l"/>
                  <a:tab pos="3768725" algn="l"/>
                  <a:tab pos="4225925" algn="l"/>
                  <a:tab pos="4683125" algn="l"/>
                  <a:tab pos="5140325" algn="l"/>
                  <a:tab pos="5597525" algn="l"/>
                  <a:tab pos="6054725" algn="l"/>
                  <a:tab pos="6511925" algn="l"/>
                  <a:tab pos="6969125" algn="l"/>
                  <a:tab pos="7426325" algn="l"/>
                  <a:tab pos="7883525" algn="l"/>
                  <a:tab pos="8340725" algn="l"/>
                  <a:tab pos="8797925" algn="l"/>
                  <a:tab pos="9255125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WenQuanYi Zen Hei Sharp" charset="0"/>
                  <a:cs typeface="WenQuanYi Zen Hei Sharp" charset="0"/>
                </a:defRPr>
              </a:lvl8pPr>
              <a:lvl9pPr marL="3886200" indent="-228600" defTabSz="449263" eaLnBrk="0" fontAlgn="base" hangingPunct="0">
                <a:lnSpc>
                  <a:spcPct val="11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111125" algn="l"/>
                  <a:tab pos="568325" algn="l"/>
                  <a:tab pos="1025525" algn="l"/>
                  <a:tab pos="1482725" algn="l"/>
                  <a:tab pos="1939925" algn="l"/>
                  <a:tab pos="2397125" algn="l"/>
                  <a:tab pos="2854325" algn="l"/>
                  <a:tab pos="3311525" algn="l"/>
                  <a:tab pos="3768725" algn="l"/>
                  <a:tab pos="4225925" algn="l"/>
                  <a:tab pos="4683125" algn="l"/>
                  <a:tab pos="5140325" algn="l"/>
                  <a:tab pos="5597525" algn="l"/>
                  <a:tab pos="6054725" algn="l"/>
                  <a:tab pos="6511925" algn="l"/>
                  <a:tab pos="6969125" algn="l"/>
                  <a:tab pos="7426325" algn="l"/>
                  <a:tab pos="7883525" algn="l"/>
                  <a:tab pos="8340725" algn="l"/>
                  <a:tab pos="8797925" algn="l"/>
                  <a:tab pos="9255125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WenQuanYi Zen Hei Sharp" charset="0"/>
                  <a:cs typeface="WenQuanYi Zen Hei Sharp" charset="0"/>
                </a:defRPr>
              </a:lvl9pPr>
            </a:lstStyle>
            <a:p>
              <a:pPr lvl="1" indent="0" eaLnBrk="1" hangingPunct="1">
                <a:lnSpc>
                  <a:spcPct val="80000"/>
                </a:lnSpc>
                <a:spcBef>
                  <a:spcPts val="600"/>
                </a:spcBef>
                <a:spcAft>
                  <a:spcPts val="600"/>
                </a:spcAft>
                <a:buClrTx/>
                <a:buFontTx/>
                <a:buNone/>
              </a:pPr>
              <a:r>
                <a:rPr lang="en-US" altLang="en-US" sz="2200" dirty="0">
                  <a:solidFill>
                    <a:schemeClr val="tx1"/>
                  </a:solidFill>
                  <a:latin typeface="Arial" charset="0"/>
                </a:rPr>
                <a:t>Names in a block</a:t>
              </a:r>
            </a:p>
          </p:txBody>
        </p:sp>
        <p:sp>
          <p:nvSpPr>
            <p:cNvPr id="29716" name="Rectangle 19"/>
            <p:cNvSpPr>
              <a:spLocks noChangeArrowheads="1"/>
            </p:cNvSpPr>
            <p:nvPr/>
          </p:nvSpPr>
          <p:spPr bwMode="auto">
            <a:xfrm>
              <a:off x="4570" y="2396"/>
              <a:ext cx="978" cy="2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marL="342900" indent="-342900" eaLnBrk="0" hangingPunct="0">
                <a:tabLst>
                  <a:tab pos="111125" algn="l"/>
                  <a:tab pos="568325" algn="l"/>
                  <a:tab pos="1025525" algn="l"/>
                  <a:tab pos="1482725" algn="l"/>
                  <a:tab pos="1939925" algn="l"/>
                  <a:tab pos="2397125" algn="l"/>
                  <a:tab pos="2854325" algn="l"/>
                  <a:tab pos="3311525" algn="l"/>
                  <a:tab pos="3768725" algn="l"/>
                  <a:tab pos="4225925" algn="l"/>
                  <a:tab pos="4683125" algn="l"/>
                  <a:tab pos="5140325" algn="l"/>
                  <a:tab pos="5597525" algn="l"/>
                  <a:tab pos="6054725" algn="l"/>
                  <a:tab pos="6511925" algn="l"/>
                  <a:tab pos="6969125" algn="l"/>
                  <a:tab pos="7426325" algn="l"/>
                  <a:tab pos="7883525" algn="l"/>
                  <a:tab pos="8340725" algn="l"/>
                  <a:tab pos="8797925" algn="l"/>
                  <a:tab pos="9255125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WenQuanYi Zen Hei Sharp" charset="0"/>
                  <a:cs typeface="WenQuanYi Zen Hei Sharp" charset="0"/>
                </a:defRPr>
              </a:lvl1pPr>
              <a:lvl2pPr marL="111125" eaLnBrk="0" hangingPunct="0">
                <a:tabLst>
                  <a:tab pos="111125" algn="l"/>
                  <a:tab pos="568325" algn="l"/>
                  <a:tab pos="1025525" algn="l"/>
                  <a:tab pos="1482725" algn="l"/>
                  <a:tab pos="1939925" algn="l"/>
                  <a:tab pos="2397125" algn="l"/>
                  <a:tab pos="2854325" algn="l"/>
                  <a:tab pos="3311525" algn="l"/>
                  <a:tab pos="3768725" algn="l"/>
                  <a:tab pos="4225925" algn="l"/>
                  <a:tab pos="4683125" algn="l"/>
                  <a:tab pos="5140325" algn="l"/>
                  <a:tab pos="5597525" algn="l"/>
                  <a:tab pos="6054725" algn="l"/>
                  <a:tab pos="6511925" algn="l"/>
                  <a:tab pos="6969125" algn="l"/>
                  <a:tab pos="7426325" algn="l"/>
                  <a:tab pos="7883525" algn="l"/>
                  <a:tab pos="8340725" algn="l"/>
                  <a:tab pos="8797925" algn="l"/>
                  <a:tab pos="9255125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WenQuanYi Zen Hei Sharp" charset="0"/>
                  <a:cs typeface="WenQuanYi Zen Hei Sharp" charset="0"/>
                </a:defRPr>
              </a:lvl2pPr>
              <a:lvl3pPr eaLnBrk="0" hangingPunct="0">
                <a:tabLst>
                  <a:tab pos="111125" algn="l"/>
                  <a:tab pos="568325" algn="l"/>
                  <a:tab pos="1025525" algn="l"/>
                  <a:tab pos="1482725" algn="l"/>
                  <a:tab pos="1939925" algn="l"/>
                  <a:tab pos="2397125" algn="l"/>
                  <a:tab pos="2854325" algn="l"/>
                  <a:tab pos="3311525" algn="l"/>
                  <a:tab pos="3768725" algn="l"/>
                  <a:tab pos="4225925" algn="l"/>
                  <a:tab pos="4683125" algn="l"/>
                  <a:tab pos="5140325" algn="l"/>
                  <a:tab pos="5597525" algn="l"/>
                  <a:tab pos="6054725" algn="l"/>
                  <a:tab pos="6511925" algn="l"/>
                  <a:tab pos="6969125" algn="l"/>
                  <a:tab pos="7426325" algn="l"/>
                  <a:tab pos="7883525" algn="l"/>
                  <a:tab pos="8340725" algn="l"/>
                  <a:tab pos="8797925" algn="l"/>
                  <a:tab pos="9255125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WenQuanYi Zen Hei Sharp" charset="0"/>
                  <a:cs typeface="WenQuanYi Zen Hei Sharp" charset="0"/>
                </a:defRPr>
              </a:lvl3pPr>
              <a:lvl4pPr eaLnBrk="0" hangingPunct="0">
                <a:tabLst>
                  <a:tab pos="111125" algn="l"/>
                  <a:tab pos="568325" algn="l"/>
                  <a:tab pos="1025525" algn="l"/>
                  <a:tab pos="1482725" algn="l"/>
                  <a:tab pos="1939925" algn="l"/>
                  <a:tab pos="2397125" algn="l"/>
                  <a:tab pos="2854325" algn="l"/>
                  <a:tab pos="3311525" algn="l"/>
                  <a:tab pos="3768725" algn="l"/>
                  <a:tab pos="4225925" algn="l"/>
                  <a:tab pos="4683125" algn="l"/>
                  <a:tab pos="5140325" algn="l"/>
                  <a:tab pos="5597525" algn="l"/>
                  <a:tab pos="6054725" algn="l"/>
                  <a:tab pos="6511925" algn="l"/>
                  <a:tab pos="6969125" algn="l"/>
                  <a:tab pos="7426325" algn="l"/>
                  <a:tab pos="7883525" algn="l"/>
                  <a:tab pos="8340725" algn="l"/>
                  <a:tab pos="8797925" algn="l"/>
                  <a:tab pos="9255125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WenQuanYi Zen Hei Sharp" charset="0"/>
                  <a:cs typeface="WenQuanYi Zen Hei Sharp" charset="0"/>
                </a:defRPr>
              </a:lvl4pPr>
              <a:lvl5pPr eaLnBrk="0" hangingPunct="0">
                <a:tabLst>
                  <a:tab pos="111125" algn="l"/>
                  <a:tab pos="568325" algn="l"/>
                  <a:tab pos="1025525" algn="l"/>
                  <a:tab pos="1482725" algn="l"/>
                  <a:tab pos="1939925" algn="l"/>
                  <a:tab pos="2397125" algn="l"/>
                  <a:tab pos="2854325" algn="l"/>
                  <a:tab pos="3311525" algn="l"/>
                  <a:tab pos="3768725" algn="l"/>
                  <a:tab pos="4225925" algn="l"/>
                  <a:tab pos="4683125" algn="l"/>
                  <a:tab pos="5140325" algn="l"/>
                  <a:tab pos="5597525" algn="l"/>
                  <a:tab pos="6054725" algn="l"/>
                  <a:tab pos="6511925" algn="l"/>
                  <a:tab pos="6969125" algn="l"/>
                  <a:tab pos="7426325" algn="l"/>
                  <a:tab pos="7883525" algn="l"/>
                  <a:tab pos="8340725" algn="l"/>
                  <a:tab pos="8797925" algn="l"/>
                  <a:tab pos="9255125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WenQuanYi Zen Hei Sharp" charset="0"/>
                  <a:cs typeface="WenQuanYi Zen Hei Sharp" charset="0"/>
                </a:defRPr>
              </a:lvl5pPr>
              <a:lvl6pPr marL="2514600" indent="-228600" defTabSz="449263" eaLnBrk="0" fontAlgn="base" hangingPunct="0">
                <a:lnSpc>
                  <a:spcPct val="11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111125" algn="l"/>
                  <a:tab pos="568325" algn="l"/>
                  <a:tab pos="1025525" algn="l"/>
                  <a:tab pos="1482725" algn="l"/>
                  <a:tab pos="1939925" algn="l"/>
                  <a:tab pos="2397125" algn="l"/>
                  <a:tab pos="2854325" algn="l"/>
                  <a:tab pos="3311525" algn="l"/>
                  <a:tab pos="3768725" algn="l"/>
                  <a:tab pos="4225925" algn="l"/>
                  <a:tab pos="4683125" algn="l"/>
                  <a:tab pos="5140325" algn="l"/>
                  <a:tab pos="5597525" algn="l"/>
                  <a:tab pos="6054725" algn="l"/>
                  <a:tab pos="6511925" algn="l"/>
                  <a:tab pos="6969125" algn="l"/>
                  <a:tab pos="7426325" algn="l"/>
                  <a:tab pos="7883525" algn="l"/>
                  <a:tab pos="8340725" algn="l"/>
                  <a:tab pos="8797925" algn="l"/>
                  <a:tab pos="9255125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WenQuanYi Zen Hei Sharp" charset="0"/>
                  <a:cs typeface="WenQuanYi Zen Hei Sharp" charset="0"/>
                </a:defRPr>
              </a:lvl6pPr>
              <a:lvl7pPr marL="2971800" indent="-228600" defTabSz="449263" eaLnBrk="0" fontAlgn="base" hangingPunct="0">
                <a:lnSpc>
                  <a:spcPct val="11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111125" algn="l"/>
                  <a:tab pos="568325" algn="l"/>
                  <a:tab pos="1025525" algn="l"/>
                  <a:tab pos="1482725" algn="l"/>
                  <a:tab pos="1939925" algn="l"/>
                  <a:tab pos="2397125" algn="l"/>
                  <a:tab pos="2854325" algn="l"/>
                  <a:tab pos="3311525" algn="l"/>
                  <a:tab pos="3768725" algn="l"/>
                  <a:tab pos="4225925" algn="l"/>
                  <a:tab pos="4683125" algn="l"/>
                  <a:tab pos="5140325" algn="l"/>
                  <a:tab pos="5597525" algn="l"/>
                  <a:tab pos="6054725" algn="l"/>
                  <a:tab pos="6511925" algn="l"/>
                  <a:tab pos="6969125" algn="l"/>
                  <a:tab pos="7426325" algn="l"/>
                  <a:tab pos="7883525" algn="l"/>
                  <a:tab pos="8340725" algn="l"/>
                  <a:tab pos="8797925" algn="l"/>
                  <a:tab pos="9255125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WenQuanYi Zen Hei Sharp" charset="0"/>
                  <a:cs typeface="WenQuanYi Zen Hei Sharp" charset="0"/>
                </a:defRPr>
              </a:lvl7pPr>
              <a:lvl8pPr marL="3429000" indent="-228600" defTabSz="449263" eaLnBrk="0" fontAlgn="base" hangingPunct="0">
                <a:lnSpc>
                  <a:spcPct val="11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111125" algn="l"/>
                  <a:tab pos="568325" algn="l"/>
                  <a:tab pos="1025525" algn="l"/>
                  <a:tab pos="1482725" algn="l"/>
                  <a:tab pos="1939925" algn="l"/>
                  <a:tab pos="2397125" algn="l"/>
                  <a:tab pos="2854325" algn="l"/>
                  <a:tab pos="3311525" algn="l"/>
                  <a:tab pos="3768725" algn="l"/>
                  <a:tab pos="4225925" algn="l"/>
                  <a:tab pos="4683125" algn="l"/>
                  <a:tab pos="5140325" algn="l"/>
                  <a:tab pos="5597525" algn="l"/>
                  <a:tab pos="6054725" algn="l"/>
                  <a:tab pos="6511925" algn="l"/>
                  <a:tab pos="6969125" algn="l"/>
                  <a:tab pos="7426325" algn="l"/>
                  <a:tab pos="7883525" algn="l"/>
                  <a:tab pos="8340725" algn="l"/>
                  <a:tab pos="8797925" algn="l"/>
                  <a:tab pos="9255125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WenQuanYi Zen Hei Sharp" charset="0"/>
                  <a:cs typeface="WenQuanYi Zen Hei Sharp" charset="0"/>
                </a:defRPr>
              </a:lvl8pPr>
              <a:lvl9pPr marL="3886200" indent="-228600" defTabSz="449263" eaLnBrk="0" fontAlgn="base" hangingPunct="0">
                <a:lnSpc>
                  <a:spcPct val="11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111125" algn="l"/>
                  <a:tab pos="568325" algn="l"/>
                  <a:tab pos="1025525" algn="l"/>
                  <a:tab pos="1482725" algn="l"/>
                  <a:tab pos="1939925" algn="l"/>
                  <a:tab pos="2397125" algn="l"/>
                  <a:tab pos="2854325" algn="l"/>
                  <a:tab pos="3311525" algn="l"/>
                  <a:tab pos="3768725" algn="l"/>
                  <a:tab pos="4225925" algn="l"/>
                  <a:tab pos="4683125" algn="l"/>
                  <a:tab pos="5140325" algn="l"/>
                  <a:tab pos="5597525" algn="l"/>
                  <a:tab pos="6054725" algn="l"/>
                  <a:tab pos="6511925" algn="l"/>
                  <a:tab pos="6969125" algn="l"/>
                  <a:tab pos="7426325" algn="l"/>
                  <a:tab pos="7883525" algn="l"/>
                  <a:tab pos="8340725" algn="l"/>
                  <a:tab pos="8797925" algn="l"/>
                  <a:tab pos="9255125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WenQuanYi Zen Hei Sharp" charset="0"/>
                  <a:cs typeface="WenQuanYi Zen Hei Sharp" charset="0"/>
                </a:defRPr>
              </a:lvl9pPr>
            </a:lstStyle>
            <a:p>
              <a:pPr lvl="1" indent="0" eaLnBrk="1" hangingPunct="1">
                <a:lnSpc>
                  <a:spcPct val="80000"/>
                </a:lnSpc>
                <a:spcBef>
                  <a:spcPts val="600"/>
                </a:spcBef>
                <a:spcAft>
                  <a:spcPts val="600"/>
                </a:spcAft>
                <a:buClrTx/>
                <a:buFontTx/>
                <a:buNone/>
              </a:pPr>
              <a:r>
                <a:rPr lang="en-US" altLang="en-US" sz="2200" dirty="0">
                  <a:solidFill>
                    <a:schemeClr val="tx1"/>
                  </a:solidFill>
                  <a:latin typeface="Arial" charset="0"/>
                </a:rPr>
                <a:t>Yes</a:t>
              </a:r>
            </a:p>
          </p:txBody>
        </p:sp>
        <p:sp>
          <p:nvSpPr>
            <p:cNvPr id="29717" name="Rectangle 20"/>
            <p:cNvSpPr>
              <a:spLocks noChangeArrowheads="1"/>
            </p:cNvSpPr>
            <p:nvPr/>
          </p:nvSpPr>
          <p:spPr bwMode="auto">
            <a:xfrm>
              <a:off x="3686" y="2396"/>
              <a:ext cx="884" cy="2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marL="342900" indent="-342900" eaLnBrk="0" hangingPunct="0">
                <a:tabLst>
                  <a:tab pos="111125" algn="l"/>
                  <a:tab pos="568325" algn="l"/>
                  <a:tab pos="1025525" algn="l"/>
                  <a:tab pos="1482725" algn="l"/>
                  <a:tab pos="1939925" algn="l"/>
                  <a:tab pos="2397125" algn="l"/>
                  <a:tab pos="2854325" algn="l"/>
                  <a:tab pos="3311525" algn="l"/>
                  <a:tab pos="3768725" algn="l"/>
                  <a:tab pos="4225925" algn="l"/>
                  <a:tab pos="4683125" algn="l"/>
                  <a:tab pos="5140325" algn="l"/>
                  <a:tab pos="5597525" algn="l"/>
                  <a:tab pos="6054725" algn="l"/>
                  <a:tab pos="6511925" algn="l"/>
                  <a:tab pos="6969125" algn="l"/>
                  <a:tab pos="7426325" algn="l"/>
                  <a:tab pos="7883525" algn="l"/>
                  <a:tab pos="8340725" algn="l"/>
                  <a:tab pos="8797925" algn="l"/>
                  <a:tab pos="9255125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WenQuanYi Zen Hei Sharp" charset="0"/>
                  <a:cs typeface="WenQuanYi Zen Hei Sharp" charset="0"/>
                </a:defRPr>
              </a:lvl1pPr>
              <a:lvl2pPr marL="111125" eaLnBrk="0" hangingPunct="0">
                <a:tabLst>
                  <a:tab pos="111125" algn="l"/>
                  <a:tab pos="568325" algn="l"/>
                  <a:tab pos="1025525" algn="l"/>
                  <a:tab pos="1482725" algn="l"/>
                  <a:tab pos="1939925" algn="l"/>
                  <a:tab pos="2397125" algn="l"/>
                  <a:tab pos="2854325" algn="l"/>
                  <a:tab pos="3311525" algn="l"/>
                  <a:tab pos="3768725" algn="l"/>
                  <a:tab pos="4225925" algn="l"/>
                  <a:tab pos="4683125" algn="l"/>
                  <a:tab pos="5140325" algn="l"/>
                  <a:tab pos="5597525" algn="l"/>
                  <a:tab pos="6054725" algn="l"/>
                  <a:tab pos="6511925" algn="l"/>
                  <a:tab pos="6969125" algn="l"/>
                  <a:tab pos="7426325" algn="l"/>
                  <a:tab pos="7883525" algn="l"/>
                  <a:tab pos="8340725" algn="l"/>
                  <a:tab pos="8797925" algn="l"/>
                  <a:tab pos="9255125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WenQuanYi Zen Hei Sharp" charset="0"/>
                  <a:cs typeface="WenQuanYi Zen Hei Sharp" charset="0"/>
                </a:defRPr>
              </a:lvl2pPr>
              <a:lvl3pPr eaLnBrk="0" hangingPunct="0">
                <a:tabLst>
                  <a:tab pos="111125" algn="l"/>
                  <a:tab pos="568325" algn="l"/>
                  <a:tab pos="1025525" algn="l"/>
                  <a:tab pos="1482725" algn="l"/>
                  <a:tab pos="1939925" algn="l"/>
                  <a:tab pos="2397125" algn="l"/>
                  <a:tab pos="2854325" algn="l"/>
                  <a:tab pos="3311525" algn="l"/>
                  <a:tab pos="3768725" algn="l"/>
                  <a:tab pos="4225925" algn="l"/>
                  <a:tab pos="4683125" algn="l"/>
                  <a:tab pos="5140325" algn="l"/>
                  <a:tab pos="5597525" algn="l"/>
                  <a:tab pos="6054725" algn="l"/>
                  <a:tab pos="6511925" algn="l"/>
                  <a:tab pos="6969125" algn="l"/>
                  <a:tab pos="7426325" algn="l"/>
                  <a:tab pos="7883525" algn="l"/>
                  <a:tab pos="8340725" algn="l"/>
                  <a:tab pos="8797925" algn="l"/>
                  <a:tab pos="9255125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WenQuanYi Zen Hei Sharp" charset="0"/>
                  <a:cs typeface="WenQuanYi Zen Hei Sharp" charset="0"/>
                </a:defRPr>
              </a:lvl3pPr>
              <a:lvl4pPr eaLnBrk="0" hangingPunct="0">
                <a:tabLst>
                  <a:tab pos="111125" algn="l"/>
                  <a:tab pos="568325" algn="l"/>
                  <a:tab pos="1025525" algn="l"/>
                  <a:tab pos="1482725" algn="l"/>
                  <a:tab pos="1939925" algn="l"/>
                  <a:tab pos="2397125" algn="l"/>
                  <a:tab pos="2854325" algn="l"/>
                  <a:tab pos="3311525" algn="l"/>
                  <a:tab pos="3768725" algn="l"/>
                  <a:tab pos="4225925" algn="l"/>
                  <a:tab pos="4683125" algn="l"/>
                  <a:tab pos="5140325" algn="l"/>
                  <a:tab pos="5597525" algn="l"/>
                  <a:tab pos="6054725" algn="l"/>
                  <a:tab pos="6511925" algn="l"/>
                  <a:tab pos="6969125" algn="l"/>
                  <a:tab pos="7426325" algn="l"/>
                  <a:tab pos="7883525" algn="l"/>
                  <a:tab pos="8340725" algn="l"/>
                  <a:tab pos="8797925" algn="l"/>
                  <a:tab pos="9255125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WenQuanYi Zen Hei Sharp" charset="0"/>
                  <a:cs typeface="WenQuanYi Zen Hei Sharp" charset="0"/>
                </a:defRPr>
              </a:lvl4pPr>
              <a:lvl5pPr eaLnBrk="0" hangingPunct="0">
                <a:tabLst>
                  <a:tab pos="111125" algn="l"/>
                  <a:tab pos="568325" algn="l"/>
                  <a:tab pos="1025525" algn="l"/>
                  <a:tab pos="1482725" algn="l"/>
                  <a:tab pos="1939925" algn="l"/>
                  <a:tab pos="2397125" algn="l"/>
                  <a:tab pos="2854325" algn="l"/>
                  <a:tab pos="3311525" algn="l"/>
                  <a:tab pos="3768725" algn="l"/>
                  <a:tab pos="4225925" algn="l"/>
                  <a:tab pos="4683125" algn="l"/>
                  <a:tab pos="5140325" algn="l"/>
                  <a:tab pos="5597525" algn="l"/>
                  <a:tab pos="6054725" algn="l"/>
                  <a:tab pos="6511925" algn="l"/>
                  <a:tab pos="6969125" algn="l"/>
                  <a:tab pos="7426325" algn="l"/>
                  <a:tab pos="7883525" algn="l"/>
                  <a:tab pos="8340725" algn="l"/>
                  <a:tab pos="8797925" algn="l"/>
                  <a:tab pos="9255125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WenQuanYi Zen Hei Sharp" charset="0"/>
                  <a:cs typeface="WenQuanYi Zen Hei Sharp" charset="0"/>
                </a:defRPr>
              </a:lvl5pPr>
              <a:lvl6pPr marL="2514600" indent="-228600" defTabSz="449263" eaLnBrk="0" fontAlgn="base" hangingPunct="0">
                <a:lnSpc>
                  <a:spcPct val="11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111125" algn="l"/>
                  <a:tab pos="568325" algn="l"/>
                  <a:tab pos="1025525" algn="l"/>
                  <a:tab pos="1482725" algn="l"/>
                  <a:tab pos="1939925" algn="l"/>
                  <a:tab pos="2397125" algn="l"/>
                  <a:tab pos="2854325" algn="l"/>
                  <a:tab pos="3311525" algn="l"/>
                  <a:tab pos="3768725" algn="l"/>
                  <a:tab pos="4225925" algn="l"/>
                  <a:tab pos="4683125" algn="l"/>
                  <a:tab pos="5140325" algn="l"/>
                  <a:tab pos="5597525" algn="l"/>
                  <a:tab pos="6054725" algn="l"/>
                  <a:tab pos="6511925" algn="l"/>
                  <a:tab pos="6969125" algn="l"/>
                  <a:tab pos="7426325" algn="l"/>
                  <a:tab pos="7883525" algn="l"/>
                  <a:tab pos="8340725" algn="l"/>
                  <a:tab pos="8797925" algn="l"/>
                  <a:tab pos="9255125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WenQuanYi Zen Hei Sharp" charset="0"/>
                  <a:cs typeface="WenQuanYi Zen Hei Sharp" charset="0"/>
                </a:defRPr>
              </a:lvl6pPr>
              <a:lvl7pPr marL="2971800" indent="-228600" defTabSz="449263" eaLnBrk="0" fontAlgn="base" hangingPunct="0">
                <a:lnSpc>
                  <a:spcPct val="11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111125" algn="l"/>
                  <a:tab pos="568325" algn="l"/>
                  <a:tab pos="1025525" algn="l"/>
                  <a:tab pos="1482725" algn="l"/>
                  <a:tab pos="1939925" algn="l"/>
                  <a:tab pos="2397125" algn="l"/>
                  <a:tab pos="2854325" algn="l"/>
                  <a:tab pos="3311525" algn="l"/>
                  <a:tab pos="3768725" algn="l"/>
                  <a:tab pos="4225925" algn="l"/>
                  <a:tab pos="4683125" algn="l"/>
                  <a:tab pos="5140325" algn="l"/>
                  <a:tab pos="5597525" algn="l"/>
                  <a:tab pos="6054725" algn="l"/>
                  <a:tab pos="6511925" algn="l"/>
                  <a:tab pos="6969125" algn="l"/>
                  <a:tab pos="7426325" algn="l"/>
                  <a:tab pos="7883525" algn="l"/>
                  <a:tab pos="8340725" algn="l"/>
                  <a:tab pos="8797925" algn="l"/>
                  <a:tab pos="9255125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WenQuanYi Zen Hei Sharp" charset="0"/>
                  <a:cs typeface="WenQuanYi Zen Hei Sharp" charset="0"/>
                </a:defRPr>
              </a:lvl7pPr>
              <a:lvl8pPr marL="3429000" indent="-228600" defTabSz="449263" eaLnBrk="0" fontAlgn="base" hangingPunct="0">
                <a:lnSpc>
                  <a:spcPct val="11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111125" algn="l"/>
                  <a:tab pos="568325" algn="l"/>
                  <a:tab pos="1025525" algn="l"/>
                  <a:tab pos="1482725" algn="l"/>
                  <a:tab pos="1939925" algn="l"/>
                  <a:tab pos="2397125" algn="l"/>
                  <a:tab pos="2854325" algn="l"/>
                  <a:tab pos="3311525" algn="l"/>
                  <a:tab pos="3768725" algn="l"/>
                  <a:tab pos="4225925" algn="l"/>
                  <a:tab pos="4683125" algn="l"/>
                  <a:tab pos="5140325" algn="l"/>
                  <a:tab pos="5597525" algn="l"/>
                  <a:tab pos="6054725" algn="l"/>
                  <a:tab pos="6511925" algn="l"/>
                  <a:tab pos="6969125" algn="l"/>
                  <a:tab pos="7426325" algn="l"/>
                  <a:tab pos="7883525" algn="l"/>
                  <a:tab pos="8340725" algn="l"/>
                  <a:tab pos="8797925" algn="l"/>
                  <a:tab pos="9255125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WenQuanYi Zen Hei Sharp" charset="0"/>
                  <a:cs typeface="WenQuanYi Zen Hei Sharp" charset="0"/>
                </a:defRPr>
              </a:lvl8pPr>
              <a:lvl9pPr marL="3886200" indent="-228600" defTabSz="449263" eaLnBrk="0" fontAlgn="base" hangingPunct="0">
                <a:lnSpc>
                  <a:spcPct val="11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111125" algn="l"/>
                  <a:tab pos="568325" algn="l"/>
                  <a:tab pos="1025525" algn="l"/>
                  <a:tab pos="1482725" algn="l"/>
                  <a:tab pos="1939925" algn="l"/>
                  <a:tab pos="2397125" algn="l"/>
                  <a:tab pos="2854325" algn="l"/>
                  <a:tab pos="3311525" algn="l"/>
                  <a:tab pos="3768725" algn="l"/>
                  <a:tab pos="4225925" algn="l"/>
                  <a:tab pos="4683125" algn="l"/>
                  <a:tab pos="5140325" algn="l"/>
                  <a:tab pos="5597525" algn="l"/>
                  <a:tab pos="6054725" algn="l"/>
                  <a:tab pos="6511925" algn="l"/>
                  <a:tab pos="6969125" algn="l"/>
                  <a:tab pos="7426325" algn="l"/>
                  <a:tab pos="7883525" algn="l"/>
                  <a:tab pos="8340725" algn="l"/>
                  <a:tab pos="8797925" algn="l"/>
                  <a:tab pos="9255125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WenQuanYi Zen Hei Sharp" charset="0"/>
                  <a:cs typeface="WenQuanYi Zen Hei Sharp" charset="0"/>
                </a:defRPr>
              </a:lvl9pPr>
            </a:lstStyle>
            <a:p>
              <a:pPr lvl="1" indent="0" eaLnBrk="1" hangingPunct="1">
                <a:lnSpc>
                  <a:spcPct val="80000"/>
                </a:lnSpc>
                <a:spcBef>
                  <a:spcPts val="600"/>
                </a:spcBef>
                <a:spcAft>
                  <a:spcPts val="600"/>
                </a:spcAft>
                <a:buClrTx/>
                <a:buFontTx/>
                <a:buNone/>
              </a:pPr>
              <a:r>
                <a:rPr lang="en-US" altLang="en-US" sz="2200" dirty="0">
                  <a:solidFill>
                    <a:schemeClr val="tx1"/>
                  </a:solidFill>
                  <a:latin typeface="Arial" charset="0"/>
                </a:rPr>
                <a:t>No </a:t>
              </a:r>
            </a:p>
          </p:txBody>
        </p:sp>
        <p:sp>
          <p:nvSpPr>
            <p:cNvPr id="29718" name="Rectangle 21"/>
            <p:cNvSpPr>
              <a:spLocks noChangeArrowheads="1"/>
            </p:cNvSpPr>
            <p:nvPr/>
          </p:nvSpPr>
          <p:spPr bwMode="auto">
            <a:xfrm>
              <a:off x="387" y="2396"/>
              <a:ext cx="3298" cy="2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marL="342900" indent="-342900" eaLnBrk="0" hangingPunct="0">
                <a:tabLst>
                  <a:tab pos="111125" algn="l"/>
                  <a:tab pos="568325" algn="l"/>
                  <a:tab pos="1025525" algn="l"/>
                  <a:tab pos="1482725" algn="l"/>
                  <a:tab pos="1939925" algn="l"/>
                  <a:tab pos="2397125" algn="l"/>
                  <a:tab pos="2854325" algn="l"/>
                  <a:tab pos="3311525" algn="l"/>
                  <a:tab pos="3768725" algn="l"/>
                  <a:tab pos="4225925" algn="l"/>
                  <a:tab pos="4683125" algn="l"/>
                  <a:tab pos="5140325" algn="l"/>
                  <a:tab pos="5597525" algn="l"/>
                  <a:tab pos="6054725" algn="l"/>
                  <a:tab pos="6511925" algn="l"/>
                  <a:tab pos="6969125" algn="l"/>
                  <a:tab pos="7426325" algn="l"/>
                  <a:tab pos="7883525" algn="l"/>
                  <a:tab pos="8340725" algn="l"/>
                  <a:tab pos="8797925" algn="l"/>
                  <a:tab pos="9255125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WenQuanYi Zen Hei Sharp" charset="0"/>
                  <a:cs typeface="WenQuanYi Zen Hei Sharp" charset="0"/>
                </a:defRPr>
              </a:lvl1pPr>
              <a:lvl2pPr marL="111125" eaLnBrk="0" hangingPunct="0">
                <a:tabLst>
                  <a:tab pos="111125" algn="l"/>
                  <a:tab pos="568325" algn="l"/>
                  <a:tab pos="1025525" algn="l"/>
                  <a:tab pos="1482725" algn="l"/>
                  <a:tab pos="1939925" algn="l"/>
                  <a:tab pos="2397125" algn="l"/>
                  <a:tab pos="2854325" algn="l"/>
                  <a:tab pos="3311525" algn="l"/>
                  <a:tab pos="3768725" algn="l"/>
                  <a:tab pos="4225925" algn="l"/>
                  <a:tab pos="4683125" algn="l"/>
                  <a:tab pos="5140325" algn="l"/>
                  <a:tab pos="5597525" algn="l"/>
                  <a:tab pos="6054725" algn="l"/>
                  <a:tab pos="6511925" algn="l"/>
                  <a:tab pos="6969125" algn="l"/>
                  <a:tab pos="7426325" algn="l"/>
                  <a:tab pos="7883525" algn="l"/>
                  <a:tab pos="8340725" algn="l"/>
                  <a:tab pos="8797925" algn="l"/>
                  <a:tab pos="9255125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WenQuanYi Zen Hei Sharp" charset="0"/>
                  <a:cs typeface="WenQuanYi Zen Hei Sharp" charset="0"/>
                </a:defRPr>
              </a:lvl2pPr>
              <a:lvl3pPr eaLnBrk="0" hangingPunct="0">
                <a:tabLst>
                  <a:tab pos="111125" algn="l"/>
                  <a:tab pos="568325" algn="l"/>
                  <a:tab pos="1025525" algn="l"/>
                  <a:tab pos="1482725" algn="l"/>
                  <a:tab pos="1939925" algn="l"/>
                  <a:tab pos="2397125" algn="l"/>
                  <a:tab pos="2854325" algn="l"/>
                  <a:tab pos="3311525" algn="l"/>
                  <a:tab pos="3768725" algn="l"/>
                  <a:tab pos="4225925" algn="l"/>
                  <a:tab pos="4683125" algn="l"/>
                  <a:tab pos="5140325" algn="l"/>
                  <a:tab pos="5597525" algn="l"/>
                  <a:tab pos="6054725" algn="l"/>
                  <a:tab pos="6511925" algn="l"/>
                  <a:tab pos="6969125" algn="l"/>
                  <a:tab pos="7426325" algn="l"/>
                  <a:tab pos="7883525" algn="l"/>
                  <a:tab pos="8340725" algn="l"/>
                  <a:tab pos="8797925" algn="l"/>
                  <a:tab pos="9255125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WenQuanYi Zen Hei Sharp" charset="0"/>
                  <a:cs typeface="WenQuanYi Zen Hei Sharp" charset="0"/>
                </a:defRPr>
              </a:lvl3pPr>
              <a:lvl4pPr eaLnBrk="0" hangingPunct="0">
                <a:tabLst>
                  <a:tab pos="111125" algn="l"/>
                  <a:tab pos="568325" algn="l"/>
                  <a:tab pos="1025525" algn="l"/>
                  <a:tab pos="1482725" algn="l"/>
                  <a:tab pos="1939925" algn="l"/>
                  <a:tab pos="2397125" algn="l"/>
                  <a:tab pos="2854325" algn="l"/>
                  <a:tab pos="3311525" algn="l"/>
                  <a:tab pos="3768725" algn="l"/>
                  <a:tab pos="4225925" algn="l"/>
                  <a:tab pos="4683125" algn="l"/>
                  <a:tab pos="5140325" algn="l"/>
                  <a:tab pos="5597525" algn="l"/>
                  <a:tab pos="6054725" algn="l"/>
                  <a:tab pos="6511925" algn="l"/>
                  <a:tab pos="6969125" algn="l"/>
                  <a:tab pos="7426325" algn="l"/>
                  <a:tab pos="7883525" algn="l"/>
                  <a:tab pos="8340725" algn="l"/>
                  <a:tab pos="8797925" algn="l"/>
                  <a:tab pos="9255125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WenQuanYi Zen Hei Sharp" charset="0"/>
                  <a:cs typeface="WenQuanYi Zen Hei Sharp" charset="0"/>
                </a:defRPr>
              </a:lvl4pPr>
              <a:lvl5pPr eaLnBrk="0" hangingPunct="0">
                <a:tabLst>
                  <a:tab pos="111125" algn="l"/>
                  <a:tab pos="568325" algn="l"/>
                  <a:tab pos="1025525" algn="l"/>
                  <a:tab pos="1482725" algn="l"/>
                  <a:tab pos="1939925" algn="l"/>
                  <a:tab pos="2397125" algn="l"/>
                  <a:tab pos="2854325" algn="l"/>
                  <a:tab pos="3311525" algn="l"/>
                  <a:tab pos="3768725" algn="l"/>
                  <a:tab pos="4225925" algn="l"/>
                  <a:tab pos="4683125" algn="l"/>
                  <a:tab pos="5140325" algn="l"/>
                  <a:tab pos="5597525" algn="l"/>
                  <a:tab pos="6054725" algn="l"/>
                  <a:tab pos="6511925" algn="l"/>
                  <a:tab pos="6969125" algn="l"/>
                  <a:tab pos="7426325" algn="l"/>
                  <a:tab pos="7883525" algn="l"/>
                  <a:tab pos="8340725" algn="l"/>
                  <a:tab pos="8797925" algn="l"/>
                  <a:tab pos="9255125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WenQuanYi Zen Hei Sharp" charset="0"/>
                  <a:cs typeface="WenQuanYi Zen Hei Sharp" charset="0"/>
                </a:defRPr>
              </a:lvl5pPr>
              <a:lvl6pPr marL="2514600" indent="-228600" defTabSz="449263" eaLnBrk="0" fontAlgn="base" hangingPunct="0">
                <a:lnSpc>
                  <a:spcPct val="11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111125" algn="l"/>
                  <a:tab pos="568325" algn="l"/>
                  <a:tab pos="1025525" algn="l"/>
                  <a:tab pos="1482725" algn="l"/>
                  <a:tab pos="1939925" algn="l"/>
                  <a:tab pos="2397125" algn="l"/>
                  <a:tab pos="2854325" algn="l"/>
                  <a:tab pos="3311525" algn="l"/>
                  <a:tab pos="3768725" algn="l"/>
                  <a:tab pos="4225925" algn="l"/>
                  <a:tab pos="4683125" algn="l"/>
                  <a:tab pos="5140325" algn="l"/>
                  <a:tab pos="5597525" algn="l"/>
                  <a:tab pos="6054725" algn="l"/>
                  <a:tab pos="6511925" algn="l"/>
                  <a:tab pos="6969125" algn="l"/>
                  <a:tab pos="7426325" algn="l"/>
                  <a:tab pos="7883525" algn="l"/>
                  <a:tab pos="8340725" algn="l"/>
                  <a:tab pos="8797925" algn="l"/>
                  <a:tab pos="9255125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WenQuanYi Zen Hei Sharp" charset="0"/>
                  <a:cs typeface="WenQuanYi Zen Hei Sharp" charset="0"/>
                </a:defRPr>
              </a:lvl6pPr>
              <a:lvl7pPr marL="2971800" indent="-228600" defTabSz="449263" eaLnBrk="0" fontAlgn="base" hangingPunct="0">
                <a:lnSpc>
                  <a:spcPct val="11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111125" algn="l"/>
                  <a:tab pos="568325" algn="l"/>
                  <a:tab pos="1025525" algn="l"/>
                  <a:tab pos="1482725" algn="l"/>
                  <a:tab pos="1939925" algn="l"/>
                  <a:tab pos="2397125" algn="l"/>
                  <a:tab pos="2854325" algn="l"/>
                  <a:tab pos="3311525" algn="l"/>
                  <a:tab pos="3768725" algn="l"/>
                  <a:tab pos="4225925" algn="l"/>
                  <a:tab pos="4683125" algn="l"/>
                  <a:tab pos="5140325" algn="l"/>
                  <a:tab pos="5597525" algn="l"/>
                  <a:tab pos="6054725" algn="l"/>
                  <a:tab pos="6511925" algn="l"/>
                  <a:tab pos="6969125" algn="l"/>
                  <a:tab pos="7426325" algn="l"/>
                  <a:tab pos="7883525" algn="l"/>
                  <a:tab pos="8340725" algn="l"/>
                  <a:tab pos="8797925" algn="l"/>
                  <a:tab pos="9255125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WenQuanYi Zen Hei Sharp" charset="0"/>
                  <a:cs typeface="WenQuanYi Zen Hei Sharp" charset="0"/>
                </a:defRPr>
              </a:lvl7pPr>
              <a:lvl8pPr marL="3429000" indent="-228600" defTabSz="449263" eaLnBrk="0" fontAlgn="base" hangingPunct="0">
                <a:lnSpc>
                  <a:spcPct val="11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111125" algn="l"/>
                  <a:tab pos="568325" algn="l"/>
                  <a:tab pos="1025525" algn="l"/>
                  <a:tab pos="1482725" algn="l"/>
                  <a:tab pos="1939925" algn="l"/>
                  <a:tab pos="2397125" algn="l"/>
                  <a:tab pos="2854325" algn="l"/>
                  <a:tab pos="3311525" algn="l"/>
                  <a:tab pos="3768725" algn="l"/>
                  <a:tab pos="4225925" algn="l"/>
                  <a:tab pos="4683125" algn="l"/>
                  <a:tab pos="5140325" algn="l"/>
                  <a:tab pos="5597525" algn="l"/>
                  <a:tab pos="6054725" algn="l"/>
                  <a:tab pos="6511925" algn="l"/>
                  <a:tab pos="6969125" algn="l"/>
                  <a:tab pos="7426325" algn="l"/>
                  <a:tab pos="7883525" algn="l"/>
                  <a:tab pos="8340725" algn="l"/>
                  <a:tab pos="8797925" algn="l"/>
                  <a:tab pos="9255125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WenQuanYi Zen Hei Sharp" charset="0"/>
                  <a:cs typeface="WenQuanYi Zen Hei Sharp" charset="0"/>
                </a:defRPr>
              </a:lvl8pPr>
              <a:lvl9pPr marL="3886200" indent="-228600" defTabSz="449263" eaLnBrk="0" fontAlgn="base" hangingPunct="0">
                <a:lnSpc>
                  <a:spcPct val="11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111125" algn="l"/>
                  <a:tab pos="568325" algn="l"/>
                  <a:tab pos="1025525" algn="l"/>
                  <a:tab pos="1482725" algn="l"/>
                  <a:tab pos="1939925" algn="l"/>
                  <a:tab pos="2397125" algn="l"/>
                  <a:tab pos="2854325" algn="l"/>
                  <a:tab pos="3311525" algn="l"/>
                  <a:tab pos="3768725" algn="l"/>
                  <a:tab pos="4225925" algn="l"/>
                  <a:tab pos="4683125" algn="l"/>
                  <a:tab pos="5140325" algn="l"/>
                  <a:tab pos="5597525" algn="l"/>
                  <a:tab pos="6054725" algn="l"/>
                  <a:tab pos="6511925" algn="l"/>
                  <a:tab pos="6969125" algn="l"/>
                  <a:tab pos="7426325" algn="l"/>
                  <a:tab pos="7883525" algn="l"/>
                  <a:tab pos="8340725" algn="l"/>
                  <a:tab pos="8797925" algn="l"/>
                  <a:tab pos="9255125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WenQuanYi Zen Hei Sharp" charset="0"/>
                  <a:cs typeface="WenQuanYi Zen Hei Sharp" charset="0"/>
                </a:defRPr>
              </a:lvl9pPr>
            </a:lstStyle>
            <a:p>
              <a:pPr lvl="1" indent="0" eaLnBrk="1" hangingPunct="1">
                <a:lnSpc>
                  <a:spcPct val="80000"/>
                </a:lnSpc>
                <a:spcBef>
                  <a:spcPts val="600"/>
                </a:spcBef>
                <a:spcAft>
                  <a:spcPts val="600"/>
                </a:spcAft>
                <a:buClrTx/>
                <a:buFontTx/>
                <a:buNone/>
              </a:pPr>
              <a:r>
                <a:rPr lang="en-US" altLang="en-US" sz="2200" dirty="0">
                  <a:solidFill>
                    <a:schemeClr val="tx1"/>
                  </a:solidFill>
                  <a:latin typeface="Arial" charset="0"/>
                </a:rPr>
                <a:t>Function declarations within a block </a:t>
              </a:r>
            </a:p>
          </p:txBody>
        </p:sp>
        <p:sp>
          <p:nvSpPr>
            <p:cNvPr id="29719" name="Rectangle 22"/>
            <p:cNvSpPr>
              <a:spLocks noChangeArrowheads="1"/>
            </p:cNvSpPr>
            <p:nvPr/>
          </p:nvSpPr>
          <p:spPr bwMode="auto">
            <a:xfrm>
              <a:off x="4570" y="2116"/>
              <a:ext cx="978" cy="27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WenQuanYi Zen Hei Sharp" charset="0"/>
                  <a:cs typeface="WenQuanYi Zen Hei Sharp" charset="0"/>
                </a:defRPr>
              </a:lvl1pPr>
              <a:lvl2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WenQuanYi Zen Hei Sharp" charset="0"/>
                  <a:cs typeface="WenQuanYi Zen Hei Sharp" charset="0"/>
                </a:defRPr>
              </a:lvl2pPr>
              <a:lvl3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WenQuanYi Zen Hei Sharp" charset="0"/>
                  <a:cs typeface="WenQuanYi Zen Hei Sharp" charset="0"/>
                </a:defRPr>
              </a:lvl3pPr>
              <a:lvl4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WenQuanYi Zen Hei Sharp" charset="0"/>
                  <a:cs typeface="WenQuanYi Zen Hei Sharp" charset="0"/>
                </a:defRPr>
              </a:lvl4pPr>
              <a:lvl5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WenQuanYi Zen Hei Sharp" charset="0"/>
                  <a:cs typeface="WenQuanYi Zen Hei Sharp" charset="0"/>
                </a:defRPr>
              </a:lvl5pPr>
              <a:lvl6pPr marL="2514600" indent="-228600" defTabSz="449263" eaLnBrk="0" fontAlgn="base" hangingPunct="0">
                <a:lnSpc>
                  <a:spcPct val="11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WenQuanYi Zen Hei Sharp" charset="0"/>
                  <a:cs typeface="WenQuanYi Zen Hei Sharp" charset="0"/>
                </a:defRPr>
              </a:lvl6pPr>
              <a:lvl7pPr marL="2971800" indent="-228600" defTabSz="449263" eaLnBrk="0" fontAlgn="base" hangingPunct="0">
                <a:lnSpc>
                  <a:spcPct val="11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WenQuanYi Zen Hei Sharp" charset="0"/>
                  <a:cs typeface="WenQuanYi Zen Hei Sharp" charset="0"/>
                </a:defRPr>
              </a:lvl7pPr>
              <a:lvl8pPr marL="3429000" indent="-228600" defTabSz="449263" eaLnBrk="0" fontAlgn="base" hangingPunct="0">
                <a:lnSpc>
                  <a:spcPct val="11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WenQuanYi Zen Hei Sharp" charset="0"/>
                  <a:cs typeface="WenQuanYi Zen Hei Sharp" charset="0"/>
                </a:defRPr>
              </a:lvl8pPr>
              <a:lvl9pPr marL="3886200" indent="-228600" defTabSz="449263" eaLnBrk="0" fontAlgn="base" hangingPunct="0">
                <a:lnSpc>
                  <a:spcPct val="11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WenQuanYi Zen Hei Sharp" charset="0"/>
                  <a:cs typeface="WenQuanYi Zen Hei Sharp" charset="0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ts val="600"/>
                </a:spcBef>
                <a:spcAft>
                  <a:spcPts val="600"/>
                </a:spcAft>
                <a:buClrTx/>
                <a:buFontTx/>
                <a:buNone/>
              </a:pPr>
              <a:r>
                <a:rPr lang="en-US" altLang="en-US" sz="2700" dirty="0">
                  <a:solidFill>
                    <a:schemeClr val="tx1"/>
                  </a:solidFill>
                  <a:latin typeface="Arial" charset="0"/>
                </a:rPr>
                <a:t>Extern</a:t>
              </a:r>
            </a:p>
          </p:txBody>
        </p:sp>
        <p:sp>
          <p:nvSpPr>
            <p:cNvPr id="29720" name="Rectangle 23"/>
            <p:cNvSpPr>
              <a:spLocks noChangeArrowheads="1"/>
            </p:cNvSpPr>
            <p:nvPr/>
          </p:nvSpPr>
          <p:spPr bwMode="auto">
            <a:xfrm>
              <a:off x="3686" y="2116"/>
              <a:ext cx="884" cy="27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WenQuanYi Zen Hei Sharp" charset="0"/>
                  <a:cs typeface="WenQuanYi Zen Hei Sharp" charset="0"/>
                </a:defRPr>
              </a:lvl1pPr>
              <a:lvl2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WenQuanYi Zen Hei Sharp" charset="0"/>
                  <a:cs typeface="WenQuanYi Zen Hei Sharp" charset="0"/>
                </a:defRPr>
              </a:lvl2pPr>
              <a:lvl3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WenQuanYi Zen Hei Sharp" charset="0"/>
                  <a:cs typeface="WenQuanYi Zen Hei Sharp" charset="0"/>
                </a:defRPr>
              </a:lvl3pPr>
              <a:lvl4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WenQuanYi Zen Hei Sharp" charset="0"/>
                  <a:cs typeface="WenQuanYi Zen Hei Sharp" charset="0"/>
                </a:defRPr>
              </a:lvl4pPr>
              <a:lvl5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WenQuanYi Zen Hei Sharp" charset="0"/>
                  <a:cs typeface="WenQuanYi Zen Hei Sharp" charset="0"/>
                </a:defRPr>
              </a:lvl5pPr>
              <a:lvl6pPr marL="2514600" indent="-228600" defTabSz="449263" eaLnBrk="0" fontAlgn="base" hangingPunct="0">
                <a:lnSpc>
                  <a:spcPct val="11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WenQuanYi Zen Hei Sharp" charset="0"/>
                  <a:cs typeface="WenQuanYi Zen Hei Sharp" charset="0"/>
                </a:defRPr>
              </a:lvl6pPr>
              <a:lvl7pPr marL="2971800" indent="-228600" defTabSz="449263" eaLnBrk="0" fontAlgn="base" hangingPunct="0">
                <a:lnSpc>
                  <a:spcPct val="11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WenQuanYi Zen Hei Sharp" charset="0"/>
                  <a:cs typeface="WenQuanYi Zen Hei Sharp" charset="0"/>
                </a:defRPr>
              </a:lvl7pPr>
              <a:lvl8pPr marL="3429000" indent="-228600" defTabSz="449263" eaLnBrk="0" fontAlgn="base" hangingPunct="0">
                <a:lnSpc>
                  <a:spcPct val="11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WenQuanYi Zen Hei Sharp" charset="0"/>
                  <a:cs typeface="WenQuanYi Zen Hei Sharp" charset="0"/>
                </a:defRPr>
              </a:lvl8pPr>
              <a:lvl9pPr marL="3886200" indent="-228600" defTabSz="449263" eaLnBrk="0" fontAlgn="base" hangingPunct="0">
                <a:lnSpc>
                  <a:spcPct val="11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WenQuanYi Zen Hei Sharp" charset="0"/>
                  <a:cs typeface="WenQuanYi Zen Hei Sharp" charset="0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ts val="600"/>
                </a:spcBef>
                <a:spcAft>
                  <a:spcPts val="600"/>
                </a:spcAft>
                <a:buClrTx/>
                <a:buFontTx/>
                <a:buNone/>
              </a:pPr>
              <a:r>
                <a:rPr lang="en-US" altLang="en-US" sz="2700" dirty="0">
                  <a:solidFill>
                    <a:schemeClr val="tx1"/>
                  </a:solidFill>
                  <a:latin typeface="Arial" charset="0"/>
                </a:rPr>
                <a:t>Static</a:t>
              </a:r>
            </a:p>
          </p:txBody>
        </p:sp>
        <p:sp>
          <p:nvSpPr>
            <p:cNvPr id="29721" name="Rectangle 24"/>
            <p:cNvSpPr>
              <a:spLocks noChangeArrowheads="1"/>
            </p:cNvSpPr>
            <p:nvPr/>
          </p:nvSpPr>
          <p:spPr bwMode="auto">
            <a:xfrm>
              <a:off x="387" y="2116"/>
              <a:ext cx="3298" cy="27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marL="342900" indent="-342900" eaLnBrk="0" hangingPunct="0">
                <a:tabLst>
                  <a:tab pos="111125" algn="l"/>
                  <a:tab pos="568325" algn="l"/>
                  <a:tab pos="1025525" algn="l"/>
                  <a:tab pos="1482725" algn="l"/>
                  <a:tab pos="1939925" algn="l"/>
                  <a:tab pos="2397125" algn="l"/>
                  <a:tab pos="2854325" algn="l"/>
                  <a:tab pos="3311525" algn="l"/>
                  <a:tab pos="3768725" algn="l"/>
                  <a:tab pos="4225925" algn="l"/>
                  <a:tab pos="4683125" algn="l"/>
                  <a:tab pos="5140325" algn="l"/>
                  <a:tab pos="5597525" algn="l"/>
                  <a:tab pos="6054725" algn="l"/>
                  <a:tab pos="6511925" algn="l"/>
                  <a:tab pos="6969125" algn="l"/>
                  <a:tab pos="7426325" algn="l"/>
                  <a:tab pos="7883525" algn="l"/>
                  <a:tab pos="8340725" algn="l"/>
                  <a:tab pos="8797925" algn="l"/>
                  <a:tab pos="9255125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WenQuanYi Zen Hei Sharp" charset="0"/>
                  <a:cs typeface="WenQuanYi Zen Hei Sharp" charset="0"/>
                </a:defRPr>
              </a:lvl1pPr>
              <a:lvl2pPr marL="111125" eaLnBrk="0" hangingPunct="0">
                <a:tabLst>
                  <a:tab pos="111125" algn="l"/>
                  <a:tab pos="568325" algn="l"/>
                  <a:tab pos="1025525" algn="l"/>
                  <a:tab pos="1482725" algn="l"/>
                  <a:tab pos="1939925" algn="l"/>
                  <a:tab pos="2397125" algn="l"/>
                  <a:tab pos="2854325" algn="l"/>
                  <a:tab pos="3311525" algn="l"/>
                  <a:tab pos="3768725" algn="l"/>
                  <a:tab pos="4225925" algn="l"/>
                  <a:tab pos="4683125" algn="l"/>
                  <a:tab pos="5140325" algn="l"/>
                  <a:tab pos="5597525" algn="l"/>
                  <a:tab pos="6054725" algn="l"/>
                  <a:tab pos="6511925" algn="l"/>
                  <a:tab pos="6969125" algn="l"/>
                  <a:tab pos="7426325" algn="l"/>
                  <a:tab pos="7883525" algn="l"/>
                  <a:tab pos="8340725" algn="l"/>
                  <a:tab pos="8797925" algn="l"/>
                  <a:tab pos="9255125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WenQuanYi Zen Hei Sharp" charset="0"/>
                  <a:cs typeface="WenQuanYi Zen Hei Sharp" charset="0"/>
                </a:defRPr>
              </a:lvl2pPr>
              <a:lvl3pPr eaLnBrk="0" hangingPunct="0">
                <a:tabLst>
                  <a:tab pos="111125" algn="l"/>
                  <a:tab pos="568325" algn="l"/>
                  <a:tab pos="1025525" algn="l"/>
                  <a:tab pos="1482725" algn="l"/>
                  <a:tab pos="1939925" algn="l"/>
                  <a:tab pos="2397125" algn="l"/>
                  <a:tab pos="2854325" algn="l"/>
                  <a:tab pos="3311525" algn="l"/>
                  <a:tab pos="3768725" algn="l"/>
                  <a:tab pos="4225925" algn="l"/>
                  <a:tab pos="4683125" algn="l"/>
                  <a:tab pos="5140325" algn="l"/>
                  <a:tab pos="5597525" algn="l"/>
                  <a:tab pos="6054725" algn="l"/>
                  <a:tab pos="6511925" algn="l"/>
                  <a:tab pos="6969125" algn="l"/>
                  <a:tab pos="7426325" algn="l"/>
                  <a:tab pos="7883525" algn="l"/>
                  <a:tab pos="8340725" algn="l"/>
                  <a:tab pos="8797925" algn="l"/>
                  <a:tab pos="9255125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WenQuanYi Zen Hei Sharp" charset="0"/>
                  <a:cs typeface="WenQuanYi Zen Hei Sharp" charset="0"/>
                </a:defRPr>
              </a:lvl3pPr>
              <a:lvl4pPr eaLnBrk="0" hangingPunct="0">
                <a:tabLst>
                  <a:tab pos="111125" algn="l"/>
                  <a:tab pos="568325" algn="l"/>
                  <a:tab pos="1025525" algn="l"/>
                  <a:tab pos="1482725" algn="l"/>
                  <a:tab pos="1939925" algn="l"/>
                  <a:tab pos="2397125" algn="l"/>
                  <a:tab pos="2854325" algn="l"/>
                  <a:tab pos="3311525" algn="l"/>
                  <a:tab pos="3768725" algn="l"/>
                  <a:tab pos="4225925" algn="l"/>
                  <a:tab pos="4683125" algn="l"/>
                  <a:tab pos="5140325" algn="l"/>
                  <a:tab pos="5597525" algn="l"/>
                  <a:tab pos="6054725" algn="l"/>
                  <a:tab pos="6511925" algn="l"/>
                  <a:tab pos="6969125" algn="l"/>
                  <a:tab pos="7426325" algn="l"/>
                  <a:tab pos="7883525" algn="l"/>
                  <a:tab pos="8340725" algn="l"/>
                  <a:tab pos="8797925" algn="l"/>
                  <a:tab pos="9255125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WenQuanYi Zen Hei Sharp" charset="0"/>
                  <a:cs typeface="WenQuanYi Zen Hei Sharp" charset="0"/>
                </a:defRPr>
              </a:lvl4pPr>
              <a:lvl5pPr eaLnBrk="0" hangingPunct="0">
                <a:tabLst>
                  <a:tab pos="111125" algn="l"/>
                  <a:tab pos="568325" algn="l"/>
                  <a:tab pos="1025525" algn="l"/>
                  <a:tab pos="1482725" algn="l"/>
                  <a:tab pos="1939925" algn="l"/>
                  <a:tab pos="2397125" algn="l"/>
                  <a:tab pos="2854325" algn="l"/>
                  <a:tab pos="3311525" algn="l"/>
                  <a:tab pos="3768725" algn="l"/>
                  <a:tab pos="4225925" algn="l"/>
                  <a:tab pos="4683125" algn="l"/>
                  <a:tab pos="5140325" algn="l"/>
                  <a:tab pos="5597525" algn="l"/>
                  <a:tab pos="6054725" algn="l"/>
                  <a:tab pos="6511925" algn="l"/>
                  <a:tab pos="6969125" algn="l"/>
                  <a:tab pos="7426325" algn="l"/>
                  <a:tab pos="7883525" algn="l"/>
                  <a:tab pos="8340725" algn="l"/>
                  <a:tab pos="8797925" algn="l"/>
                  <a:tab pos="9255125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WenQuanYi Zen Hei Sharp" charset="0"/>
                  <a:cs typeface="WenQuanYi Zen Hei Sharp" charset="0"/>
                </a:defRPr>
              </a:lvl5pPr>
              <a:lvl6pPr marL="2514600" indent="-228600" defTabSz="449263" eaLnBrk="0" fontAlgn="base" hangingPunct="0">
                <a:lnSpc>
                  <a:spcPct val="11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111125" algn="l"/>
                  <a:tab pos="568325" algn="l"/>
                  <a:tab pos="1025525" algn="l"/>
                  <a:tab pos="1482725" algn="l"/>
                  <a:tab pos="1939925" algn="l"/>
                  <a:tab pos="2397125" algn="l"/>
                  <a:tab pos="2854325" algn="l"/>
                  <a:tab pos="3311525" algn="l"/>
                  <a:tab pos="3768725" algn="l"/>
                  <a:tab pos="4225925" algn="l"/>
                  <a:tab pos="4683125" algn="l"/>
                  <a:tab pos="5140325" algn="l"/>
                  <a:tab pos="5597525" algn="l"/>
                  <a:tab pos="6054725" algn="l"/>
                  <a:tab pos="6511925" algn="l"/>
                  <a:tab pos="6969125" algn="l"/>
                  <a:tab pos="7426325" algn="l"/>
                  <a:tab pos="7883525" algn="l"/>
                  <a:tab pos="8340725" algn="l"/>
                  <a:tab pos="8797925" algn="l"/>
                  <a:tab pos="9255125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WenQuanYi Zen Hei Sharp" charset="0"/>
                  <a:cs typeface="WenQuanYi Zen Hei Sharp" charset="0"/>
                </a:defRPr>
              </a:lvl6pPr>
              <a:lvl7pPr marL="2971800" indent="-228600" defTabSz="449263" eaLnBrk="0" fontAlgn="base" hangingPunct="0">
                <a:lnSpc>
                  <a:spcPct val="11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111125" algn="l"/>
                  <a:tab pos="568325" algn="l"/>
                  <a:tab pos="1025525" algn="l"/>
                  <a:tab pos="1482725" algn="l"/>
                  <a:tab pos="1939925" algn="l"/>
                  <a:tab pos="2397125" algn="l"/>
                  <a:tab pos="2854325" algn="l"/>
                  <a:tab pos="3311525" algn="l"/>
                  <a:tab pos="3768725" algn="l"/>
                  <a:tab pos="4225925" algn="l"/>
                  <a:tab pos="4683125" algn="l"/>
                  <a:tab pos="5140325" algn="l"/>
                  <a:tab pos="5597525" algn="l"/>
                  <a:tab pos="6054725" algn="l"/>
                  <a:tab pos="6511925" algn="l"/>
                  <a:tab pos="6969125" algn="l"/>
                  <a:tab pos="7426325" algn="l"/>
                  <a:tab pos="7883525" algn="l"/>
                  <a:tab pos="8340725" algn="l"/>
                  <a:tab pos="8797925" algn="l"/>
                  <a:tab pos="9255125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WenQuanYi Zen Hei Sharp" charset="0"/>
                  <a:cs typeface="WenQuanYi Zen Hei Sharp" charset="0"/>
                </a:defRPr>
              </a:lvl7pPr>
              <a:lvl8pPr marL="3429000" indent="-228600" defTabSz="449263" eaLnBrk="0" fontAlgn="base" hangingPunct="0">
                <a:lnSpc>
                  <a:spcPct val="11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111125" algn="l"/>
                  <a:tab pos="568325" algn="l"/>
                  <a:tab pos="1025525" algn="l"/>
                  <a:tab pos="1482725" algn="l"/>
                  <a:tab pos="1939925" algn="l"/>
                  <a:tab pos="2397125" algn="l"/>
                  <a:tab pos="2854325" algn="l"/>
                  <a:tab pos="3311525" algn="l"/>
                  <a:tab pos="3768725" algn="l"/>
                  <a:tab pos="4225925" algn="l"/>
                  <a:tab pos="4683125" algn="l"/>
                  <a:tab pos="5140325" algn="l"/>
                  <a:tab pos="5597525" algn="l"/>
                  <a:tab pos="6054725" algn="l"/>
                  <a:tab pos="6511925" algn="l"/>
                  <a:tab pos="6969125" algn="l"/>
                  <a:tab pos="7426325" algn="l"/>
                  <a:tab pos="7883525" algn="l"/>
                  <a:tab pos="8340725" algn="l"/>
                  <a:tab pos="8797925" algn="l"/>
                  <a:tab pos="9255125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WenQuanYi Zen Hei Sharp" charset="0"/>
                  <a:cs typeface="WenQuanYi Zen Hei Sharp" charset="0"/>
                </a:defRPr>
              </a:lvl8pPr>
              <a:lvl9pPr marL="3886200" indent="-228600" defTabSz="449263" eaLnBrk="0" fontAlgn="base" hangingPunct="0">
                <a:lnSpc>
                  <a:spcPct val="11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111125" algn="l"/>
                  <a:tab pos="568325" algn="l"/>
                  <a:tab pos="1025525" algn="l"/>
                  <a:tab pos="1482725" algn="l"/>
                  <a:tab pos="1939925" algn="l"/>
                  <a:tab pos="2397125" algn="l"/>
                  <a:tab pos="2854325" algn="l"/>
                  <a:tab pos="3311525" algn="l"/>
                  <a:tab pos="3768725" algn="l"/>
                  <a:tab pos="4225925" algn="l"/>
                  <a:tab pos="4683125" algn="l"/>
                  <a:tab pos="5140325" algn="l"/>
                  <a:tab pos="5597525" algn="l"/>
                  <a:tab pos="6054725" algn="l"/>
                  <a:tab pos="6511925" algn="l"/>
                  <a:tab pos="6969125" algn="l"/>
                  <a:tab pos="7426325" algn="l"/>
                  <a:tab pos="7883525" algn="l"/>
                  <a:tab pos="8340725" algn="l"/>
                  <a:tab pos="8797925" algn="l"/>
                  <a:tab pos="9255125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WenQuanYi Zen Hei Sharp" charset="0"/>
                  <a:cs typeface="WenQuanYi Zen Hei Sharp" charset="0"/>
                </a:defRPr>
              </a:lvl9pPr>
            </a:lstStyle>
            <a:p>
              <a:pPr lvl="1" indent="0" eaLnBrk="1" hangingPunct="1">
                <a:lnSpc>
                  <a:spcPct val="80000"/>
                </a:lnSpc>
                <a:spcBef>
                  <a:spcPts val="600"/>
                </a:spcBef>
                <a:spcAft>
                  <a:spcPts val="600"/>
                </a:spcAft>
                <a:buClrTx/>
                <a:buFontTx/>
                <a:buNone/>
              </a:pPr>
              <a:r>
                <a:rPr lang="en-US" altLang="en-US" sz="2700" b="1" i="1" dirty="0">
                  <a:solidFill>
                    <a:schemeClr val="tx1"/>
                  </a:solidFill>
                  <a:latin typeface="Arial" charset="0"/>
                </a:rPr>
                <a:t>Use</a:t>
              </a:r>
            </a:p>
          </p:txBody>
        </p:sp>
        <p:sp>
          <p:nvSpPr>
            <p:cNvPr id="29722" name="Line 25"/>
            <p:cNvSpPr>
              <a:spLocks noChangeShapeType="1"/>
            </p:cNvSpPr>
            <p:nvPr/>
          </p:nvSpPr>
          <p:spPr bwMode="auto">
            <a:xfrm>
              <a:off x="387" y="2116"/>
              <a:ext cx="5161" cy="0"/>
            </a:xfrm>
            <a:prstGeom prst="line">
              <a:avLst/>
            </a:prstGeom>
            <a:noFill/>
            <a:ln w="28440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9723" name="Line 26"/>
            <p:cNvSpPr>
              <a:spLocks noChangeShapeType="1"/>
            </p:cNvSpPr>
            <p:nvPr/>
          </p:nvSpPr>
          <p:spPr bwMode="auto">
            <a:xfrm>
              <a:off x="387" y="2396"/>
              <a:ext cx="5161" cy="0"/>
            </a:xfrm>
            <a:prstGeom prst="line">
              <a:avLst/>
            </a:prstGeom>
            <a:noFill/>
            <a:ln w="12600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9724" name="Line 27"/>
            <p:cNvSpPr>
              <a:spLocks noChangeShapeType="1"/>
            </p:cNvSpPr>
            <p:nvPr/>
          </p:nvSpPr>
          <p:spPr bwMode="auto">
            <a:xfrm>
              <a:off x="387" y="2680"/>
              <a:ext cx="5161" cy="0"/>
            </a:xfrm>
            <a:prstGeom prst="line">
              <a:avLst/>
            </a:prstGeom>
            <a:noFill/>
            <a:ln w="12600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9725" name="Line 28"/>
            <p:cNvSpPr>
              <a:spLocks noChangeShapeType="1"/>
            </p:cNvSpPr>
            <p:nvPr/>
          </p:nvSpPr>
          <p:spPr bwMode="auto">
            <a:xfrm>
              <a:off x="387" y="2965"/>
              <a:ext cx="5161" cy="0"/>
            </a:xfrm>
            <a:prstGeom prst="line">
              <a:avLst/>
            </a:prstGeom>
            <a:noFill/>
            <a:ln w="12600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9726" name="Line 29"/>
            <p:cNvSpPr>
              <a:spLocks noChangeShapeType="1"/>
            </p:cNvSpPr>
            <p:nvPr/>
          </p:nvSpPr>
          <p:spPr bwMode="auto">
            <a:xfrm>
              <a:off x="387" y="3248"/>
              <a:ext cx="5161" cy="0"/>
            </a:xfrm>
            <a:prstGeom prst="line">
              <a:avLst/>
            </a:prstGeom>
            <a:noFill/>
            <a:ln w="12600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9727" name="Line 30"/>
            <p:cNvSpPr>
              <a:spLocks noChangeShapeType="1"/>
            </p:cNvSpPr>
            <p:nvPr/>
          </p:nvSpPr>
          <p:spPr bwMode="auto">
            <a:xfrm>
              <a:off x="387" y="3532"/>
              <a:ext cx="5161" cy="0"/>
            </a:xfrm>
            <a:prstGeom prst="line">
              <a:avLst/>
            </a:prstGeom>
            <a:noFill/>
            <a:ln w="12600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9728" name="Line 31"/>
            <p:cNvSpPr>
              <a:spLocks noChangeShapeType="1"/>
            </p:cNvSpPr>
            <p:nvPr/>
          </p:nvSpPr>
          <p:spPr bwMode="auto">
            <a:xfrm>
              <a:off x="387" y="3816"/>
              <a:ext cx="5161" cy="0"/>
            </a:xfrm>
            <a:prstGeom prst="line">
              <a:avLst/>
            </a:prstGeom>
            <a:noFill/>
            <a:ln w="12600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9729" name="Line 32"/>
            <p:cNvSpPr>
              <a:spLocks noChangeShapeType="1"/>
            </p:cNvSpPr>
            <p:nvPr/>
          </p:nvSpPr>
          <p:spPr bwMode="auto">
            <a:xfrm>
              <a:off x="387" y="4101"/>
              <a:ext cx="5161" cy="0"/>
            </a:xfrm>
            <a:prstGeom prst="line">
              <a:avLst/>
            </a:prstGeom>
            <a:noFill/>
            <a:ln w="28440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9730" name="Line 33"/>
            <p:cNvSpPr>
              <a:spLocks noChangeShapeType="1"/>
            </p:cNvSpPr>
            <p:nvPr/>
          </p:nvSpPr>
          <p:spPr bwMode="auto">
            <a:xfrm>
              <a:off x="387" y="2116"/>
              <a:ext cx="0" cy="1984"/>
            </a:xfrm>
            <a:prstGeom prst="line">
              <a:avLst/>
            </a:prstGeom>
            <a:noFill/>
            <a:ln w="28440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9731" name="Line 34"/>
            <p:cNvSpPr>
              <a:spLocks noChangeShapeType="1"/>
            </p:cNvSpPr>
            <p:nvPr/>
          </p:nvSpPr>
          <p:spPr bwMode="auto">
            <a:xfrm>
              <a:off x="3686" y="2116"/>
              <a:ext cx="0" cy="1984"/>
            </a:xfrm>
            <a:prstGeom prst="line">
              <a:avLst/>
            </a:prstGeom>
            <a:noFill/>
            <a:ln w="12600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9732" name="Line 35"/>
            <p:cNvSpPr>
              <a:spLocks noChangeShapeType="1"/>
            </p:cNvSpPr>
            <p:nvPr/>
          </p:nvSpPr>
          <p:spPr bwMode="auto">
            <a:xfrm>
              <a:off x="4570" y="2116"/>
              <a:ext cx="0" cy="1984"/>
            </a:xfrm>
            <a:prstGeom prst="line">
              <a:avLst/>
            </a:prstGeom>
            <a:noFill/>
            <a:ln w="12600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9733" name="Line 36"/>
            <p:cNvSpPr>
              <a:spLocks noChangeShapeType="1"/>
            </p:cNvSpPr>
            <p:nvPr/>
          </p:nvSpPr>
          <p:spPr bwMode="auto">
            <a:xfrm>
              <a:off x="5549" y="2116"/>
              <a:ext cx="0" cy="1984"/>
            </a:xfrm>
            <a:prstGeom prst="line">
              <a:avLst/>
            </a:prstGeom>
            <a:noFill/>
            <a:ln w="28440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1182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Arrays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/>
              <a:t>1-D Arrays</a:t>
            </a:r>
          </a:p>
          <a:p>
            <a:pPr lvl="1"/>
            <a:r>
              <a:rPr lang="en-GB" altLang="en-US" dirty="0"/>
              <a:t>Consecutive data of the same type, similar to a vector in math</a:t>
            </a:r>
          </a:p>
          <a:p>
            <a:pPr lvl="1"/>
            <a:r>
              <a:rPr lang="en-GB" altLang="en-US" dirty="0"/>
              <a:t>Concept of array is the same in Java and C++ but memory management, features and syntax is different.</a:t>
            </a:r>
          </a:p>
          <a:p>
            <a:r>
              <a:rPr lang="en-GB" altLang="en-US" dirty="0"/>
              <a:t>Example double array:  </a:t>
            </a:r>
          </a:p>
        </p:txBody>
      </p:sp>
      <p:sp>
        <p:nvSpPr>
          <p:cNvPr id="20484" name="Text Box 3"/>
          <p:cNvSpPr txBox="1">
            <a:spLocks noChangeArrowheads="1"/>
          </p:cNvSpPr>
          <p:nvPr/>
        </p:nvSpPr>
        <p:spPr bwMode="auto">
          <a:xfrm>
            <a:off x="717550" y="3657600"/>
            <a:ext cx="7889875" cy="1812925"/>
          </a:xfrm>
          <a:prstGeom prst="rect">
            <a:avLst/>
          </a:prstGeom>
          <a:solidFill>
            <a:srgbClr val="FFFFFF"/>
          </a:solidFill>
          <a:ln w="7632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>
            <a:spAutoFit/>
          </a:bodyPr>
          <a:lstStyle>
            <a:lvl1pPr eaLnBrk="0" hangingPunct="0">
              <a:lnSpc>
                <a:spcPct val="99000"/>
              </a:lnSpc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eaLnBrk="0" hangingPunct="0">
              <a:lnSpc>
                <a:spcPct val="99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lnSpc>
                <a:spcPct val="99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lnSpc>
                <a:spcPct val="87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Marlett" pitchFamily="2" charset="2"/>
              <a:buChar char="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Font typeface="Book Antiqua" pitchFamily="18" charset="0"/>
              <a:buChar char="³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457200" eaLnBrk="0" fontAlgn="base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457200" eaLnBrk="0" fontAlgn="base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457200" eaLnBrk="0" fontAlgn="base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457200" eaLnBrk="0" fontAlgn="base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CA" altLang="en-US" sz="1800" b="0" i="0" noProof="1">
                <a:solidFill>
                  <a:srgbClr val="000000"/>
                </a:solidFill>
                <a:latin typeface="Courier New" pitchFamily="49" charset="0"/>
              </a:rPr>
              <a:t>const int Length = 3; double coordinate[Length];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CA" altLang="en-US" sz="1800" b="0" i="0" noProof="1">
                <a:solidFill>
                  <a:srgbClr val="000000"/>
                </a:solidFill>
                <a:latin typeface="Courier New" pitchFamily="49" charset="0"/>
              </a:rPr>
              <a:t>for (int i=0; i&lt;Length; ++i ) {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CA" altLang="en-US" sz="1800" b="0" i="0" noProof="1">
                <a:solidFill>
                  <a:srgbClr val="000000"/>
                </a:solidFill>
                <a:latin typeface="Courier New" pitchFamily="49" charset="0"/>
              </a:rPr>
              <a:t>  std::cout &lt;&lt; coordinate[i] &lt;&lt; std::endl;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CA" altLang="en-US" sz="1800" b="0" i="0" noProof="1">
                <a:solidFill>
                  <a:srgbClr val="000000"/>
                </a:solidFill>
                <a:latin typeface="Courier New" pitchFamily="49" charset="0"/>
              </a:rPr>
              <a:t>  coordinate[i] = 0.5*i;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CA" altLang="en-US" sz="1800" b="0" i="0" noProof="1">
                <a:solidFill>
                  <a:srgbClr val="000000"/>
                </a:solidFill>
                <a:latin typeface="Courier New" pitchFamily="49" charset="0"/>
              </a:rPr>
              <a:t>  std::cout &lt;&lt; coordinate[i] &lt;&lt; std::endl;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CA" altLang="en-US" sz="1800" b="0" i="0" noProof="1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299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Storage Class Modifiers</a:t>
            </a: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const</a:t>
            </a:r>
          </a:p>
          <a:p>
            <a:pPr lvl="1"/>
            <a:r>
              <a:rPr lang="en-US" altLang="en-US"/>
              <a:t>const declares that a variable, object is constant and will not change</a:t>
            </a:r>
          </a:p>
          <a:p>
            <a:pPr lvl="1"/>
            <a:r>
              <a:rPr lang="en-US" altLang="en-US"/>
              <a:t>Constant variables are especially important with pointers</a:t>
            </a:r>
          </a:p>
          <a:p>
            <a:pPr lvl="1"/>
            <a:r>
              <a:rPr lang="en-US" altLang="en-US"/>
              <a:t>Use const as much as possible</a:t>
            </a:r>
          </a:p>
        </p:txBody>
      </p:sp>
      <p:sp>
        <p:nvSpPr>
          <p:cNvPr id="30724" name="Line 3"/>
          <p:cNvSpPr>
            <a:spLocks noChangeShapeType="1"/>
          </p:cNvSpPr>
          <p:nvPr/>
        </p:nvSpPr>
        <p:spPr bwMode="auto">
          <a:xfrm>
            <a:off x="6019800" y="3505200"/>
            <a:ext cx="2667000" cy="1588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0725" name="Line 4"/>
          <p:cNvSpPr>
            <a:spLocks noChangeShapeType="1"/>
          </p:cNvSpPr>
          <p:nvPr/>
        </p:nvSpPr>
        <p:spPr bwMode="auto">
          <a:xfrm>
            <a:off x="6172200" y="3429000"/>
            <a:ext cx="2286000" cy="1588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0726" name="Text Box 5"/>
          <p:cNvSpPr txBox="1">
            <a:spLocks noChangeArrowheads="1"/>
          </p:cNvSpPr>
          <p:nvPr/>
        </p:nvSpPr>
        <p:spPr bwMode="auto">
          <a:xfrm>
            <a:off x="946150" y="3309763"/>
            <a:ext cx="7740650" cy="2009775"/>
          </a:xfrm>
          <a:prstGeom prst="rect">
            <a:avLst/>
          </a:prstGeom>
          <a:solidFill>
            <a:srgbClr val="FFFFFF"/>
          </a:solidFill>
          <a:ln w="76320" cap="sq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5pPr>
            <a:lvl6pPr marL="2514600" indent="-228600" defTabSz="449263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6pPr>
            <a:lvl7pPr marL="2971800" indent="-228600" defTabSz="449263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7pPr>
            <a:lvl8pPr marL="3429000" indent="-228600" defTabSz="449263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8pPr>
            <a:lvl9pPr marL="3886200" indent="-228600" defTabSz="449263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1800" dirty="0" err="1">
                <a:solidFill>
                  <a:srgbClr val="000000"/>
                </a:solidFill>
                <a:latin typeface="Courier New" pitchFamily="49" charset="0"/>
              </a:rPr>
              <a:t>const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en-US" sz="1800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en-US" sz="1800" dirty="0" err="1">
                <a:solidFill>
                  <a:srgbClr val="000000"/>
                </a:solidFill>
                <a:latin typeface="Courier New" pitchFamily="49" charset="0"/>
              </a:rPr>
              <a:t>arrLength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 = 1000;</a:t>
            </a:r>
          </a:p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1800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en-US" sz="1800" dirty="0" err="1">
                <a:solidFill>
                  <a:srgbClr val="000000"/>
                </a:solidFill>
                <a:latin typeface="Courier New" pitchFamily="49" charset="0"/>
              </a:rPr>
              <a:t>myArray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[</a:t>
            </a:r>
            <a:r>
              <a:rPr lang="en-US" altLang="en-US" sz="1800" dirty="0" err="1">
                <a:solidFill>
                  <a:srgbClr val="000000"/>
                </a:solidFill>
                <a:latin typeface="Courier New" pitchFamily="49" charset="0"/>
              </a:rPr>
              <a:t>arrLength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];  // Allowed in C++!</a:t>
            </a:r>
          </a:p>
          <a:p>
            <a:pPr eaLnBrk="1" hangingPunct="1">
              <a:lnSpc>
                <a:spcPct val="100000"/>
              </a:lnSpc>
              <a:buClrTx/>
              <a:buFontTx/>
              <a:buNone/>
            </a:pPr>
            <a:endParaRPr lang="en-US" alt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1800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en-US" sz="1800" dirty="0" err="1">
                <a:solidFill>
                  <a:srgbClr val="000000"/>
                </a:solidFill>
                <a:latin typeface="Courier New" pitchFamily="49" charset="0"/>
              </a:rPr>
              <a:t>myFunction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( </a:t>
            </a:r>
            <a:r>
              <a:rPr lang="en-US" altLang="en-US" sz="1800" dirty="0" err="1">
                <a:solidFill>
                  <a:srgbClr val="000000"/>
                </a:solidFill>
                <a:latin typeface="Courier New" pitchFamily="49" charset="0"/>
              </a:rPr>
              <a:t>const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en-US" sz="1800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en-US" sz="1800" dirty="0" err="1">
                <a:solidFill>
                  <a:srgbClr val="000000"/>
                </a:solidFill>
                <a:latin typeface="Courier New" pitchFamily="49" charset="0"/>
              </a:rPr>
              <a:t>myNum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 ) {</a:t>
            </a:r>
          </a:p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  res = 5 * </a:t>
            </a:r>
            <a:r>
              <a:rPr lang="en-US" altLang="en-US" sz="1800" dirty="0" err="1">
                <a:solidFill>
                  <a:srgbClr val="000000"/>
                </a:solidFill>
                <a:latin typeface="Courier New" pitchFamily="49" charset="0"/>
              </a:rPr>
              <a:t>myNum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; </a:t>
            </a:r>
          </a:p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	  </a:t>
            </a:r>
            <a:r>
              <a:rPr lang="en-US" altLang="en-US" sz="1800" dirty="0" err="1">
                <a:solidFill>
                  <a:srgbClr val="000000"/>
                </a:solidFill>
                <a:latin typeface="Courier New" pitchFamily="49" charset="0"/>
              </a:rPr>
              <a:t>myNum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 = 3; // Illegal!</a:t>
            </a:r>
          </a:p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1627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7772400" cy="396280"/>
          </a:xfrm>
        </p:spPr>
        <p:txBody>
          <a:bodyPr/>
          <a:lstStyle/>
          <a:p>
            <a:r>
              <a:rPr lang="en-US" altLang="en-US" dirty="0"/>
              <a:t>Make Use of </a:t>
            </a:r>
            <a:r>
              <a:rPr lang="en-US" altLang="en-US" dirty="0" err="1"/>
              <a:t>const</a:t>
            </a:r>
            <a:r>
              <a:rPr lang="en-US" altLang="en-US" dirty="0"/>
              <a:t> modifier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76200" y="548680"/>
            <a:ext cx="8991600" cy="54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rgbClr val="66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1400" b="0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en-US" sz="1400" b="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char * string1 = "Annie";	 // </a:t>
            </a:r>
            <a:r>
              <a:rPr lang="en-US" sz="1400" b="0" kern="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string1</a:t>
            </a:r>
            <a:r>
              <a:rPr lang="en-US" sz="1400" b="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declared on a constant character</a:t>
            </a:r>
          </a:p>
          <a:p>
            <a:pPr marL="0" indent="0">
              <a:buFontTx/>
              <a:buNone/>
            </a:pPr>
            <a:r>
              <a:rPr lang="en-US" sz="1400" b="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 * </a:t>
            </a:r>
            <a:r>
              <a:rPr lang="en-US" sz="1400" b="0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en-US" sz="1400" b="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string2 = "Remi";	 // </a:t>
            </a:r>
            <a:r>
              <a:rPr lang="en-US" sz="1400" b="0" kern="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string2</a:t>
            </a:r>
            <a:r>
              <a:rPr lang="en-US" sz="1400" b="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declared on the constant pointer to a character</a:t>
            </a:r>
          </a:p>
          <a:p>
            <a:pPr marL="0" indent="0">
              <a:buFontTx/>
              <a:buNone/>
            </a:pPr>
            <a:r>
              <a:rPr lang="en-US" sz="1400" b="0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en-US" sz="1400" b="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char * </a:t>
            </a:r>
            <a:r>
              <a:rPr lang="en-US" sz="1400" b="0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en-US" sz="1400" b="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string3 = "Julie"; // a constant pointer to a constant character</a:t>
            </a:r>
          </a:p>
          <a:p>
            <a:pPr marL="0" indent="0">
              <a:buFontTx/>
              <a:buNone/>
            </a:pPr>
            <a:r>
              <a:rPr lang="en-US" sz="1400" b="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marL="0" indent="0">
              <a:buFontTx/>
              <a:buNone/>
            </a:pPr>
            <a:r>
              <a:rPr lang="en-US" sz="1400" b="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string1[3] = 'e'; 	// </a:t>
            </a:r>
            <a:r>
              <a:rPr lang="en-US" sz="1400" b="0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Error</a:t>
            </a:r>
            <a:r>
              <a:rPr lang="en-US" sz="1400" b="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the value is a constant</a:t>
            </a:r>
          </a:p>
          <a:p>
            <a:pPr marL="0" indent="0">
              <a:buFontTx/>
              <a:buNone/>
            </a:pPr>
            <a:r>
              <a:rPr lang="en-US" sz="1400" b="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string1 = string2; 	// </a:t>
            </a:r>
            <a:r>
              <a:rPr lang="en-US" sz="1400" b="0" kern="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OK</a:t>
            </a:r>
            <a:r>
              <a:rPr lang="en-US" sz="1400" b="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the pointer is not constant so we can exchange the value</a:t>
            </a:r>
          </a:p>
          <a:p>
            <a:pPr marL="0" indent="0">
              <a:buFontTx/>
              <a:buNone/>
            </a:pPr>
            <a:r>
              <a:rPr lang="en-US" sz="1400" b="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marL="0" indent="0">
              <a:buFontTx/>
              <a:buNone/>
            </a:pPr>
            <a:r>
              <a:rPr lang="en-US" sz="1400" b="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string2[2] = 'n'; 	// </a:t>
            </a:r>
            <a:r>
              <a:rPr lang="en-US" sz="1400" b="0" kern="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OK</a:t>
            </a:r>
            <a:r>
              <a:rPr lang="en-US" sz="1400" b="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The value is not a constant</a:t>
            </a:r>
          </a:p>
          <a:p>
            <a:pPr marL="0" indent="0">
              <a:buFontTx/>
              <a:buNone/>
            </a:pPr>
            <a:r>
              <a:rPr lang="en-US" sz="1400" b="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string2 = string1; 	// </a:t>
            </a:r>
            <a:r>
              <a:rPr lang="en-US" sz="1400" b="0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Error</a:t>
            </a:r>
            <a:r>
              <a:rPr lang="en-US" sz="1400" b="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n-US" sz="1400" b="0" kern="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string2</a:t>
            </a:r>
            <a:r>
              <a:rPr lang="en-US" sz="1400" b="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a constant pointer and </a:t>
            </a:r>
            <a:r>
              <a:rPr lang="en-US" sz="1400" b="0" kern="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string1</a:t>
            </a:r>
            <a:r>
              <a:rPr lang="en-US" sz="1400" b="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a constant character</a:t>
            </a:r>
          </a:p>
          <a:p>
            <a:pPr marL="0" indent="0">
              <a:buFontTx/>
              <a:buNone/>
            </a:pPr>
            <a:r>
              <a:rPr lang="en-US" sz="1400" b="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marL="0" indent="0">
              <a:buFontTx/>
              <a:buNone/>
            </a:pPr>
            <a:r>
              <a:rPr lang="en-US" sz="1400" b="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string3[1] = 'o'; 	// </a:t>
            </a:r>
            <a:r>
              <a:rPr lang="en-US" sz="1400" b="0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Error</a:t>
            </a:r>
            <a:r>
              <a:rPr lang="en-US" sz="1400" b="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the value is a constant</a:t>
            </a:r>
          </a:p>
          <a:p>
            <a:pPr marL="0" indent="0">
              <a:buFontTx/>
              <a:buNone/>
            </a:pPr>
            <a:r>
              <a:rPr lang="en-US" sz="1400" b="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string3 = string1; 	// </a:t>
            </a:r>
            <a:r>
              <a:rPr lang="en-US" sz="1400" b="0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Error</a:t>
            </a:r>
            <a:r>
              <a:rPr lang="en-US" sz="1400" b="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n-US" sz="1400" b="0" kern="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string3</a:t>
            </a:r>
            <a:r>
              <a:rPr lang="en-US" sz="1400" b="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a constant pointer and </a:t>
            </a:r>
            <a:r>
              <a:rPr lang="en-US" sz="1400" b="0" kern="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string1</a:t>
            </a:r>
            <a:r>
              <a:rPr lang="en-US" sz="1400" b="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a constant character.</a:t>
            </a:r>
          </a:p>
          <a:p>
            <a:pPr marL="0" indent="0">
              <a:buFontTx/>
              <a:buNone/>
            </a:pPr>
            <a:r>
              <a:rPr lang="en-US" sz="1400" b="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marL="0" indent="0">
              <a:buFontTx/>
              <a:buNone/>
            </a:pPr>
            <a:r>
              <a:rPr lang="en-US" sz="1400" b="0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400" b="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400" b="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5, j = 2; 	// </a:t>
            </a:r>
            <a:r>
              <a:rPr lang="en-US" sz="1400" b="0" kern="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OK</a:t>
            </a:r>
          </a:p>
          <a:p>
            <a:pPr marL="0" indent="0">
              <a:buFontTx/>
              <a:buNone/>
            </a:pPr>
            <a:r>
              <a:rPr lang="en-US" sz="1400" b="0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400" b="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* </a:t>
            </a:r>
            <a:r>
              <a:rPr lang="en-US" sz="1400" b="0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en-US" sz="1400" b="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p1; 	// </a:t>
            </a:r>
            <a:r>
              <a:rPr lang="en-US" sz="1400" b="0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Error</a:t>
            </a:r>
            <a:r>
              <a:rPr lang="en-US" sz="1400" b="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n-US" sz="1400" b="0" kern="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p1</a:t>
            </a:r>
            <a:r>
              <a:rPr lang="en-US" sz="1400" b="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must be initialized because </a:t>
            </a:r>
            <a:r>
              <a:rPr lang="en-US" sz="1400" b="0" kern="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p1</a:t>
            </a:r>
            <a:r>
              <a:rPr lang="en-US" sz="1400" b="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constant pointer to integer</a:t>
            </a:r>
          </a:p>
          <a:p>
            <a:pPr marL="0" indent="0">
              <a:buFontTx/>
              <a:buNone/>
            </a:pPr>
            <a:r>
              <a:rPr lang="en-US" sz="1400" b="0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en-US" sz="1400" b="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400" b="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* p2 = &amp;</a:t>
            </a:r>
            <a:r>
              <a:rPr lang="en-US" sz="1400" b="0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400" b="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	// </a:t>
            </a:r>
            <a:r>
              <a:rPr lang="en-US" sz="1400" b="0" kern="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OK</a:t>
            </a:r>
          </a:p>
          <a:p>
            <a:pPr marL="0" indent="0">
              <a:buFontTx/>
              <a:buNone/>
            </a:pPr>
            <a:r>
              <a:rPr lang="en-US" sz="1400" b="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marL="0" indent="0">
              <a:buFontTx/>
              <a:buNone/>
            </a:pPr>
            <a:r>
              <a:rPr lang="en-US" sz="1400" b="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p2 = &amp;j; 	// </a:t>
            </a:r>
            <a:r>
              <a:rPr lang="en-US" sz="1400" b="0" kern="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OK</a:t>
            </a:r>
            <a:r>
              <a:rPr lang="en-US" sz="1400" b="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FontTx/>
              <a:buNone/>
            </a:pPr>
            <a:r>
              <a:rPr lang="en-US" sz="1400" b="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*p2 = 10; 	// </a:t>
            </a:r>
            <a:r>
              <a:rPr lang="en-US" sz="1400" b="0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Error</a:t>
            </a:r>
            <a:r>
              <a:rPr lang="en-US" sz="1400" b="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we cannot modify the constant of </a:t>
            </a:r>
            <a:r>
              <a:rPr lang="en-US" sz="1400" b="0" kern="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p2</a:t>
            </a:r>
            <a:r>
              <a:rPr lang="en-US" sz="1400" b="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because </a:t>
            </a:r>
            <a:r>
              <a:rPr lang="en-US" sz="1400" b="0" kern="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p2</a:t>
            </a:r>
            <a:r>
              <a:rPr lang="en-US" sz="1400" b="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a constant</a:t>
            </a:r>
          </a:p>
          <a:p>
            <a:pPr marL="0" indent="0">
              <a:buFontTx/>
              <a:buNone/>
            </a:pPr>
            <a:r>
              <a:rPr lang="en-US" sz="1400" b="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p1 = &amp;</a:t>
            </a:r>
            <a:r>
              <a:rPr lang="en-US" sz="1400" b="0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400" b="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	// </a:t>
            </a:r>
            <a:r>
              <a:rPr lang="en-US" sz="1400" b="0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Error</a:t>
            </a:r>
            <a:r>
              <a:rPr lang="en-US" sz="1400" b="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n-US" sz="1400" b="0" kern="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p1</a:t>
            </a:r>
            <a:r>
              <a:rPr lang="en-US" sz="1400" b="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a constant pointer but </a:t>
            </a:r>
            <a:r>
              <a:rPr lang="en-US" sz="1400" b="0" kern="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en-US" sz="1400" b="0" kern="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400" b="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a reference of the constant </a:t>
            </a:r>
            <a:r>
              <a:rPr lang="en-US" sz="1400" b="0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400" b="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FontTx/>
              <a:buNone/>
            </a:pPr>
            <a:r>
              <a:rPr lang="en-US" sz="1400" b="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*p1 = 10;	// </a:t>
            </a:r>
            <a:r>
              <a:rPr lang="en-US" sz="1400" b="0" kern="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OK</a:t>
            </a:r>
            <a:r>
              <a:rPr lang="en-US" sz="1400" b="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FontTx/>
              <a:buNone/>
            </a:pPr>
            <a:endParaRPr lang="en-US" altLang="en-US" sz="1300" b="0" kern="0" dirty="0"/>
          </a:p>
        </p:txBody>
      </p:sp>
    </p:spTree>
    <p:extLst>
      <p:ext uri="{BB962C8B-B14F-4D97-AF65-F5344CB8AC3E}">
        <p14:creationId xmlns:p14="http://schemas.microsoft.com/office/powerpoint/2010/main" val="12834755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CSI2372:  Programming Concepts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812088" cy="396280"/>
          </a:xfrm>
        </p:spPr>
        <p:txBody>
          <a:bodyPr/>
          <a:lstStyle/>
          <a:p>
            <a:r>
              <a:rPr lang="en-US" altLang="en-US" dirty="0"/>
              <a:t>Constant pointers and pointers to constants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35496" y="836712"/>
            <a:ext cx="6408712" cy="504056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fr-CA" sz="1400" dirty="0">
                <a:solidFill>
                  <a:srgbClr val="0000FF"/>
                </a:solidFill>
                <a:highlight>
                  <a:srgbClr val="FFFFFF"/>
                </a:highlight>
                <a:latin typeface="+mn-lt"/>
              </a:rPr>
              <a:t>#</a:t>
            </a:r>
            <a:r>
              <a:rPr lang="fr-CA" sz="1400" dirty="0" err="1">
                <a:solidFill>
                  <a:srgbClr val="0000FF"/>
                </a:solidFill>
                <a:highlight>
                  <a:srgbClr val="FFFFFF"/>
                </a:highlight>
                <a:latin typeface="+mn-lt"/>
              </a:rPr>
              <a:t>include</a:t>
            </a:r>
            <a:r>
              <a:rPr lang="fr-CA" sz="14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fr-CA" sz="1400" dirty="0">
                <a:solidFill>
                  <a:srgbClr val="A31515"/>
                </a:solidFill>
                <a:highlight>
                  <a:srgbClr val="FFFFFF"/>
                </a:highlight>
                <a:latin typeface="+mn-lt"/>
              </a:rPr>
              <a:t>&lt;</a:t>
            </a:r>
            <a:r>
              <a:rPr lang="fr-CA" sz="1400" dirty="0" err="1">
                <a:solidFill>
                  <a:srgbClr val="A31515"/>
                </a:solidFill>
                <a:highlight>
                  <a:srgbClr val="FFFFFF"/>
                </a:highlight>
                <a:latin typeface="+mn-lt"/>
              </a:rPr>
              <a:t>iostream</a:t>
            </a:r>
            <a:r>
              <a:rPr lang="fr-CA" sz="1400" dirty="0">
                <a:solidFill>
                  <a:srgbClr val="A31515"/>
                </a:solidFill>
                <a:highlight>
                  <a:srgbClr val="FFFFFF"/>
                </a:highlight>
                <a:latin typeface="+mn-lt"/>
              </a:rPr>
              <a:t>&gt;</a:t>
            </a:r>
            <a:endParaRPr lang="fr-CA" sz="1400" dirty="0">
              <a:solidFill>
                <a:srgbClr val="000000"/>
              </a:solidFill>
              <a:highlight>
                <a:srgbClr val="FFFFFF"/>
              </a:highlight>
              <a:latin typeface="+mn-lt"/>
            </a:endParaRPr>
          </a:p>
          <a:p>
            <a:r>
              <a:rPr lang="fr-CA" sz="1400" dirty="0" err="1">
                <a:solidFill>
                  <a:srgbClr val="0000FF"/>
                </a:solidFill>
                <a:highlight>
                  <a:srgbClr val="FFFFFF"/>
                </a:highlight>
                <a:latin typeface="+mn-lt"/>
              </a:rPr>
              <a:t>using</a:t>
            </a:r>
            <a:r>
              <a:rPr lang="fr-CA" sz="14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fr-CA" sz="1400" dirty="0" err="1">
                <a:solidFill>
                  <a:srgbClr val="0000FF"/>
                </a:solidFill>
                <a:highlight>
                  <a:srgbClr val="FFFFFF"/>
                </a:highlight>
                <a:latin typeface="+mn-lt"/>
              </a:rPr>
              <a:t>namespace</a:t>
            </a:r>
            <a:r>
              <a:rPr lang="fr-CA" sz="14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fr-CA" sz="1400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std</a:t>
            </a:r>
            <a:r>
              <a:rPr lang="fr-CA" sz="14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;</a:t>
            </a:r>
          </a:p>
          <a:p>
            <a:endParaRPr lang="fr-CA" sz="1400" dirty="0">
              <a:solidFill>
                <a:srgbClr val="000000"/>
              </a:solidFill>
              <a:highlight>
                <a:srgbClr val="FFFFFF"/>
              </a:highlight>
              <a:latin typeface="+mn-lt"/>
            </a:endParaRPr>
          </a:p>
          <a:p>
            <a:r>
              <a:rPr lang="fr-CA" sz="1400" dirty="0" err="1">
                <a:solidFill>
                  <a:srgbClr val="0000FF"/>
                </a:solidFill>
                <a:highlight>
                  <a:srgbClr val="FFFFFF"/>
                </a:highlight>
                <a:latin typeface="+mn-lt"/>
              </a:rPr>
              <a:t>int</a:t>
            </a:r>
            <a:r>
              <a:rPr lang="fr-CA" sz="14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main() {</a:t>
            </a:r>
          </a:p>
          <a:p>
            <a:r>
              <a:rPr lang="fr-CA" sz="1400" dirty="0">
                <a:solidFill>
                  <a:srgbClr val="0000FF"/>
                </a:solidFill>
                <a:highlight>
                  <a:srgbClr val="FFFFFF"/>
                </a:highlight>
                <a:latin typeface="+mn-lt"/>
              </a:rPr>
              <a:t>      </a:t>
            </a:r>
            <a:r>
              <a:rPr lang="fr-CA" sz="1400" dirty="0" err="1">
                <a:solidFill>
                  <a:srgbClr val="0000FF"/>
                </a:solidFill>
                <a:highlight>
                  <a:srgbClr val="FFFFFF"/>
                </a:highlight>
                <a:latin typeface="+mn-lt"/>
              </a:rPr>
              <a:t>int</a:t>
            </a:r>
            <a:r>
              <a:rPr lang="fr-CA" sz="14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x = 20;</a:t>
            </a:r>
          </a:p>
          <a:p>
            <a:r>
              <a:rPr lang="fr-CA" sz="1400" dirty="0">
                <a:solidFill>
                  <a:srgbClr val="0000FF"/>
                </a:solidFill>
                <a:highlight>
                  <a:srgbClr val="FFFFFF"/>
                </a:highlight>
                <a:latin typeface="+mn-lt"/>
              </a:rPr>
              <a:t>      </a:t>
            </a:r>
            <a:r>
              <a:rPr lang="fr-CA" sz="1400" dirty="0" err="1">
                <a:solidFill>
                  <a:srgbClr val="0000FF"/>
                </a:solidFill>
                <a:highlight>
                  <a:srgbClr val="FFFFFF"/>
                </a:highlight>
                <a:latin typeface="+mn-lt"/>
              </a:rPr>
              <a:t>int</a:t>
            </a:r>
            <a:r>
              <a:rPr lang="fr-CA" sz="14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fr-CA" sz="1400" dirty="0" err="1">
                <a:solidFill>
                  <a:srgbClr val="0000FF"/>
                </a:solidFill>
                <a:highlight>
                  <a:srgbClr val="FFFFFF"/>
                </a:highlight>
                <a:latin typeface="+mn-lt"/>
              </a:rPr>
              <a:t>const</a:t>
            </a:r>
            <a:r>
              <a:rPr lang="fr-CA" sz="14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y = 30;</a:t>
            </a:r>
          </a:p>
          <a:p>
            <a:endParaRPr lang="fr-CA" sz="1400" dirty="0">
              <a:solidFill>
                <a:srgbClr val="000000"/>
              </a:solidFill>
              <a:highlight>
                <a:srgbClr val="FFFFFF"/>
              </a:highlight>
              <a:latin typeface="+mn-lt"/>
            </a:endParaRPr>
          </a:p>
          <a:p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+mn-lt"/>
              </a:rPr>
              <a:t>      // a constant pointer of integer type */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+mn-lt"/>
            </a:endParaRPr>
          </a:p>
          <a:p>
            <a:r>
              <a:rPr lang="fr-CA" sz="1400" dirty="0">
                <a:solidFill>
                  <a:srgbClr val="0000FF"/>
                </a:solidFill>
                <a:highlight>
                  <a:srgbClr val="FFFFFF"/>
                </a:highlight>
                <a:latin typeface="+mn-lt"/>
              </a:rPr>
              <a:t>      </a:t>
            </a:r>
            <a:r>
              <a:rPr lang="fr-CA" sz="1400" dirty="0" err="1">
                <a:solidFill>
                  <a:srgbClr val="0000FF"/>
                </a:solidFill>
                <a:highlight>
                  <a:srgbClr val="FFFFFF"/>
                </a:highlight>
                <a:latin typeface="+mn-lt"/>
              </a:rPr>
              <a:t>int</a:t>
            </a:r>
            <a:r>
              <a:rPr lang="fr-CA" sz="14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* </a:t>
            </a:r>
            <a:r>
              <a:rPr lang="fr-CA" sz="1400" dirty="0" err="1">
                <a:solidFill>
                  <a:srgbClr val="0000FF"/>
                </a:solidFill>
                <a:highlight>
                  <a:srgbClr val="FFFFFF"/>
                </a:highlight>
                <a:latin typeface="+mn-lt"/>
              </a:rPr>
              <a:t>const</a:t>
            </a:r>
            <a:r>
              <a:rPr lang="fr-CA" sz="14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ptr1 = &amp;x;</a:t>
            </a:r>
          </a:p>
          <a:p>
            <a:endParaRPr lang="fr-CA" sz="1400" dirty="0">
              <a:solidFill>
                <a:srgbClr val="000000"/>
              </a:solidFill>
              <a:highlight>
                <a:srgbClr val="FFFFFF"/>
              </a:highlight>
              <a:latin typeface="+mn-lt"/>
            </a:endParaRPr>
          </a:p>
          <a:p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+mn-lt"/>
              </a:rPr>
              <a:t>      // a pointer of constant integer type */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+mn-lt"/>
            </a:endParaRPr>
          </a:p>
          <a:p>
            <a:r>
              <a:rPr lang="fr-CA" sz="1400" dirty="0">
                <a:solidFill>
                  <a:srgbClr val="0000FF"/>
                </a:solidFill>
                <a:highlight>
                  <a:srgbClr val="FFFFFF"/>
                </a:highlight>
                <a:latin typeface="+mn-lt"/>
              </a:rPr>
              <a:t>      </a:t>
            </a:r>
            <a:r>
              <a:rPr lang="fr-CA" sz="1400" dirty="0" err="1">
                <a:solidFill>
                  <a:srgbClr val="0000FF"/>
                </a:solidFill>
                <a:highlight>
                  <a:srgbClr val="FFFFFF"/>
                </a:highlight>
                <a:latin typeface="+mn-lt"/>
              </a:rPr>
              <a:t>int</a:t>
            </a:r>
            <a:r>
              <a:rPr lang="fr-CA" sz="14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fr-CA" sz="1400" dirty="0" err="1">
                <a:solidFill>
                  <a:srgbClr val="0000FF"/>
                </a:solidFill>
                <a:highlight>
                  <a:srgbClr val="FFFFFF"/>
                </a:highlight>
                <a:latin typeface="+mn-lt"/>
              </a:rPr>
              <a:t>const</a:t>
            </a:r>
            <a:r>
              <a:rPr lang="fr-CA" sz="14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* ptr2 = &amp;y;</a:t>
            </a:r>
          </a:p>
          <a:p>
            <a:endParaRPr lang="fr-CA" sz="1400" dirty="0">
              <a:solidFill>
                <a:srgbClr val="000000"/>
              </a:solidFill>
              <a:highlight>
                <a:srgbClr val="FFFFFF"/>
              </a:highlight>
              <a:latin typeface="+mn-lt"/>
            </a:endParaRPr>
          </a:p>
          <a:p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+mn-lt"/>
              </a:rPr>
              <a:t>      // a constant pointer of constant integer type */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+mn-lt"/>
            </a:endParaRPr>
          </a:p>
          <a:p>
            <a:r>
              <a:rPr lang="fr-FR" sz="1400" dirty="0">
                <a:solidFill>
                  <a:srgbClr val="0000FF"/>
                </a:solidFill>
                <a:highlight>
                  <a:srgbClr val="FFFFFF"/>
                </a:highlight>
                <a:latin typeface="+mn-lt"/>
              </a:rPr>
              <a:t>      </a:t>
            </a:r>
            <a:r>
              <a:rPr lang="fr-FR" sz="1400" dirty="0" err="1">
                <a:solidFill>
                  <a:srgbClr val="0000FF"/>
                </a:solidFill>
                <a:highlight>
                  <a:srgbClr val="FFFFFF"/>
                </a:highlight>
                <a:latin typeface="+mn-lt"/>
              </a:rPr>
              <a:t>int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fr-FR" sz="1400" dirty="0" err="1">
                <a:solidFill>
                  <a:srgbClr val="0000FF"/>
                </a:solidFill>
                <a:highlight>
                  <a:srgbClr val="FFFFFF"/>
                </a:highlight>
                <a:latin typeface="+mn-lt"/>
              </a:rPr>
              <a:t>const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* </a:t>
            </a:r>
            <a:r>
              <a:rPr lang="fr-FR" sz="1400" dirty="0" err="1">
                <a:solidFill>
                  <a:srgbClr val="0000FF"/>
                </a:solidFill>
                <a:highlight>
                  <a:srgbClr val="FFFFFF"/>
                </a:highlight>
                <a:latin typeface="+mn-lt"/>
              </a:rPr>
              <a:t>const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ptr3 = &amp;y;</a:t>
            </a:r>
          </a:p>
          <a:p>
            <a:r>
              <a:rPr lang="fr-CA" sz="14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     </a:t>
            </a:r>
          </a:p>
          <a:p>
            <a:r>
              <a:rPr lang="fr-CA" sz="14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     cout &lt;&lt; </a:t>
            </a:r>
            <a:r>
              <a:rPr lang="fr-CA" sz="1400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endl</a:t>
            </a:r>
            <a:r>
              <a:rPr lang="fr-CA" sz="14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;</a:t>
            </a:r>
          </a:p>
          <a:p>
            <a:r>
              <a:rPr lang="fr-CA" sz="14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     cout &lt;&lt; </a:t>
            </a:r>
            <a:r>
              <a:rPr lang="fr-CA" sz="1400" dirty="0">
                <a:solidFill>
                  <a:srgbClr val="A31515"/>
                </a:solidFill>
                <a:highlight>
                  <a:srgbClr val="FFFFFF"/>
                </a:highlight>
                <a:latin typeface="+mn-lt"/>
              </a:rPr>
              <a:t>"ptr1: "</a:t>
            </a:r>
            <a:r>
              <a:rPr lang="fr-CA" sz="14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&lt;&lt; *ptr1 &lt;&lt; </a:t>
            </a:r>
            <a:r>
              <a:rPr lang="fr-CA" sz="1400" dirty="0">
                <a:solidFill>
                  <a:srgbClr val="A31515"/>
                </a:solidFill>
                <a:highlight>
                  <a:srgbClr val="FFFFFF"/>
                </a:highlight>
                <a:latin typeface="+mn-lt"/>
              </a:rPr>
              <a:t>" , ptr2: "</a:t>
            </a:r>
            <a:r>
              <a:rPr lang="fr-CA" sz="14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&lt;&lt; *ptr2 &lt;&lt; </a:t>
            </a:r>
            <a:r>
              <a:rPr lang="fr-CA" sz="1400" dirty="0">
                <a:solidFill>
                  <a:srgbClr val="A31515"/>
                </a:solidFill>
                <a:highlight>
                  <a:srgbClr val="FFFFFF"/>
                </a:highlight>
                <a:latin typeface="+mn-lt"/>
              </a:rPr>
              <a:t>" , ptr3: "</a:t>
            </a:r>
            <a:r>
              <a:rPr lang="fr-CA" sz="14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&lt;&lt; *ptr3 &lt;&lt; </a:t>
            </a:r>
            <a:r>
              <a:rPr lang="fr-CA" sz="1400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endl</a:t>
            </a:r>
            <a:r>
              <a:rPr lang="fr-CA" sz="14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;</a:t>
            </a:r>
          </a:p>
          <a:p>
            <a:endParaRPr lang="fr-CA" sz="1400" dirty="0">
              <a:solidFill>
                <a:srgbClr val="000000"/>
              </a:solidFill>
              <a:highlight>
                <a:srgbClr val="FFFFFF"/>
              </a:highlight>
              <a:latin typeface="+mn-lt"/>
            </a:endParaRPr>
          </a:p>
          <a:p>
            <a:r>
              <a:rPr lang="fr-CA" sz="14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     cout &lt;&lt; </a:t>
            </a:r>
            <a:r>
              <a:rPr lang="fr-CA" sz="1400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endl</a:t>
            </a:r>
            <a:r>
              <a:rPr lang="fr-CA" sz="14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&lt;&lt; </a:t>
            </a:r>
            <a:r>
              <a:rPr lang="fr-CA" sz="1400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endl</a:t>
            </a:r>
            <a:r>
              <a:rPr lang="fr-CA" sz="14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;</a:t>
            </a:r>
          </a:p>
          <a:p>
            <a:r>
              <a:rPr lang="fr-CA" sz="14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     system(</a:t>
            </a:r>
            <a:r>
              <a:rPr lang="fr-CA" sz="1400" dirty="0">
                <a:solidFill>
                  <a:srgbClr val="A31515"/>
                </a:solidFill>
                <a:highlight>
                  <a:srgbClr val="FFFFFF"/>
                </a:highlight>
                <a:latin typeface="+mn-lt"/>
              </a:rPr>
              <a:t>"PAUSE"</a:t>
            </a:r>
            <a:r>
              <a:rPr lang="fr-CA" sz="14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);</a:t>
            </a:r>
          </a:p>
          <a:p>
            <a:r>
              <a:rPr lang="fr-CA" sz="1400" dirty="0">
                <a:solidFill>
                  <a:srgbClr val="0000FF"/>
                </a:solidFill>
                <a:highlight>
                  <a:srgbClr val="FFFFFF"/>
                </a:highlight>
                <a:latin typeface="+mn-lt"/>
              </a:rPr>
              <a:t>      return</a:t>
            </a:r>
            <a:r>
              <a:rPr lang="fr-CA" sz="14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0; </a:t>
            </a:r>
          </a:p>
          <a:p>
            <a:r>
              <a:rPr lang="fr-CA" sz="14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}</a:t>
            </a:r>
            <a:endParaRPr kumimoji="0" lang="fr-CA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0127" y="5032226"/>
            <a:ext cx="2847975" cy="704850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13770902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116632"/>
            <a:ext cx="7772400" cy="545740"/>
          </a:xfrm>
        </p:spPr>
        <p:txBody>
          <a:bodyPr/>
          <a:lstStyle/>
          <a:p>
            <a:r>
              <a:rPr lang="en-GB" altLang="en-US" dirty="0"/>
              <a:t>Type Aliasing (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using </a:t>
            </a:r>
            <a:r>
              <a:rPr lang="en-GB" altLang="en-US" dirty="0">
                <a:latin typeface="+mn-lt"/>
                <a:cs typeface="Courier New" panose="02070309020205020404" pitchFamily="49" charset="0"/>
              </a:rPr>
              <a:t>or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GB" altLang="en-US" dirty="0"/>
              <a:t> )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9736" y="620688"/>
            <a:ext cx="8926760" cy="5256584"/>
          </a:xfrm>
        </p:spPr>
        <p:txBody>
          <a:bodyPr/>
          <a:lstStyle/>
          <a:p>
            <a:pPr lvl="1" algn="just"/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using </a:t>
            </a:r>
            <a:r>
              <a:rPr lang="en-GB" altLang="en-US" dirty="0"/>
              <a:t> creates an alias to a data type. </a:t>
            </a:r>
          </a:p>
          <a:p>
            <a:pPr lvl="1" algn="just"/>
            <a:r>
              <a:rPr lang="en-GB" altLang="en-US" dirty="0"/>
              <a:t>Works for fundamental, derived  and composed data types, e.g., 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union</a:t>
            </a:r>
          </a:p>
          <a:p>
            <a:pPr lvl="1" algn="just"/>
            <a:r>
              <a:rPr lang="en-GB" altLang="en-US" dirty="0"/>
              <a:t>Makes use of composed data types simpler</a:t>
            </a:r>
          </a:p>
          <a:p>
            <a:pPr lvl="1"/>
            <a:endParaRPr lang="en-GB" altLang="en-US" dirty="0"/>
          </a:p>
          <a:p>
            <a:pPr lvl="1"/>
            <a:endParaRPr lang="en-GB" altLang="en-US" dirty="0"/>
          </a:p>
          <a:p>
            <a:pPr lvl="1"/>
            <a:r>
              <a:rPr lang="en-GB" altLang="en-US" dirty="0"/>
              <a:t>using was introduced with C++11, prior there was 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GB" altLang="en-US" dirty="0"/>
              <a:t> </a:t>
            </a:r>
          </a:p>
          <a:p>
            <a:pPr lvl="1"/>
            <a:endParaRPr lang="en-GB" altLang="en-US" dirty="0"/>
          </a:p>
          <a:p>
            <a:pPr lvl="1"/>
            <a:endParaRPr lang="en-GB" altLang="en-US" dirty="0"/>
          </a:p>
          <a:p>
            <a:pPr lvl="1" algn="just"/>
            <a:r>
              <a:rPr lang="en-US" altLang="en-US" dirty="0"/>
              <a:t>Creating a type </a:t>
            </a:r>
            <a:r>
              <a:rPr lang="en-US" altLang="en-US" dirty="0">
                <a:solidFill>
                  <a:srgbClr val="663300"/>
                </a:solidFill>
              </a:rPr>
              <a:t>alias</a:t>
            </a:r>
            <a:r>
              <a:rPr lang="en-US" altLang="en-US" dirty="0"/>
              <a:t> with </a:t>
            </a:r>
            <a:r>
              <a:rPr lang="en-US" altLang="en-US" b="1" dirty="0">
                <a:solidFill>
                  <a:srgbClr val="66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en-US" altLang="en-US" dirty="0">
                <a:solidFill>
                  <a:srgbClr val="663300"/>
                </a:solidFill>
              </a:rPr>
              <a:t> </a:t>
            </a:r>
            <a:r>
              <a:rPr lang="en-US" altLang="en-US" dirty="0"/>
              <a:t>has exactly the </a:t>
            </a:r>
            <a:r>
              <a:rPr lang="en-US" altLang="en-US" u="sng" dirty="0"/>
              <a:t>same effect </a:t>
            </a:r>
            <a:r>
              <a:rPr lang="en-US" altLang="en-US" dirty="0"/>
              <a:t>as creating a type alias with </a:t>
            </a:r>
            <a:r>
              <a:rPr lang="en-US" altLang="en-US" b="1" dirty="0" err="1">
                <a:solidFill>
                  <a:srgbClr val="66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altLang="en-US" dirty="0">
                <a:solidFill>
                  <a:srgbClr val="C00000"/>
                </a:solidFill>
              </a:rPr>
              <a:t>. </a:t>
            </a:r>
            <a:r>
              <a:rPr lang="en-US" dirty="0"/>
              <a:t>It is simply an alternative syntax for accomplishing the same thing.</a:t>
            </a:r>
            <a:endParaRPr lang="en-US" altLang="en-US" dirty="0">
              <a:solidFill>
                <a:srgbClr val="C00000"/>
              </a:solidFill>
            </a:endParaRPr>
          </a:p>
          <a:p>
            <a:pPr lvl="1"/>
            <a:r>
              <a:rPr lang="en-US" altLang="en-US" b="1" dirty="0">
                <a:solidFill>
                  <a:srgbClr val="66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en-US" altLang="en-US" dirty="0">
                <a:solidFill>
                  <a:srgbClr val="663300"/>
                </a:solidFill>
                <a:cs typeface="Courier New" panose="02070309020205020404" pitchFamily="49" charset="0"/>
              </a:rPr>
              <a:t> </a:t>
            </a:r>
            <a:r>
              <a:rPr lang="en-US" altLang="en-US" dirty="0">
                <a:cs typeface="Courier New" panose="02070309020205020404" pitchFamily="49" charset="0"/>
              </a:rPr>
              <a:t>can be used with "</a:t>
            </a:r>
            <a:r>
              <a:rPr lang="en-US" altLang="en-US" dirty="0">
                <a:solidFill>
                  <a:srgbClr val="0000FF"/>
                </a:solidFill>
                <a:cs typeface="Courier New" panose="02070309020205020404" pitchFamily="49" charset="0"/>
              </a:rPr>
              <a:t>Templates</a:t>
            </a:r>
            <a:r>
              <a:rPr lang="en-US" altLang="en-US" dirty="0">
                <a:cs typeface="Courier New" panose="02070309020205020404" pitchFamily="49" charset="0"/>
              </a:rPr>
              <a:t>".</a:t>
            </a:r>
            <a:endParaRPr lang="en-GB" altLang="en-US" dirty="0">
              <a:cs typeface="Courier New" panose="02070309020205020404" pitchFamily="49" charset="0"/>
            </a:endParaRPr>
          </a:p>
          <a:p>
            <a:pPr lvl="1" algn="just"/>
            <a:r>
              <a:rPr lang="en-GB" altLang="en-US" b="1" dirty="0" err="1">
                <a:solidFill>
                  <a:srgbClr val="66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dirty="0">
                <a:cs typeface="Courier New" panose="02070309020205020404" pitchFamily="49" charset="0"/>
              </a:rPr>
              <a:t>has awkward syntax and with templates to define a family of types. cannot be used </a:t>
            </a:r>
          </a:p>
        </p:txBody>
      </p:sp>
      <p:sp>
        <p:nvSpPr>
          <p:cNvPr id="11268" name="Line 4"/>
          <p:cNvSpPr>
            <a:spLocks noChangeShapeType="1"/>
          </p:cNvSpPr>
          <p:nvPr/>
        </p:nvSpPr>
        <p:spPr bwMode="auto">
          <a:xfrm>
            <a:off x="6019800" y="3505200"/>
            <a:ext cx="2667000" cy="1588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1269" name="Line 5"/>
          <p:cNvSpPr>
            <a:spLocks noChangeShapeType="1"/>
          </p:cNvSpPr>
          <p:nvPr/>
        </p:nvSpPr>
        <p:spPr bwMode="auto">
          <a:xfrm>
            <a:off x="6172200" y="3429000"/>
            <a:ext cx="2286000" cy="1588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1022350" y="2089558"/>
            <a:ext cx="7740650" cy="642938"/>
          </a:xfrm>
          <a:prstGeom prst="rect">
            <a:avLst/>
          </a:prstGeom>
          <a:solidFill>
            <a:srgbClr val="FFFFFF"/>
          </a:solidFill>
          <a:ln w="7632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>
            <a:spAutoFit/>
          </a:bodyPr>
          <a:lstStyle>
            <a:lvl1pPr eaLnBrk="0" hangingPunct="0">
              <a:lnSpc>
                <a:spcPct val="99000"/>
              </a:lnSpc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eaLnBrk="0" hangingPunct="0">
              <a:lnSpc>
                <a:spcPct val="99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lnSpc>
                <a:spcPct val="99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lnSpc>
                <a:spcPct val="87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Marlett" pitchFamily="2" charset="2"/>
              <a:buChar char="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Font typeface="Book Antiqua" pitchFamily="18" charset="0"/>
              <a:buChar char="³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457200" eaLnBrk="0" fontAlgn="base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457200" eaLnBrk="0" fontAlgn="base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457200" eaLnBrk="0" fontAlgn="base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457200" eaLnBrk="0" fontAlgn="base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using Counter=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Counter 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, j;</a:t>
            </a:r>
          </a:p>
        </p:txBody>
      </p:sp>
      <p:sp>
        <p:nvSpPr>
          <p:cNvPr id="11271" name="Text Box 6"/>
          <p:cNvSpPr txBox="1">
            <a:spLocks noChangeArrowheads="1"/>
          </p:cNvSpPr>
          <p:nvPr/>
        </p:nvSpPr>
        <p:spPr bwMode="auto">
          <a:xfrm>
            <a:off x="1022350" y="3177356"/>
            <a:ext cx="7740650" cy="644525"/>
          </a:xfrm>
          <a:prstGeom prst="rect">
            <a:avLst/>
          </a:prstGeom>
          <a:solidFill>
            <a:srgbClr val="FFFFFF"/>
          </a:solidFill>
          <a:ln w="7632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>
            <a:spAutoFit/>
          </a:bodyPr>
          <a:lstStyle>
            <a:lvl1pPr eaLnBrk="0" hangingPunct="0">
              <a:lnSpc>
                <a:spcPct val="99000"/>
              </a:lnSpc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eaLnBrk="0" hangingPunct="0">
              <a:lnSpc>
                <a:spcPct val="99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lnSpc>
                <a:spcPct val="99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lnSpc>
                <a:spcPct val="87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Marlett" pitchFamily="2" charset="2"/>
              <a:buChar char="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Font typeface="Book Antiqua" pitchFamily="18" charset="0"/>
              <a:buChar char="³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457200" eaLnBrk="0" fontAlgn="base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457200" eaLnBrk="0" fontAlgn="base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457200" eaLnBrk="0" fontAlgn="base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457200" eaLnBrk="0" fontAlgn="base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typedef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Counter;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Counter 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, j;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6051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179512" y="116632"/>
            <a:ext cx="7772400" cy="504056"/>
          </a:xfrm>
        </p:spPr>
        <p:txBody>
          <a:bodyPr/>
          <a:lstStyle/>
          <a:p>
            <a:r>
              <a:rPr lang="en-GB" altLang="en-US" dirty="0"/>
              <a:t>Example : </a:t>
            </a:r>
            <a:r>
              <a:rPr lang="en-GB" altLang="en-US" dirty="0" err="1"/>
              <a:t>typedef</a:t>
            </a:r>
            <a:endParaRPr lang="en-GB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CSI2372:  Programming Concepts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C56FC7-3D90-476D-A21A-CF9B3E522972}"/>
              </a:ext>
            </a:extLst>
          </p:cNvPr>
          <p:cNvSpPr/>
          <p:nvPr/>
        </p:nvSpPr>
        <p:spPr>
          <a:xfrm>
            <a:off x="213445" y="764704"/>
            <a:ext cx="8153400" cy="310854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CA" sz="1400" dirty="0" err="1">
                <a:solidFill>
                  <a:srgbClr val="0000F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struct</a:t>
            </a:r>
            <a:r>
              <a:rPr lang="fr-CA" sz="1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fr-CA" sz="14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T_Point</a:t>
            </a:r>
            <a:r>
              <a:rPr lang="fr-CA" sz="1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			</a:t>
            </a:r>
            <a:r>
              <a:rPr lang="fr-CA" sz="1400" dirty="0" err="1">
                <a:solidFill>
                  <a:srgbClr val="0000F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struct</a:t>
            </a:r>
            <a:r>
              <a:rPr lang="fr-CA" sz="1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DATE</a:t>
            </a:r>
            <a:endParaRPr lang="en-US" sz="1400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fr-CA" sz="1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{					{</a:t>
            </a:r>
            <a:endParaRPr lang="en-US" sz="1400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fr-CA" sz="1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fr-CA" sz="14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float</a:t>
            </a:r>
            <a:r>
              <a:rPr lang="fr-CA" sz="1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x-axis, y-axis;				    </a:t>
            </a:r>
            <a:r>
              <a:rPr lang="fr-CA" sz="14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int</a:t>
            </a:r>
            <a:r>
              <a:rPr lang="fr-CA" sz="1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fr-CA" sz="14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day</a:t>
            </a:r>
            <a:r>
              <a:rPr lang="fr-CA" sz="1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fr-CA" sz="14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month</a:t>
            </a:r>
            <a:r>
              <a:rPr lang="fr-CA" sz="1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fr-CA" sz="14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year</a:t>
            </a:r>
            <a:r>
              <a:rPr lang="fr-CA" sz="1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;</a:t>
            </a:r>
            <a:endParaRPr lang="en-US" sz="1400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fr-CA" sz="1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}					}</a:t>
            </a:r>
          </a:p>
          <a:p>
            <a:endParaRPr lang="en-US" sz="1400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fr-CA" sz="1400" dirty="0" err="1">
                <a:solidFill>
                  <a:srgbClr val="0000F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typedef</a:t>
            </a:r>
            <a:r>
              <a:rPr lang="fr-CA" sz="1400" dirty="0">
                <a:solidFill>
                  <a:srgbClr val="0000F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fr-CA" sz="1400" dirty="0" err="1">
                <a:solidFill>
                  <a:srgbClr val="0000F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struct</a:t>
            </a:r>
            <a:r>
              <a:rPr lang="fr-CA" sz="1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fr-CA" sz="14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T_Point</a:t>
            </a:r>
            <a:r>
              <a:rPr lang="fr-CA" sz="1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Point;			</a:t>
            </a:r>
            <a:r>
              <a:rPr lang="fr-CA" sz="1400" dirty="0" err="1">
                <a:solidFill>
                  <a:srgbClr val="0000F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typedef</a:t>
            </a:r>
            <a:r>
              <a:rPr lang="fr-CA" sz="1400" dirty="0">
                <a:solidFill>
                  <a:srgbClr val="0000F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fr-CA" sz="1400" dirty="0" err="1">
                <a:solidFill>
                  <a:srgbClr val="0000F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struct</a:t>
            </a:r>
            <a:r>
              <a:rPr lang="fr-CA" sz="1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DATE </a:t>
            </a:r>
            <a:r>
              <a:rPr lang="fr-CA" sz="14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Date</a:t>
            </a:r>
            <a:r>
              <a:rPr lang="fr-CA" sz="1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;</a:t>
            </a:r>
            <a:endParaRPr lang="en-US" sz="1400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fr-CA" sz="1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Point p1, p2, p3;				</a:t>
            </a:r>
            <a:r>
              <a:rPr lang="fr-CA" sz="14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OR</a:t>
            </a:r>
            <a:endParaRPr lang="en-US" sz="1400" b="1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fr-CA" sz="1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sz="1400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fr-CA" sz="1400" dirty="0" err="1">
                <a:solidFill>
                  <a:srgbClr val="0000F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typedef</a:t>
            </a:r>
            <a:r>
              <a:rPr lang="fr-CA" sz="1400" dirty="0">
                <a:solidFill>
                  <a:srgbClr val="0000F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fr-CA" sz="1400" dirty="0" err="1">
                <a:solidFill>
                  <a:srgbClr val="0000F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struct</a:t>
            </a:r>
            <a:r>
              <a:rPr lang="fr-CA" sz="1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			</a:t>
            </a:r>
            <a:r>
              <a:rPr lang="fr-CA" sz="1400" dirty="0" err="1">
                <a:solidFill>
                  <a:srgbClr val="0000F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struct</a:t>
            </a:r>
            <a:r>
              <a:rPr lang="fr-CA" sz="1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Date</a:t>
            </a:r>
            <a:endParaRPr lang="en-US" sz="1400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fr-CA" sz="1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{					{</a:t>
            </a:r>
            <a:endParaRPr lang="en-US" sz="1400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fr-CA" sz="1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char </a:t>
            </a:r>
            <a:r>
              <a:rPr lang="fr-CA" sz="14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lastname</a:t>
            </a:r>
            <a:r>
              <a:rPr lang="fr-CA" sz="1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[21],				    </a:t>
            </a:r>
            <a:r>
              <a:rPr lang="fr-CA" sz="14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int</a:t>
            </a:r>
            <a:r>
              <a:rPr lang="fr-CA" sz="1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fr-CA" sz="14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day</a:t>
            </a:r>
            <a:r>
              <a:rPr lang="fr-CA" sz="1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fr-CA" sz="14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month</a:t>
            </a:r>
            <a:r>
              <a:rPr lang="fr-CA" sz="1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fr-CA" sz="14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year</a:t>
            </a:r>
            <a:r>
              <a:rPr lang="fr-CA" sz="1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;</a:t>
            </a:r>
            <a:endParaRPr lang="en-US" sz="1400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fr-CA" sz="1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fr-CA" sz="14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firstname</a:t>
            </a:r>
            <a:r>
              <a:rPr lang="fr-CA" sz="1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[21],				}</a:t>
            </a:r>
            <a:endParaRPr lang="en-US" sz="1400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fr-CA" sz="1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fr-CA" sz="14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pCode</a:t>
            </a:r>
            <a:r>
              <a:rPr lang="fr-CA" sz="1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[13];				</a:t>
            </a:r>
            <a:r>
              <a:rPr lang="fr-CA" sz="1400" dirty="0" err="1">
                <a:solidFill>
                  <a:srgbClr val="0000F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typedef</a:t>
            </a:r>
            <a:r>
              <a:rPr lang="fr-CA" sz="1400" dirty="0">
                <a:solidFill>
                  <a:srgbClr val="0000F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fr-CA" sz="1400" dirty="0" err="1">
                <a:solidFill>
                  <a:srgbClr val="0000F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struct</a:t>
            </a:r>
            <a:r>
              <a:rPr lang="fr-CA" sz="1400" dirty="0">
                <a:solidFill>
                  <a:srgbClr val="0000F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fr-CA" sz="1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Date </a:t>
            </a:r>
            <a:r>
              <a:rPr lang="fr-CA" sz="14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Date</a:t>
            </a:r>
            <a:r>
              <a:rPr lang="fr-CA" sz="1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;</a:t>
            </a:r>
            <a:endParaRPr lang="en-US" sz="1400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fr-CA" sz="1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} </a:t>
            </a:r>
            <a:r>
              <a:rPr lang="fr-CA" sz="14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Student</a:t>
            </a:r>
            <a:r>
              <a:rPr lang="fr-CA" sz="1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;</a:t>
            </a:r>
            <a:endParaRPr lang="en-US" sz="1400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213445" y="4149080"/>
            <a:ext cx="3134419" cy="72008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just">
              <a:spcBef>
                <a:spcPts val="600"/>
              </a:spcBef>
              <a:buClr>
                <a:schemeClr val="accent1"/>
              </a:buClr>
              <a:tabLst>
                <a:tab pos="1828800" algn="l"/>
              </a:tabLst>
            </a:pPr>
            <a:r>
              <a:rPr lang="en-US" sz="1400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typedef</a:t>
            </a:r>
            <a:r>
              <a:rPr lang="en-US" sz="1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unsigned short </a:t>
            </a:r>
            <a:r>
              <a:rPr lang="en-US" sz="14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boolean</a:t>
            </a:r>
            <a:r>
              <a:rPr lang="en-US" sz="1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algn="just">
              <a:spcBef>
                <a:spcPts val="600"/>
              </a:spcBef>
              <a:buClr>
                <a:schemeClr val="accent1"/>
              </a:buClr>
              <a:tabLst>
                <a:tab pos="1828800" algn="l"/>
              </a:tabLst>
            </a:pPr>
            <a:r>
              <a:rPr lang="en-US" sz="14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boolean</a:t>
            </a:r>
            <a:r>
              <a:rPr lang="en-US" sz="1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finds, exists;</a:t>
            </a:r>
          </a:p>
        </p:txBody>
      </p:sp>
    </p:spTree>
    <p:extLst>
      <p:ext uri="{BB962C8B-B14F-4D97-AF65-F5344CB8AC3E}">
        <p14:creationId xmlns:p14="http://schemas.microsoft.com/office/powerpoint/2010/main" val="3661404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Next lecture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0" dirty="0">
                <a:solidFill>
                  <a:srgbClr val="000000"/>
                </a:solidFill>
                <a:latin typeface="Comic Sans MS" panose="030F0702030302020204" pitchFamily="66" charset="0"/>
                <a:cs typeface="Arial" pitchFamily="34" charset="0"/>
              </a:rPr>
              <a:t>C-like C++</a:t>
            </a:r>
            <a:endParaRPr lang="en-US" altLang="en-US" dirty="0"/>
          </a:p>
          <a:p>
            <a:r>
              <a:rPr lang="en-GB" altLang="en-US" dirty="0"/>
              <a:t>Memory management in C/C++</a:t>
            </a:r>
          </a:p>
          <a:p>
            <a:pPr lvl="1"/>
            <a:r>
              <a:rPr lang="en-GB" altLang="en-US" dirty="0"/>
              <a:t>Memory allocation: static, automatic and dynamic, Ch. 6.1.1, Ch. 12</a:t>
            </a:r>
          </a:p>
          <a:p>
            <a:pPr lvl="1"/>
            <a:r>
              <a:rPr lang="en-GB" altLang="en-US" dirty="0"/>
              <a:t>Allocation and de-allocation, Ch. 12.1.2</a:t>
            </a:r>
          </a:p>
          <a:p>
            <a:pPr lvl="1"/>
            <a:r>
              <a:rPr lang="en-GB" altLang="en-US" dirty="0"/>
              <a:t>2-D and N-D Arrays, Ch. 3.5 </a:t>
            </a:r>
          </a:p>
          <a:p>
            <a:pPr lvl="1"/>
            <a:r>
              <a:rPr lang="en-US" altLang="en-US" dirty="0"/>
              <a:t>Pass by value, by reference, by pointer, Ch. 6.2-6.2.4</a:t>
            </a:r>
          </a:p>
          <a:p>
            <a:pPr lvl="1"/>
            <a:endParaRPr lang="en-US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1719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>
          <a:xfrm>
            <a:off x="285720" y="142852"/>
            <a:ext cx="7772400" cy="642942"/>
          </a:xfrm>
        </p:spPr>
        <p:txBody>
          <a:bodyPr/>
          <a:lstStyle/>
          <a:p>
            <a:r>
              <a:rPr lang="en-GB" altLang="en-US" dirty="0"/>
              <a:t>Pointer Properties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42844" y="714356"/>
            <a:ext cx="8858312" cy="4267200"/>
          </a:xfrm>
        </p:spPr>
        <p:txBody>
          <a:bodyPr/>
          <a:lstStyle/>
          <a:p>
            <a:r>
              <a:rPr lang="en-GB" altLang="en-US" dirty="0"/>
              <a:t>Purpose</a:t>
            </a:r>
          </a:p>
          <a:p>
            <a:pPr lvl="1"/>
            <a:r>
              <a:rPr lang="en-GB" altLang="en-US" sz="1500" dirty="0"/>
              <a:t>Accessing the address of a variable</a:t>
            </a:r>
          </a:p>
          <a:p>
            <a:pPr lvl="1"/>
            <a:r>
              <a:rPr lang="en-US" sz="1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Sending / passing a parameter by reference to a function</a:t>
            </a:r>
          </a:p>
          <a:p>
            <a:pPr lvl="1"/>
            <a:r>
              <a:rPr lang="en-US" sz="1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Parallel array / pointer allowing to pass the address of the first element of an array to a function</a:t>
            </a:r>
          </a:p>
          <a:p>
            <a:pPr lvl="1"/>
            <a:r>
              <a:rPr lang="en-US" sz="1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Passing a function as a parameter to a function</a:t>
            </a:r>
            <a:endParaRPr lang="en-GB" altLang="en-US" sz="1500" dirty="0"/>
          </a:p>
          <a:p>
            <a:r>
              <a:rPr lang="en-GB" altLang="en-US" dirty="0"/>
              <a:t>Pointers are iterators for arrays</a:t>
            </a:r>
          </a:p>
          <a:p>
            <a:pPr lvl="1"/>
            <a:r>
              <a:rPr lang="en-GB" altLang="en-US" sz="1500" dirty="0"/>
              <a:t>Pointers are fixed size and independent of data size</a:t>
            </a:r>
          </a:p>
          <a:p>
            <a:pPr lvl="1"/>
            <a:r>
              <a:rPr lang="en-GB" altLang="en-US" sz="1500" dirty="0"/>
              <a:t>Pointers hold the (partial) address of memory</a:t>
            </a:r>
          </a:p>
          <a:p>
            <a:pPr lvl="1"/>
            <a:r>
              <a:rPr lang="en-GB" altLang="en-US" sz="1500" dirty="0"/>
              <a:t>Operators for pointer arithmetic are : </a:t>
            </a:r>
            <a:r>
              <a:rPr lang="en-GB" alt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+  ++  -  --  =   +=  -= ==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238125" y="3638568"/>
            <a:ext cx="8667750" cy="2362200"/>
          </a:xfrm>
          <a:prstGeom prst="rect">
            <a:avLst/>
          </a:prstGeom>
          <a:solidFill>
            <a:srgbClr val="FFFFFF"/>
          </a:solidFill>
          <a:ln w="7632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>
            <a:spAutoFit/>
          </a:bodyPr>
          <a:lstStyle>
            <a:lvl1pPr eaLnBrk="0" hangingPunct="0">
              <a:lnSpc>
                <a:spcPct val="99000"/>
              </a:lnSpc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eaLnBrk="0" hangingPunct="0">
              <a:lnSpc>
                <a:spcPct val="99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lnSpc>
                <a:spcPct val="99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lnSpc>
                <a:spcPct val="87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Marlett" pitchFamily="2" charset="2"/>
              <a:buChar char="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Font typeface="Book Antiqua" pitchFamily="18" charset="0"/>
              <a:buChar char="³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457200" eaLnBrk="0" fontAlgn="base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457200" eaLnBrk="0" fontAlgn="base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457200" eaLnBrk="0" fontAlgn="base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457200" eaLnBrk="0" fontAlgn="base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num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[] = { 0, 1, 2, 3, 4, 5, 6, 7, 8, 9, 10,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             11, 12, 13, 14, 15, 16, 17 };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*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ptrNum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; </a:t>
            </a:r>
            <a:r>
              <a:rPr lang="en-GB" altLang="en-US" sz="1800" b="0" i="0" dirty="0">
                <a:solidFill>
                  <a:srgbClr val="00B050"/>
                </a:solidFill>
                <a:latin typeface="Courier New" pitchFamily="49" charset="0"/>
              </a:rPr>
              <a:t>// Declaration of the pointer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ptrNum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= &amp;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num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[0]; </a:t>
            </a:r>
            <a:r>
              <a:rPr lang="en-GB" altLang="en-US" sz="1800" b="0" i="0" dirty="0">
                <a:solidFill>
                  <a:srgbClr val="00B050"/>
                </a:solidFill>
                <a:latin typeface="Courier New" pitchFamily="49" charset="0"/>
              </a:rPr>
              <a:t>// assigning the reference of the first </a:t>
            </a:r>
            <a:r>
              <a:rPr lang="en-GB" altLang="en-US" sz="1800" b="0" i="0" dirty="0" err="1">
                <a:solidFill>
                  <a:srgbClr val="00B050"/>
                </a:solidFill>
                <a:latin typeface="Courier New" pitchFamily="49" charset="0"/>
              </a:rPr>
              <a:t>elt</a:t>
            </a:r>
            <a:endParaRPr lang="en-GB" altLang="en-US" sz="1800" b="0" i="0" dirty="0">
              <a:solidFill>
                <a:srgbClr val="00B050"/>
              </a:solidFill>
              <a:latin typeface="Courier New" pitchFamily="49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cout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&lt;&lt; *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ptrNum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&lt;&lt; " to " &lt;&lt; *(ptrNum+17) &lt;&lt; 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endl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;</a:t>
            </a:r>
            <a:r>
              <a:rPr lang="en-GB" altLang="en-US" sz="1800" b="0" i="0" dirty="0">
                <a:solidFill>
                  <a:srgbClr val="00B050"/>
                </a:solidFill>
                <a:latin typeface="Courier New" pitchFamily="49" charset="0"/>
              </a:rPr>
              <a:t>//0 to 17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cout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&lt;&lt; 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ptrNum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&lt;&lt; " to " &lt;&lt; (ptrNum+17) &lt;&lt; 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endl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;</a:t>
            </a:r>
            <a:r>
              <a:rPr lang="en-GB" altLang="en-US" sz="1800" b="0" i="0" dirty="0">
                <a:solidFill>
                  <a:srgbClr val="00B050"/>
                </a:solidFill>
                <a:latin typeface="Courier New" pitchFamily="49" charset="0"/>
              </a:rPr>
              <a:t>//addresses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cout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&lt;&lt; "Array Length (Bytes): " &lt;&lt; (</a:t>
            </a:r>
            <a:r>
              <a:rPr lang="en-GB" altLang="en-US" sz="1800" i="0" dirty="0" err="1">
                <a:solidFill>
                  <a:srgbClr val="FF0000"/>
                </a:solidFill>
                <a:latin typeface="Courier New" pitchFamily="49" charset="0"/>
              </a:rPr>
              <a:t>size_t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)(ptrNum+17) -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	 (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size_t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) 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ptrNum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+ 1 * 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sizeof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) &lt;&lt; 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endl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; </a:t>
            </a:r>
            <a:r>
              <a:rPr lang="en-GB" altLang="en-US" sz="1800" b="0" i="0" dirty="0">
                <a:solidFill>
                  <a:srgbClr val="00B050"/>
                </a:solidFill>
                <a:latin typeface="Courier New" pitchFamily="49" charset="0"/>
              </a:rPr>
              <a:t>// 72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  <p:sp>
        <p:nvSpPr>
          <p:cNvPr id="6" name="Légende encadrée 2 5"/>
          <p:cNvSpPr/>
          <p:nvPr/>
        </p:nvSpPr>
        <p:spPr bwMode="auto">
          <a:xfrm>
            <a:off x="7429520" y="1928802"/>
            <a:ext cx="1643074" cy="1643074"/>
          </a:xfrm>
          <a:prstGeom prst="borderCallout2">
            <a:avLst>
              <a:gd name="adj1" fmla="val 18285"/>
              <a:gd name="adj2" fmla="val -1275"/>
              <a:gd name="adj3" fmla="val 48040"/>
              <a:gd name="adj4" fmla="val -21353"/>
              <a:gd name="adj5" fmla="val 207970"/>
              <a:gd name="adj6" fmla="val -110895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Is a machine-specific</a:t>
            </a:r>
            <a:r>
              <a:rPr kumimoji="0" lang="en-US" sz="1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unsigned type that is guaranteed to be large enough to hold the size of any object in memory.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38538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142844" y="71414"/>
            <a:ext cx="7772400" cy="571504"/>
          </a:xfrm>
        </p:spPr>
        <p:txBody>
          <a:bodyPr/>
          <a:lstStyle/>
          <a:p>
            <a:r>
              <a:rPr lang="en-GB" altLang="en-US" dirty="0"/>
              <a:t>Pointers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42844" y="500042"/>
            <a:ext cx="8786874" cy="4267200"/>
          </a:xfrm>
        </p:spPr>
        <p:txBody>
          <a:bodyPr/>
          <a:lstStyle/>
          <a:p>
            <a:r>
              <a:rPr lang="en-GB" altLang="en-US" dirty="0"/>
              <a:t>Purpose</a:t>
            </a:r>
          </a:p>
          <a:p>
            <a:pPr lvl="1"/>
            <a:r>
              <a:rPr lang="en-GB" altLang="en-US" sz="1400" dirty="0"/>
              <a:t>Accessing the address of a variable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Sending / passing a parameter by reference to a function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Parallel array / pointer allowing to pass the address of the first element of an array to a function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Passing a function as a parameter to a function</a:t>
            </a:r>
            <a:endParaRPr lang="en-GB" altLang="en-US" sz="1400" dirty="0"/>
          </a:p>
          <a:p>
            <a:r>
              <a:rPr lang="en-GB" altLang="en-US" sz="1600" dirty="0"/>
              <a:t>Data is located somewhere in memory</a:t>
            </a:r>
          </a:p>
          <a:p>
            <a:pPr lvl="1"/>
            <a:r>
              <a:rPr lang="en-GB" altLang="en-US" sz="1400" dirty="0"/>
              <a:t>Pointer “points” to a data location, it holds the address of the location</a:t>
            </a:r>
          </a:p>
        </p:txBody>
      </p:sp>
      <p:grpSp>
        <p:nvGrpSpPr>
          <p:cNvPr id="24580" name="Group 3"/>
          <p:cNvGrpSpPr>
            <a:grpSpLocks/>
          </p:cNvGrpSpPr>
          <p:nvPr/>
        </p:nvGrpSpPr>
        <p:grpSpPr bwMode="auto">
          <a:xfrm>
            <a:off x="2183738" y="2408190"/>
            <a:ext cx="4686300" cy="466723"/>
            <a:chOff x="1204" y="1848"/>
            <a:chExt cx="2952" cy="294"/>
          </a:xfrm>
          <a:solidFill>
            <a:schemeClr val="accent5"/>
          </a:solidFill>
        </p:grpSpPr>
        <p:sp>
          <p:nvSpPr>
            <p:cNvPr id="24596" name="Rectangle 4"/>
            <p:cNvSpPr>
              <a:spLocks noChangeArrowheads="1"/>
            </p:cNvSpPr>
            <p:nvPr/>
          </p:nvSpPr>
          <p:spPr bwMode="auto">
            <a:xfrm>
              <a:off x="1204" y="1849"/>
              <a:ext cx="231" cy="292"/>
            </a:xfrm>
            <a:prstGeom prst="rect">
              <a:avLst/>
            </a:prstGeom>
            <a:grpFill/>
            <a:ln w="936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lnSpc>
                  <a:spcPct val="99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EC524"/>
                </a:buClr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100" b="1" i="1">
                  <a:solidFill>
                    <a:srgbClr val="FEC524"/>
                  </a:solidFill>
                  <a:latin typeface="Arial" charset="0"/>
                </a:defRPr>
              </a:lvl1pPr>
              <a:lvl2pPr marL="742950" indent="-285750" eaLnBrk="0" hangingPunct="0">
                <a:lnSpc>
                  <a:spcPct val="99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0C900"/>
                </a:buClr>
                <a:buFont typeface="Arial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2pPr>
              <a:lvl3pPr marL="1143000" indent="-228600" eaLnBrk="0" hangingPunct="0">
                <a:lnSpc>
                  <a:spcPct val="99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0C900"/>
                </a:buClr>
                <a:buFont typeface="Arial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 i="1">
                  <a:solidFill>
                    <a:srgbClr val="FFFFFF"/>
                  </a:solidFill>
                  <a:latin typeface="Arial" charset="0"/>
                </a:defRPr>
              </a:lvl3pPr>
              <a:lvl4pPr marL="1600200" indent="-228600" eaLnBrk="0" hangingPunct="0">
                <a:lnSpc>
                  <a:spcPct val="87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0C900"/>
                </a:buClr>
                <a:buFont typeface="Marlett" pitchFamily="2" charset="2"/>
                <a:buChar char="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4pPr>
              <a:lvl5pPr marL="2057400" indent="-228600" eaLnBrk="0" hangingPunct="0">
                <a:lnSpc>
                  <a:spcPct val="137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Font typeface="Book Antiqua" pitchFamily="18" charset="0"/>
                <a:buChar char="³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5pPr>
              <a:lvl6pPr marL="2514600" indent="-228600" defTabSz="457200" eaLnBrk="0" fontAlgn="base" hangingPunct="0">
                <a:lnSpc>
                  <a:spcPct val="137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6pPr>
              <a:lvl7pPr marL="2971800" indent="-228600" defTabSz="457200" eaLnBrk="0" fontAlgn="base" hangingPunct="0">
                <a:lnSpc>
                  <a:spcPct val="137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7pPr>
              <a:lvl8pPr marL="3429000" indent="-228600" defTabSz="457200" eaLnBrk="0" fontAlgn="base" hangingPunct="0">
                <a:lnSpc>
                  <a:spcPct val="137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8pPr>
              <a:lvl9pPr marL="3886200" indent="-228600" defTabSz="457200" eaLnBrk="0" fontAlgn="base" hangingPunct="0">
                <a:lnSpc>
                  <a:spcPct val="137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Font typeface="Courier New" pitchFamily="49" charset="0"/>
                <a:buNone/>
              </a:pPr>
              <a:r>
                <a:rPr lang="en-GB" altLang="en-US" sz="2400" b="0" i="0" dirty="0">
                  <a:solidFill>
                    <a:schemeClr val="tx1"/>
                  </a:solidFill>
                  <a:latin typeface="Courier New" pitchFamily="49" charset="0"/>
                </a:rPr>
                <a:t>0</a:t>
              </a:r>
            </a:p>
          </p:txBody>
        </p:sp>
        <p:sp>
          <p:nvSpPr>
            <p:cNvPr id="24597" name="Rectangle 5"/>
            <p:cNvSpPr>
              <a:spLocks noChangeArrowheads="1"/>
            </p:cNvSpPr>
            <p:nvPr/>
          </p:nvSpPr>
          <p:spPr bwMode="auto">
            <a:xfrm>
              <a:off x="1450" y="1849"/>
              <a:ext cx="231" cy="292"/>
            </a:xfrm>
            <a:prstGeom prst="rect">
              <a:avLst/>
            </a:prstGeom>
            <a:grpFill/>
            <a:ln w="936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lnSpc>
                  <a:spcPct val="99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EC524"/>
                </a:buClr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100" b="1" i="1">
                  <a:solidFill>
                    <a:srgbClr val="FEC524"/>
                  </a:solidFill>
                  <a:latin typeface="Arial" charset="0"/>
                </a:defRPr>
              </a:lvl1pPr>
              <a:lvl2pPr marL="742950" indent="-285750" eaLnBrk="0" hangingPunct="0">
                <a:lnSpc>
                  <a:spcPct val="99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0C900"/>
                </a:buClr>
                <a:buFont typeface="Arial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2pPr>
              <a:lvl3pPr marL="1143000" indent="-228600" eaLnBrk="0" hangingPunct="0">
                <a:lnSpc>
                  <a:spcPct val="99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0C900"/>
                </a:buClr>
                <a:buFont typeface="Arial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 i="1">
                  <a:solidFill>
                    <a:srgbClr val="FFFFFF"/>
                  </a:solidFill>
                  <a:latin typeface="Arial" charset="0"/>
                </a:defRPr>
              </a:lvl3pPr>
              <a:lvl4pPr marL="1600200" indent="-228600" eaLnBrk="0" hangingPunct="0">
                <a:lnSpc>
                  <a:spcPct val="87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0C900"/>
                </a:buClr>
                <a:buFont typeface="Marlett" pitchFamily="2" charset="2"/>
                <a:buChar char="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4pPr>
              <a:lvl5pPr marL="2057400" indent="-228600" eaLnBrk="0" hangingPunct="0">
                <a:lnSpc>
                  <a:spcPct val="137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Font typeface="Book Antiqua" pitchFamily="18" charset="0"/>
                <a:buChar char="³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5pPr>
              <a:lvl6pPr marL="2514600" indent="-228600" defTabSz="457200" eaLnBrk="0" fontAlgn="base" hangingPunct="0">
                <a:lnSpc>
                  <a:spcPct val="137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6pPr>
              <a:lvl7pPr marL="2971800" indent="-228600" defTabSz="457200" eaLnBrk="0" fontAlgn="base" hangingPunct="0">
                <a:lnSpc>
                  <a:spcPct val="137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7pPr>
              <a:lvl8pPr marL="3429000" indent="-228600" defTabSz="457200" eaLnBrk="0" fontAlgn="base" hangingPunct="0">
                <a:lnSpc>
                  <a:spcPct val="137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8pPr>
              <a:lvl9pPr marL="3886200" indent="-228600" defTabSz="457200" eaLnBrk="0" fontAlgn="base" hangingPunct="0">
                <a:lnSpc>
                  <a:spcPct val="137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Font typeface="Courier New" pitchFamily="49" charset="0"/>
                <a:buNone/>
              </a:pPr>
              <a:r>
                <a:rPr lang="en-GB" altLang="en-US" sz="2400" b="0" i="0" dirty="0">
                  <a:solidFill>
                    <a:schemeClr val="tx1"/>
                  </a:solidFill>
                  <a:latin typeface="Courier New" pitchFamily="49" charset="0"/>
                </a:rPr>
                <a:t>1</a:t>
              </a:r>
            </a:p>
          </p:txBody>
        </p:sp>
        <p:sp>
          <p:nvSpPr>
            <p:cNvPr id="24598" name="Rectangle 6"/>
            <p:cNvSpPr>
              <a:spLocks noChangeArrowheads="1"/>
            </p:cNvSpPr>
            <p:nvPr/>
          </p:nvSpPr>
          <p:spPr bwMode="auto">
            <a:xfrm>
              <a:off x="1697" y="1849"/>
              <a:ext cx="231" cy="292"/>
            </a:xfrm>
            <a:prstGeom prst="rect">
              <a:avLst/>
            </a:prstGeom>
            <a:grpFill/>
            <a:ln w="936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lnSpc>
                  <a:spcPct val="99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EC524"/>
                </a:buClr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100" b="1" i="1">
                  <a:solidFill>
                    <a:srgbClr val="FEC524"/>
                  </a:solidFill>
                  <a:latin typeface="Arial" charset="0"/>
                </a:defRPr>
              </a:lvl1pPr>
              <a:lvl2pPr marL="742950" indent="-285750" eaLnBrk="0" hangingPunct="0">
                <a:lnSpc>
                  <a:spcPct val="99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0C900"/>
                </a:buClr>
                <a:buFont typeface="Arial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2pPr>
              <a:lvl3pPr marL="1143000" indent="-228600" eaLnBrk="0" hangingPunct="0">
                <a:lnSpc>
                  <a:spcPct val="99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0C900"/>
                </a:buClr>
                <a:buFont typeface="Arial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 i="1">
                  <a:solidFill>
                    <a:srgbClr val="FFFFFF"/>
                  </a:solidFill>
                  <a:latin typeface="Arial" charset="0"/>
                </a:defRPr>
              </a:lvl3pPr>
              <a:lvl4pPr marL="1600200" indent="-228600" eaLnBrk="0" hangingPunct="0">
                <a:lnSpc>
                  <a:spcPct val="87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0C900"/>
                </a:buClr>
                <a:buFont typeface="Marlett" pitchFamily="2" charset="2"/>
                <a:buChar char="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4pPr>
              <a:lvl5pPr marL="2057400" indent="-228600" eaLnBrk="0" hangingPunct="0">
                <a:lnSpc>
                  <a:spcPct val="137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Font typeface="Book Antiqua" pitchFamily="18" charset="0"/>
                <a:buChar char="³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5pPr>
              <a:lvl6pPr marL="2514600" indent="-228600" defTabSz="457200" eaLnBrk="0" fontAlgn="base" hangingPunct="0">
                <a:lnSpc>
                  <a:spcPct val="137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6pPr>
              <a:lvl7pPr marL="2971800" indent="-228600" defTabSz="457200" eaLnBrk="0" fontAlgn="base" hangingPunct="0">
                <a:lnSpc>
                  <a:spcPct val="137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7pPr>
              <a:lvl8pPr marL="3429000" indent="-228600" defTabSz="457200" eaLnBrk="0" fontAlgn="base" hangingPunct="0">
                <a:lnSpc>
                  <a:spcPct val="137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8pPr>
              <a:lvl9pPr marL="3886200" indent="-228600" defTabSz="457200" eaLnBrk="0" fontAlgn="base" hangingPunct="0">
                <a:lnSpc>
                  <a:spcPct val="137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Font typeface="Courier New" pitchFamily="49" charset="0"/>
                <a:buNone/>
              </a:pPr>
              <a:r>
                <a:rPr lang="en-GB" altLang="en-US" sz="2400" b="0" i="0" dirty="0">
                  <a:solidFill>
                    <a:schemeClr val="tx1"/>
                  </a:solidFill>
                  <a:latin typeface="Courier New" pitchFamily="49" charset="0"/>
                </a:rPr>
                <a:t>2</a:t>
              </a:r>
            </a:p>
          </p:txBody>
        </p:sp>
        <p:sp>
          <p:nvSpPr>
            <p:cNvPr id="24599" name="Rectangle 7"/>
            <p:cNvSpPr>
              <a:spLocks noChangeArrowheads="1"/>
            </p:cNvSpPr>
            <p:nvPr/>
          </p:nvSpPr>
          <p:spPr bwMode="auto">
            <a:xfrm>
              <a:off x="1942" y="1849"/>
              <a:ext cx="231" cy="292"/>
            </a:xfrm>
            <a:prstGeom prst="rect">
              <a:avLst/>
            </a:prstGeom>
            <a:grpFill/>
            <a:ln w="936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lnSpc>
                  <a:spcPct val="99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EC524"/>
                </a:buClr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100" b="1" i="1">
                  <a:solidFill>
                    <a:srgbClr val="FEC524"/>
                  </a:solidFill>
                  <a:latin typeface="Arial" charset="0"/>
                </a:defRPr>
              </a:lvl1pPr>
              <a:lvl2pPr marL="742950" indent="-285750" eaLnBrk="0" hangingPunct="0">
                <a:lnSpc>
                  <a:spcPct val="99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0C900"/>
                </a:buClr>
                <a:buFont typeface="Arial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2pPr>
              <a:lvl3pPr marL="1143000" indent="-228600" eaLnBrk="0" hangingPunct="0">
                <a:lnSpc>
                  <a:spcPct val="99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0C900"/>
                </a:buClr>
                <a:buFont typeface="Arial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 i="1">
                  <a:solidFill>
                    <a:srgbClr val="FFFFFF"/>
                  </a:solidFill>
                  <a:latin typeface="Arial" charset="0"/>
                </a:defRPr>
              </a:lvl3pPr>
              <a:lvl4pPr marL="1600200" indent="-228600" eaLnBrk="0" hangingPunct="0">
                <a:lnSpc>
                  <a:spcPct val="87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0C900"/>
                </a:buClr>
                <a:buFont typeface="Marlett" pitchFamily="2" charset="2"/>
                <a:buChar char="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4pPr>
              <a:lvl5pPr marL="2057400" indent="-228600" eaLnBrk="0" hangingPunct="0">
                <a:lnSpc>
                  <a:spcPct val="137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Font typeface="Book Antiqua" pitchFamily="18" charset="0"/>
                <a:buChar char="³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5pPr>
              <a:lvl6pPr marL="2514600" indent="-228600" defTabSz="457200" eaLnBrk="0" fontAlgn="base" hangingPunct="0">
                <a:lnSpc>
                  <a:spcPct val="137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6pPr>
              <a:lvl7pPr marL="2971800" indent="-228600" defTabSz="457200" eaLnBrk="0" fontAlgn="base" hangingPunct="0">
                <a:lnSpc>
                  <a:spcPct val="137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7pPr>
              <a:lvl8pPr marL="3429000" indent="-228600" defTabSz="457200" eaLnBrk="0" fontAlgn="base" hangingPunct="0">
                <a:lnSpc>
                  <a:spcPct val="137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8pPr>
              <a:lvl9pPr marL="3886200" indent="-228600" defTabSz="457200" eaLnBrk="0" fontAlgn="base" hangingPunct="0">
                <a:lnSpc>
                  <a:spcPct val="137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Font typeface="Courier New" pitchFamily="49" charset="0"/>
                <a:buNone/>
              </a:pPr>
              <a:r>
                <a:rPr lang="en-GB" altLang="en-US" sz="2400" b="0" i="0" dirty="0">
                  <a:solidFill>
                    <a:schemeClr val="tx1"/>
                  </a:solidFill>
                  <a:latin typeface="Courier New" pitchFamily="49" charset="0"/>
                </a:rPr>
                <a:t>3</a:t>
              </a:r>
            </a:p>
          </p:txBody>
        </p:sp>
        <p:sp>
          <p:nvSpPr>
            <p:cNvPr id="24600" name="Rectangle 8"/>
            <p:cNvSpPr>
              <a:spLocks noChangeArrowheads="1"/>
            </p:cNvSpPr>
            <p:nvPr/>
          </p:nvSpPr>
          <p:spPr bwMode="auto">
            <a:xfrm>
              <a:off x="2183" y="1849"/>
              <a:ext cx="231" cy="292"/>
            </a:xfrm>
            <a:prstGeom prst="rect">
              <a:avLst/>
            </a:prstGeom>
            <a:grpFill/>
            <a:ln w="936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lnSpc>
                  <a:spcPct val="99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EC524"/>
                </a:buClr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100" b="1" i="1">
                  <a:solidFill>
                    <a:srgbClr val="FEC524"/>
                  </a:solidFill>
                  <a:latin typeface="Arial" charset="0"/>
                </a:defRPr>
              </a:lvl1pPr>
              <a:lvl2pPr marL="742950" indent="-285750" eaLnBrk="0" hangingPunct="0">
                <a:lnSpc>
                  <a:spcPct val="99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0C900"/>
                </a:buClr>
                <a:buFont typeface="Arial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2pPr>
              <a:lvl3pPr marL="1143000" indent="-228600" eaLnBrk="0" hangingPunct="0">
                <a:lnSpc>
                  <a:spcPct val="99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0C900"/>
                </a:buClr>
                <a:buFont typeface="Arial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 i="1">
                  <a:solidFill>
                    <a:srgbClr val="FFFFFF"/>
                  </a:solidFill>
                  <a:latin typeface="Arial" charset="0"/>
                </a:defRPr>
              </a:lvl3pPr>
              <a:lvl4pPr marL="1600200" indent="-228600" eaLnBrk="0" hangingPunct="0">
                <a:lnSpc>
                  <a:spcPct val="87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0C900"/>
                </a:buClr>
                <a:buFont typeface="Marlett" pitchFamily="2" charset="2"/>
                <a:buChar char="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4pPr>
              <a:lvl5pPr marL="2057400" indent="-228600" eaLnBrk="0" hangingPunct="0">
                <a:lnSpc>
                  <a:spcPct val="137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Font typeface="Book Antiqua" pitchFamily="18" charset="0"/>
                <a:buChar char="³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5pPr>
              <a:lvl6pPr marL="2514600" indent="-228600" defTabSz="457200" eaLnBrk="0" fontAlgn="base" hangingPunct="0">
                <a:lnSpc>
                  <a:spcPct val="137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6pPr>
              <a:lvl7pPr marL="2971800" indent="-228600" defTabSz="457200" eaLnBrk="0" fontAlgn="base" hangingPunct="0">
                <a:lnSpc>
                  <a:spcPct val="137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7pPr>
              <a:lvl8pPr marL="3429000" indent="-228600" defTabSz="457200" eaLnBrk="0" fontAlgn="base" hangingPunct="0">
                <a:lnSpc>
                  <a:spcPct val="137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8pPr>
              <a:lvl9pPr marL="3886200" indent="-228600" defTabSz="457200" eaLnBrk="0" fontAlgn="base" hangingPunct="0">
                <a:lnSpc>
                  <a:spcPct val="137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Font typeface="Courier New" pitchFamily="49" charset="0"/>
                <a:buNone/>
              </a:pPr>
              <a:r>
                <a:rPr lang="en-GB" altLang="en-US" sz="2400" b="0" i="0" dirty="0">
                  <a:solidFill>
                    <a:schemeClr val="tx1"/>
                  </a:solidFill>
                  <a:latin typeface="Courier New" pitchFamily="49" charset="0"/>
                </a:rPr>
                <a:t>4</a:t>
              </a:r>
            </a:p>
          </p:txBody>
        </p:sp>
        <p:sp>
          <p:nvSpPr>
            <p:cNvPr id="24601" name="Rectangle 9"/>
            <p:cNvSpPr>
              <a:spLocks noChangeArrowheads="1"/>
            </p:cNvSpPr>
            <p:nvPr/>
          </p:nvSpPr>
          <p:spPr bwMode="auto">
            <a:xfrm>
              <a:off x="3809" y="1848"/>
              <a:ext cx="347" cy="292"/>
            </a:xfrm>
            <a:prstGeom prst="rect">
              <a:avLst/>
            </a:prstGeom>
            <a:grpFill/>
            <a:ln w="936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lnSpc>
                  <a:spcPct val="99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EC524"/>
                </a:buClr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100" b="1" i="1">
                  <a:solidFill>
                    <a:srgbClr val="FEC524"/>
                  </a:solidFill>
                  <a:latin typeface="Arial" charset="0"/>
                </a:defRPr>
              </a:lvl1pPr>
              <a:lvl2pPr marL="742950" indent="-285750" eaLnBrk="0" hangingPunct="0">
                <a:lnSpc>
                  <a:spcPct val="99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0C900"/>
                </a:buClr>
                <a:buFont typeface="Arial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2pPr>
              <a:lvl3pPr marL="1143000" indent="-228600" eaLnBrk="0" hangingPunct="0">
                <a:lnSpc>
                  <a:spcPct val="99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0C900"/>
                </a:buClr>
                <a:buFont typeface="Arial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 i="1">
                  <a:solidFill>
                    <a:srgbClr val="FFFFFF"/>
                  </a:solidFill>
                  <a:latin typeface="Arial" charset="0"/>
                </a:defRPr>
              </a:lvl3pPr>
              <a:lvl4pPr marL="1600200" indent="-228600" eaLnBrk="0" hangingPunct="0">
                <a:lnSpc>
                  <a:spcPct val="87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0C900"/>
                </a:buClr>
                <a:buFont typeface="Marlett" pitchFamily="2" charset="2"/>
                <a:buChar char="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4pPr>
              <a:lvl5pPr marL="2057400" indent="-228600" eaLnBrk="0" hangingPunct="0">
                <a:lnSpc>
                  <a:spcPct val="137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Font typeface="Book Antiqua" pitchFamily="18" charset="0"/>
                <a:buChar char="³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5pPr>
              <a:lvl6pPr marL="2514600" indent="-228600" defTabSz="457200" eaLnBrk="0" fontAlgn="base" hangingPunct="0">
                <a:lnSpc>
                  <a:spcPct val="137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6pPr>
              <a:lvl7pPr marL="2971800" indent="-228600" defTabSz="457200" eaLnBrk="0" fontAlgn="base" hangingPunct="0">
                <a:lnSpc>
                  <a:spcPct val="137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7pPr>
              <a:lvl8pPr marL="3429000" indent="-228600" defTabSz="457200" eaLnBrk="0" fontAlgn="base" hangingPunct="0">
                <a:lnSpc>
                  <a:spcPct val="137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8pPr>
              <a:lvl9pPr marL="3886200" indent="-228600" defTabSz="457200" eaLnBrk="0" fontAlgn="base" hangingPunct="0">
                <a:lnSpc>
                  <a:spcPct val="137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Font typeface="Courier New" pitchFamily="49" charset="0"/>
                <a:buNone/>
              </a:pPr>
              <a:r>
                <a:rPr lang="en-GB" altLang="en-US" sz="2400" b="0" i="0" dirty="0">
                  <a:solidFill>
                    <a:schemeClr val="tx1"/>
                  </a:solidFill>
                  <a:latin typeface="Courier New" pitchFamily="49" charset="0"/>
                </a:rPr>
                <a:t>17</a:t>
              </a:r>
            </a:p>
          </p:txBody>
        </p:sp>
        <p:sp>
          <p:nvSpPr>
            <p:cNvPr id="24602" name="Rectangle 10"/>
            <p:cNvSpPr>
              <a:spLocks noChangeArrowheads="1"/>
            </p:cNvSpPr>
            <p:nvPr/>
          </p:nvSpPr>
          <p:spPr bwMode="auto">
            <a:xfrm>
              <a:off x="3511" y="1850"/>
              <a:ext cx="347" cy="292"/>
            </a:xfrm>
            <a:prstGeom prst="rect">
              <a:avLst/>
            </a:prstGeom>
            <a:grpFill/>
            <a:ln w="936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lnSpc>
                  <a:spcPct val="99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EC524"/>
                </a:buClr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100" b="1" i="1">
                  <a:solidFill>
                    <a:srgbClr val="FEC524"/>
                  </a:solidFill>
                  <a:latin typeface="Arial" charset="0"/>
                </a:defRPr>
              </a:lvl1pPr>
              <a:lvl2pPr marL="742950" indent="-285750" eaLnBrk="0" hangingPunct="0">
                <a:lnSpc>
                  <a:spcPct val="99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0C900"/>
                </a:buClr>
                <a:buFont typeface="Arial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2pPr>
              <a:lvl3pPr marL="1143000" indent="-228600" eaLnBrk="0" hangingPunct="0">
                <a:lnSpc>
                  <a:spcPct val="99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0C900"/>
                </a:buClr>
                <a:buFont typeface="Arial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 i="1">
                  <a:solidFill>
                    <a:srgbClr val="FFFFFF"/>
                  </a:solidFill>
                  <a:latin typeface="Arial" charset="0"/>
                </a:defRPr>
              </a:lvl3pPr>
              <a:lvl4pPr marL="1600200" indent="-228600" eaLnBrk="0" hangingPunct="0">
                <a:lnSpc>
                  <a:spcPct val="87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0C900"/>
                </a:buClr>
                <a:buFont typeface="Marlett" pitchFamily="2" charset="2"/>
                <a:buChar char="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4pPr>
              <a:lvl5pPr marL="2057400" indent="-228600" eaLnBrk="0" hangingPunct="0">
                <a:lnSpc>
                  <a:spcPct val="137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Font typeface="Book Antiqua" pitchFamily="18" charset="0"/>
                <a:buChar char="³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5pPr>
              <a:lvl6pPr marL="2514600" indent="-228600" defTabSz="457200" eaLnBrk="0" fontAlgn="base" hangingPunct="0">
                <a:lnSpc>
                  <a:spcPct val="137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6pPr>
              <a:lvl7pPr marL="2971800" indent="-228600" defTabSz="457200" eaLnBrk="0" fontAlgn="base" hangingPunct="0">
                <a:lnSpc>
                  <a:spcPct val="137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7pPr>
              <a:lvl8pPr marL="3429000" indent="-228600" defTabSz="457200" eaLnBrk="0" fontAlgn="base" hangingPunct="0">
                <a:lnSpc>
                  <a:spcPct val="137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8pPr>
              <a:lvl9pPr marL="3886200" indent="-228600" defTabSz="457200" eaLnBrk="0" fontAlgn="base" hangingPunct="0">
                <a:lnSpc>
                  <a:spcPct val="137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Font typeface="Courier New" pitchFamily="49" charset="0"/>
                <a:buNone/>
              </a:pPr>
              <a:r>
                <a:rPr lang="en-GB" altLang="en-US" sz="2400" b="0" i="0" dirty="0">
                  <a:solidFill>
                    <a:schemeClr val="tx1"/>
                  </a:solidFill>
                  <a:latin typeface="Courier New" pitchFamily="49" charset="0"/>
                </a:rPr>
                <a:t>16</a:t>
              </a:r>
            </a:p>
          </p:txBody>
        </p:sp>
      </p:grpSp>
      <p:grpSp>
        <p:nvGrpSpPr>
          <p:cNvPr id="24581" name="Group 11"/>
          <p:cNvGrpSpPr>
            <a:grpSpLocks/>
          </p:cNvGrpSpPr>
          <p:nvPr/>
        </p:nvGrpSpPr>
        <p:grpSpPr bwMode="auto">
          <a:xfrm>
            <a:off x="2136112" y="3068599"/>
            <a:ext cx="4725988" cy="1016000"/>
            <a:chOff x="1174" y="2264"/>
            <a:chExt cx="2977" cy="640"/>
          </a:xfrm>
        </p:grpSpPr>
        <p:sp>
          <p:nvSpPr>
            <p:cNvPr id="10252" name="Text Box 12"/>
            <p:cNvSpPr txBox="1">
              <a:spLocks noChangeArrowheads="1"/>
            </p:cNvSpPr>
            <p:nvPr/>
          </p:nvSpPr>
          <p:spPr bwMode="auto">
            <a:xfrm rot="16200000">
              <a:off x="983" y="2461"/>
              <a:ext cx="64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5pPr>
              <a:lvl6pPr defTabSz="457200" fontAlgn="base">
                <a:lnSpc>
                  <a:spcPct val="11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6pPr>
              <a:lvl7pPr defTabSz="457200" fontAlgn="base">
                <a:lnSpc>
                  <a:spcPct val="11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7pPr>
              <a:lvl8pPr defTabSz="457200" fontAlgn="base">
                <a:lnSpc>
                  <a:spcPct val="11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8pPr>
              <a:lvl9pPr defTabSz="457200" fontAlgn="base">
                <a:lnSpc>
                  <a:spcPct val="11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9pPr>
            </a:lstStyle>
            <a:p>
              <a:pPr eaLnBrk="0" hangingPunct="0">
                <a:lnSpc>
                  <a:spcPct val="100000"/>
                </a:lnSpc>
                <a:buFont typeface="Courier New" pitchFamily="49" charset="0"/>
                <a:buNone/>
                <a:defRPr/>
              </a:pPr>
              <a:r>
                <a:rPr lang="en-GB" altLang="en-US" sz="2000">
                  <a:solidFill>
                    <a:schemeClr val="tx1"/>
                  </a:solidFill>
                  <a:latin typeface="Courier New" pitchFamily="49" charset="0"/>
                </a:rPr>
                <a:t>0x0100</a:t>
              </a:r>
            </a:p>
          </p:txBody>
        </p:sp>
        <p:sp>
          <p:nvSpPr>
            <p:cNvPr id="10253" name="Text Box 13"/>
            <p:cNvSpPr txBox="1">
              <a:spLocks noChangeArrowheads="1"/>
            </p:cNvSpPr>
            <p:nvPr/>
          </p:nvSpPr>
          <p:spPr bwMode="auto">
            <a:xfrm rot="16200000">
              <a:off x="1236" y="2461"/>
              <a:ext cx="64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5pPr>
              <a:lvl6pPr defTabSz="457200" fontAlgn="base">
                <a:lnSpc>
                  <a:spcPct val="11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6pPr>
              <a:lvl7pPr defTabSz="457200" fontAlgn="base">
                <a:lnSpc>
                  <a:spcPct val="11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7pPr>
              <a:lvl8pPr defTabSz="457200" fontAlgn="base">
                <a:lnSpc>
                  <a:spcPct val="11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8pPr>
              <a:lvl9pPr defTabSz="457200" fontAlgn="base">
                <a:lnSpc>
                  <a:spcPct val="11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9pPr>
            </a:lstStyle>
            <a:p>
              <a:pPr eaLnBrk="0" hangingPunct="0">
                <a:lnSpc>
                  <a:spcPct val="100000"/>
                </a:lnSpc>
                <a:buFont typeface="Courier New" pitchFamily="49" charset="0"/>
                <a:buNone/>
                <a:defRPr/>
              </a:pPr>
              <a:r>
                <a:rPr lang="en-GB" altLang="en-US" sz="2000" dirty="0">
                  <a:solidFill>
                    <a:schemeClr val="tx1"/>
                  </a:solidFill>
                  <a:latin typeface="Courier New" pitchFamily="49" charset="0"/>
                </a:rPr>
                <a:t>0x0104</a:t>
              </a:r>
            </a:p>
          </p:txBody>
        </p:sp>
        <p:sp>
          <p:nvSpPr>
            <p:cNvPr id="10254" name="Text Box 14"/>
            <p:cNvSpPr txBox="1">
              <a:spLocks noChangeArrowheads="1"/>
            </p:cNvSpPr>
            <p:nvPr/>
          </p:nvSpPr>
          <p:spPr bwMode="auto">
            <a:xfrm rot="16200000">
              <a:off x="1490" y="2461"/>
              <a:ext cx="64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5pPr>
              <a:lvl6pPr defTabSz="457200" fontAlgn="base">
                <a:lnSpc>
                  <a:spcPct val="11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6pPr>
              <a:lvl7pPr defTabSz="457200" fontAlgn="base">
                <a:lnSpc>
                  <a:spcPct val="11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7pPr>
              <a:lvl8pPr defTabSz="457200" fontAlgn="base">
                <a:lnSpc>
                  <a:spcPct val="11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8pPr>
              <a:lvl9pPr defTabSz="457200" fontAlgn="base">
                <a:lnSpc>
                  <a:spcPct val="11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9pPr>
            </a:lstStyle>
            <a:p>
              <a:pPr eaLnBrk="0" hangingPunct="0">
                <a:lnSpc>
                  <a:spcPct val="100000"/>
                </a:lnSpc>
                <a:buFont typeface="Courier New" pitchFamily="49" charset="0"/>
                <a:buNone/>
                <a:defRPr/>
              </a:pPr>
              <a:r>
                <a:rPr lang="en-GB" altLang="en-US" sz="2000" dirty="0">
                  <a:solidFill>
                    <a:schemeClr val="tx1"/>
                  </a:solidFill>
                  <a:latin typeface="Courier New" pitchFamily="49" charset="0"/>
                </a:rPr>
                <a:t>0x0108</a:t>
              </a:r>
            </a:p>
          </p:txBody>
        </p:sp>
        <p:sp>
          <p:nvSpPr>
            <p:cNvPr id="10255" name="Text Box 15"/>
            <p:cNvSpPr txBox="1">
              <a:spLocks noChangeArrowheads="1"/>
            </p:cNvSpPr>
            <p:nvPr/>
          </p:nvSpPr>
          <p:spPr bwMode="auto">
            <a:xfrm rot="16200000">
              <a:off x="1743" y="2461"/>
              <a:ext cx="64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5pPr>
              <a:lvl6pPr defTabSz="457200" fontAlgn="base">
                <a:lnSpc>
                  <a:spcPct val="11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6pPr>
              <a:lvl7pPr defTabSz="457200" fontAlgn="base">
                <a:lnSpc>
                  <a:spcPct val="11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7pPr>
              <a:lvl8pPr defTabSz="457200" fontAlgn="base">
                <a:lnSpc>
                  <a:spcPct val="11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8pPr>
              <a:lvl9pPr defTabSz="457200" fontAlgn="base">
                <a:lnSpc>
                  <a:spcPct val="11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9pPr>
            </a:lstStyle>
            <a:p>
              <a:pPr eaLnBrk="0" hangingPunct="0">
                <a:lnSpc>
                  <a:spcPct val="100000"/>
                </a:lnSpc>
                <a:buFont typeface="Courier New" pitchFamily="49" charset="0"/>
                <a:buNone/>
                <a:defRPr/>
              </a:pPr>
              <a:r>
                <a:rPr lang="en-GB" altLang="en-US" sz="2000" dirty="0">
                  <a:solidFill>
                    <a:schemeClr val="tx1"/>
                  </a:solidFill>
                  <a:latin typeface="Courier New" pitchFamily="49" charset="0"/>
                </a:rPr>
                <a:t>0x010C</a:t>
              </a:r>
            </a:p>
          </p:txBody>
        </p:sp>
        <p:sp>
          <p:nvSpPr>
            <p:cNvPr id="10256" name="Text Box 16"/>
            <p:cNvSpPr txBox="1">
              <a:spLocks noChangeArrowheads="1"/>
            </p:cNvSpPr>
            <p:nvPr/>
          </p:nvSpPr>
          <p:spPr bwMode="auto">
            <a:xfrm rot="16200000">
              <a:off x="3392" y="2461"/>
              <a:ext cx="64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5pPr>
              <a:lvl6pPr defTabSz="457200" fontAlgn="base">
                <a:lnSpc>
                  <a:spcPct val="11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6pPr>
              <a:lvl7pPr defTabSz="457200" fontAlgn="base">
                <a:lnSpc>
                  <a:spcPct val="11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7pPr>
              <a:lvl8pPr defTabSz="457200" fontAlgn="base">
                <a:lnSpc>
                  <a:spcPct val="11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8pPr>
              <a:lvl9pPr defTabSz="457200" fontAlgn="base">
                <a:lnSpc>
                  <a:spcPct val="11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9pPr>
            </a:lstStyle>
            <a:p>
              <a:pPr eaLnBrk="0" hangingPunct="0">
                <a:lnSpc>
                  <a:spcPct val="100000"/>
                </a:lnSpc>
                <a:buFont typeface="Courier New" pitchFamily="49" charset="0"/>
                <a:buNone/>
                <a:defRPr/>
              </a:pPr>
              <a:r>
                <a:rPr lang="en-GB" altLang="en-US" sz="2000" dirty="0">
                  <a:solidFill>
                    <a:schemeClr val="tx1"/>
                  </a:solidFill>
                  <a:latin typeface="Courier New" pitchFamily="49" charset="0"/>
                </a:rPr>
                <a:t>0x0140</a:t>
              </a:r>
            </a:p>
          </p:txBody>
        </p:sp>
        <p:sp>
          <p:nvSpPr>
            <p:cNvPr id="10257" name="Text Box 17"/>
            <p:cNvSpPr txBox="1">
              <a:spLocks noChangeArrowheads="1"/>
            </p:cNvSpPr>
            <p:nvPr/>
          </p:nvSpPr>
          <p:spPr bwMode="auto">
            <a:xfrm rot="16200000">
              <a:off x="3706" y="2461"/>
              <a:ext cx="64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5pPr>
              <a:lvl6pPr defTabSz="457200" fontAlgn="base">
                <a:lnSpc>
                  <a:spcPct val="11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6pPr>
              <a:lvl7pPr defTabSz="457200" fontAlgn="base">
                <a:lnSpc>
                  <a:spcPct val="11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7pPr>
              <a:lvl8pPr defTabSz="457200" fontAlgn="base">
                <a:lnSpc>
                  <a:spcPct val="11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8pPr>
              <a:lvl9pPr defTabSz="457200" fontAlgn="base">
                <a:lnSpc>
                  <a:spcPct val="11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9pPr>
            </a:lstStyle>
            <a:p>
              <a:pPr eaLnBrk="0" hangingPunct="0">
                <a:lnSpc>
                  <a:spcPct val="100000"/>
                </a:lnSpc>
                <a:buFont typeface="Courier New" pitchFamily="49" charset="0"/>
                <a:buNone/>
                <a:defRPr/>
              </a:pPr>
              <a:r>
                <a:rPr lang="en-GB" altLang="en-US" sz="2000" dirty="0">
                  <a:solidFill>
                    <a:schemeClr val="tx1"/>
                  </a:solidFill>
                  <a:latin typeface="Courier New" pitchFamily="49" charset="0"/>
                </a:rPr>
                <a:t>0x0144</a:t>
              </a:r>
            </a:p>
          </p:txBody>
        </p:sp>
        <p:sp>
          <p:nvSpPr>
            <p:cNvPr id="10258" name="Text Box 18"/>
            <p:cNvSpPr txBox="1">
              <a:spLocks noChangeArrowheads="1"/>
            </p:cNvSpPr>
            <p:nvPr/>
          </p:nvSpPr>
          <p:spPr bwMode="auto">
            <a:xfrm rot="16200000">
              <a:off x="1997" y="2461"/>
              <a:ext cx="64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5pPr>
              <a:lvl6pPr defTabSz="457200" fontAlgn="base">
                <a:lnSpc>
                  <a:spcPct val="11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6pPr>
              <a:lvl7pPr defTabSz="457200" fontAlgn="base">
                <a:lnSpc>
                  <a:spcPct val="11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7pPr>
              <a:lvl8pPr defTabSz="457200" fontAlgn="base">
                <a:lnSpc>
                  <a:spcPct val="11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8pPr>
              <a:lvl9pPr defTabSz="457200" fontAlgn="base">
                <a:lnSpc>
                  <a:spcPct val="11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9pPr>
            </a:lstStyle>
            <a:p>
              <a:pPr eaLnBrk="0" hangingPunct="0">
                <a:lnSpc>
                  <a:spcPct val="100000"/>
                </a:lnSpc>
                <a:buFont typeface="Courier New" pitchFamily="49" charset="0"/>
                <a:buNone/>
                <a:defRPr/>
              </a:pPr>
              <a:r>
                <a:rPr lang="en-GB" altLang="en-US" sz="2000" dirty="0">
                  <a:solidFill>
                    <a:schemeClr val="tx1"/>
                  </a:solidFill>
                  <a:latin typeface="Courier New" pitchFamily="49" charset="0"/>
                </a:rPr>
                <a:t>0x0110</a:t>
              </a:r>
            </a:p>
          </p:txBody>
        </p:sp>
      </p:grpSp>
      <p:sp>
        <p:nvSpPr>
          <p:cNvPr id="24583" name="Line 21"/>
          <p:cNvSpPr>
            <a:spLocks noChangeShapeType="1"/>
          </p:cNvSpPr>
          <p:nvPr/>
        </p:nvSpPr>
        <p:spPr bwMode="auto">
          <a:xfrm>
            <a:off x="4196687" y="2616162"/>
            <a:ext cx="1655763" cy="0"/>
          </a:xfrm>
          <a:prstGeom prst="line">
            <a:avLst/>
          </a:prstGeom>
          <a:noFill/>
          <a:ln w="31750" cap="rnd">
            <a:solidFill>
              <a:schemeClr val="accent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4584" name="Text Box 23"/>
          <p:cNvSpPr txBox="1">
            <a:spLocks noChangeArrowheads="1"/>
          </p:cNvSpPr>
          <p:nvPr/>
        </p:nvSpPr>
        <p:spPr bwMode="auto">
          <a:xfrm>
            <a:off x="451775" y="3392450"/>
            <a:ext cx="1655762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9000"/>
              </a:lnSpc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Font typeface="Arial" charset="0"/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eaLnBrk="0" hangingPunct="0">
              <a:lnSpc>
                <a:spcPct val="99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•"/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lnSpc>
                <a:spcPct val="99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–"/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lnSpc>
                <a:spcPct val="87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Marlett" pitchFamily="2" charset="2"/>
              <a:buChar char=""/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457200" eaLnBrk="0" fontAlgn="base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457200" eaLnBrk="0" fontAlgn="base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457200" eaLnBrk="0" fontAlgn="base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457200" eaLnBrk="0" fontAlgn="base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Font typeface="Times New Roman" pitchFamily="18" charset="0"/>
              <a:buNone/>
            </a:pPr>
            <a:r>
              <a:rPr lang="en-CA" altLang="en-US" sz="1800" b="0" i="0">
                <a:solidFill>
                  <a:schemeClr val="tx1"/>
                </a:solidFill>
                <a:latin typeface="Times New Roman" pitchFamily="18" charset="0"/>
              </a:rPr>
              <a:t>0x means hexadecimal</a:t>
            </a:r>
            <a:endParaRPr lang="en-US" altLang="en-US" sz="1800" b="0" i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4585" name="Text Box 26"/>
          <p:cNvSpPr txBox="1">
            <a:spLocks noChangeArrowheads="1"/>
          </p:cNvSpPr>
          <p:nvPr/>
        </p:nvSpPr>
        <p:spPr bwMode="auto">
          <a:xfrm>
            <a:off x="7078432" y="3334487"/>
            <a:ext cx="1796302" cy="64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lnSpc>
                <a:spcPct val="99000"/>
              </a:lnSpc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eaLnBrk="0" hangingPunct="0">
              <a:lnSpc>
                <a:spcPct val="99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lnSpc>
                <a:spcPct val="99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lnSpc>
                <a:spcPct val="87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Marlett" pitchFamily="2" charset="2"/>
              <a:buChar char="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Font typeface="Book Antiqua" pitchFamily="18" charset="0"/>
              <a:buChar char="³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457200" eaLnBrk="0" fontAlgn="base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457200" eaLnBrk="0" fontAlgn="base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457200" eaLnBrk="0" fontAlgn="base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457200" eaLnBrk="0" fontAlgn="base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Font typeface="Courier New" pitchFamily="49" charset="0"/>
              <a:buNone/>
            </a:pPr>
            <a:r>
              <a:rPr lang="en-CA" altLang="en-US" sz="1800" b="0" i="0" dirty="0">
                <a:solidFill>
                  <a:schemeClr val="tx1"/>
                </a:solidFill>
                <a:latin typeface="Times New Roman" pitchFamily="18" charset="0"/>
              </a:rPr>
              <a:t>0x0100 +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Font typeface="Courier New" pitchFamily="49" charset="0"/>
              <a:buNone/>
              <a:tabLst>
                <a:tab pos="0" algn="l"/>
                <a:tab pos="360363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CA" altLang="en-US" sz="1800" b="0" i="0" dirty="0">
                <a:solidFill>
                  <a:schemeClr val="tx1"/>
                </a:solidFill>
                <a:latin typeface="Times New Roman" pitchFamily="18" charset="0"/>
              </a:rPr>
              <a:t>		17*4 decimal</a:t>
            </a:r>
            <a:endParaRPr lang="en-GB" altLang="en-US" sz="1800" b="0" i="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4586" name="Oval 27"/>
          <p:cNvSpPr>
            <a:spLocks noChangeArrowheads="1"/>
          </p:cNvSpPr>
          <p:nvPr/>
        </p:nvSpPr>
        <p:spPr bwMode="auto">
          <a:xfrm>
            <a:off x="6357938" y="2974937"/>
            <a:ext cx="576262" cy="1152525"/>
          </a:xfrm>
          <a:prstGeom prst="ellipse">
            <a:avLst/>
          </a:prstGeom>
          <a:noFill/>
          <a:ln w="44280">
            <a:solidFill>
              <a:srgbClr val="FFC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lnSpc>
                <a:spcPct val="99000"/>
              </a:lnSpc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Font typeface="Arial" charset="0"/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eaLnBrk="0" hangingPunct="0">
              <a:lnSpc>
                <a:spcPct val="99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•"/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lnSpc>
                <a:spcPct val="99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–"/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lnSpc>
                <a:spcPct val="87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Marlett" pitchFamily="2" charset="2"/>
              <a:buChar char=""/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457200" eaLnBrk="0" fontAlgn="base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457200" eaLnBrk="0" fontAlgn="base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457200" eaLnBrk="0" fontAlgn="base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457200" eaLnBrk="0" fontAlgn="base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Font typeface="Times New Roman" pitchFamily="18" charset="0"/>
              <a:buNone/>
            </a:pPr>
            <a:endParaRPr lang="en-US" altLang="en-US" sz="2400" b="0" i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4587" name="Line 28"/>
          <p:cNvSpPr>
            <a:spLocks noChangeShapeType="1"/>
          </p:cNvSpPr>
          <p:nvPr/>
        </p:nvSpPr>
        <p:spPr bwMode="auto">
          <a:xfrm flipH="1">
            <a:off x="6777038" y="3982999"/>
            <a:ext cx="1223962" cy="73025"/>
          </a:xfrm>
          <a:prstGeom prst="line">
            <a:avLst/>
          </a:prstGeom>
          <a:noFill/>
          <a:ln w="44280">
            <a:solidFill>
              <a:srgbClr val="FFC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4588" name="Oval 29"/>
          <p:cNvSpPr>
            <a:spLocks noChangeArrowheads="1"/>
          </p:cNvSpPr>
          <p:nvPr/>
        </p:nvSpPr>
        <p:spPr bwMode="auto">
          <a:xfrm>
            <a:off x="2036100" y="2974937"/>
            <a:ext cx="577850" cy="1152525"/>
          </a:xfrm>
          <a:prstGeom prst="ellipse">
            <a:avLst/>
          </a:prstGeom>
          <a:noFill/>
          <a:ln w="44280">
            <a:solidFill>
              <a:srgbClr val="FFC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lnSpc>
                <a:spcPct val="99000"/>
              </a:lnSpc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Font typeface="Arial" charset="0"/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eaLnBrk="0" hangingPunct="0">
              <a:lnSpc>
                <a:spcPct val="99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•"/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lnSpc>
                <a:spcPct val="99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–"/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lnSpc>
                <a:spcPct val="87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Marlett" pitchFamily="2" charset="2"/>
              <a:buChar char=""/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457200" eaLnBrk="0" fontAlgn="base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457200" eaLnBrk="0" fontAlgn="base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457200" eaLnBrk="0" fontAlgn="base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457200" eaLnBrk="0" fontAlgn="base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Font typeface="Times New Roman" pitchFamily="18" charset="0"/>
              <a:buNone/>
            </a:pPr>
            <a:endParaRPr lang="en-US" altLang="en-US" sz="2400" b="0" i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7" name="Text Box 3"/>
          <p:cNvSpPr txBox="1">
            <a:spLocks noChangeArrowheads="1"/>
          </p:cNvSpPr>
          <p:nvPr/>
        </p:nvSpPr>
        <p:spPr bwMode="auto">
          <a:xfrm>
            <a:off x="152400" y="4454911"/>
            <a:ext cx="8839200" cy="1474419"/>
          </a:xfrm>
          <a:prstGeom prst="rect">
            <a:avLst/>
          </a:prstGeom>
          <a:solidFill>
            <a:srgbClr val="FFFFFF"/>
          </a:solidFill>
          <a:ln w="7632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360" tIns="44280" rIns="90360" bIns="44280">
            <a:spAutoFit/>
          </a:bodyPr>
          <a:lstStyle>
            <a:lvl1pPr eaLnBrk="0" hangingPunct="0">
              <a:lnSpc>
                <a:spcPct val="99000"/>
              </a:lnSpc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eaLnBrk="0" hangingPunct="0">
              <a:lnSpc>
                <a:spcPct val="99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lnSpc>
                <a:spcPct val="99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lnSpc>
                <a:spcPct val="87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Marlett" pitchFamily="2" charset="2"/>
              <a:buChar char="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Font typeface="Book Antiqua" pitchFamily="18" charset="0"/>
              <a:buChar char="³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457200" eaLnBrk="0" fontAlgn="base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457200" eaLnBrk="0" fontAlgn="base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457200" eaLnBrk="0" fontAlgn="base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457200" eaLnBrk="0" fontAlgn="base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CA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CA" altLang="en-US" sz="1800" b="0" i="0" dirty="0">
                <a:solidFill>
                  <a:srgbClr val="000000"/>
                </a:solidFill>
                <a:latin typeface="Courier New" pitchFamily="49" charset="0"/>
              </a:rPr>
              <a:t> numbers[]{ 0, 1, 2, 3, 4, 5, 6, 7, 8, 9, 10,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CA" altLang="en-US" sz="1800" b="0" i="0" dirty="0">
                <a:solidFill>
                  <a:srgbClr val="000000"/>
                </a:solidFill>
                <a:latin typeface="Courier New" pitchFamily="49" charset="0"/>
              </a:rPr>
              <a:t>                 11, 12, 13, 14, 15, 16, 17 };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CA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CA" altLang="en-US" sz="1800" b="0" i="0" dirty="0">
                <a:solidFill>
                  <a:srgbClr val="000000"/>
                </a:solidFill>
                <a:latin typeface="Courier New" pitchFamily="49" charset="0"/>
              </a:rPr>
              <a:t> *</a:t>
            </a:r>
            <a:r>
              <a:rPr lang="en-CA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ptrNumber</a:t>
            </a:r>
            <a:r>
              <a:rPr lang="en-CA" altLang="en-US" sz="1800" b="0" i="0" dirty="0">
                <a:solidFill>
                  <a:srgbClr val="000000"/>
                </a:solidFill>
                <a:latin typeface="Courier New" pitchFamily="49" charset="0"/>
              </a:rPr>
              <a:t> = &amp;numbers[0];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CA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cout</a:t>
            </a:r>
            <a:r>
              <a:rPr lang="en-CA" altLang="en-US" sz="1800" b="0" i="0" dirty="0">
                <a:solidFill>
                  <a:srgbClr val="000000"/>
                </a:solidFill>
                <a:latin typeface="Courier New" pitchFamily="49" charset="0"/>
              </a:rPr>
              <a:t> &lt;&lt; *</a:t>
            </a:r>
            <a:r>
              <a:rPr lang="en-CA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ptrNumber</a:t>
            </a:r>
            <a:r>
              <a:rPr lang="en-CA" altLang="en-US" sz="1800" b="0" i="0" dirty="0">
                <a:solidFill>
                  <a:srgbClr val="000000"/>
                </a:solidFill>
                <a:latin typeface="Courier New" pitchFamily="49" charset="0"/>
              </a:rPr>
              <a:t> &lt;&lt; " to " &lt;&lt; *(ptrNumber+17) &lt;&lt; </a:t>
            </a:r>
            <a:r>
              <a:rPr lang="en-CA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endl</a:t>
            </a:r>
            <a:r>
              <a:rPr lang="en-CA" altLang="en-US" sz="1800" b="0" i="0" dirty="0">
                <a:solidFill>
                  <a:srgbClr val="000000"/>
                </a:solidFill>
                <a:latin typeface="Courier New" pitchFamily="49" charset="0"/>
              </a:rPr>
              <a:t>;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CA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cout</a:t>
            </a:r>
            <a:r>
              <a:rPr lang="en-CA" altLang="en-US" sz="1800" b="0" i="0" dirty="0">
                <a:solidFill>
                  <a:srgbClr val="000000"/>
                </a:solidFill>
                <a:latin typeface="Courier New" pitchFamily="49" charset="0"/>
              </a:rPr>
              <a:t> &lt;&lt; </a:t>
            </a:r>
            <a:r>
              <a:rPr lang="en-CA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ptrNumber</a:t>
            </a:r>
            <a:r>
              <a:rPr lang="en-CA" altLang="en-US" sz="1800" b="0" i="0" dirty="0">
                <a:solidFill>
                  <a:srgbClr val="000000"/>
                </a:solidFill>
                <a:latin typeface="Courier New" pitchFamily="49" charset="0"/>
              </a:rPr>
              <a:t> &lt;&lt; " to " &lt;&lt; (ptrNumber+17) &lt;&lt; </a:t>
            </a:r>
            <a:r>
              <a:rPr lang="en-CA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endl</a:t>
            </a:r>
            <a:r>
              <a:rPr lang="en-CA" altLang="en-US" sz="1800" b="0" i="0" dirty="0">
                <a:solidFill>
                  <a:srgbClr val="000000"/>
                </a:solidFill>
                <a:latin typeface="Courier New" pitchFamily="49" charset="0"/>
              </a:rPr>
              <a:t>;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96044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Address and Dereference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/>
              <a:t>Operators</a:t>
            </a:r>
          </a:p>
          <a:p>
            <a:pPr lvl="1"/>
            <a:r>
              <a:rPr lang="en-GB" altLang="en-US" dirty="0"/>
              <a:t>Declaration of a pointer  type * </a:t>
            </a:r>
            <a:r>
              <a:rPr lang="en-GB" altLang="en-US" dirty="0" err="1"/>
              <a:t>pointerToType</a:t>
            </a:r>
            <a:endParaRPr lang="en-GB" altLang="en-US" dirty="0"/>
          </a:p>
          <a:p>
            <a:pPr lvl="1"/>
            <a:r>
              <a:rPr lang="en-GB" altLang="en-US" dirty="0"/>
              <a:t>Address of operator &amp;</a:t>
            </a:r>
          </a:p>
          <a:p>
            <a:pPr lvl="1"/>
            <a:r>
              <a:rPr lang="en-GB" altLang="en-US" dirty="0"/>
              <a:t>Dereference operator * </a:t>
            </a:r>
            <a:r>
              <a:rPr lang="en-GB" altLang="en-US" dirty="0">
                <a:solidFill>
                  <a:srgbClr val="00B050"/>
                </a:solidFill>
              </a:rPr>
              <a:t>// " Content of "</a:t>
            </a:r>
          </a:p>
        </p:txBody>
      </p:sp>
      <p:grpSp>
        <p:nvGrpSpPr>
          <p:cNvPr id="25604" name="Group 3"/>
          <p:cNvGrpSpPr>
            <a:grpSpLocks/>
          </p:cNvGrpSpPr>
          <p:nvPr/>
        </p:nvGrpSpPr>
        <p:grpSpPr bwMode="auto">
          <a:xfrm>
            <a:off x="3524251" y="2878126"/>
            <a:ext cx="4686300" cy="466723"/>
            <a:chOff x="2220" y="2280"/>
            <a:chExt cx="2952" cy="294"/>
          </a:xfrm>
          <a:solidFill>
            <a:schemeClr val="accent5"/>
          </a:solidFill>
        </p:grpSpPr>
        <p:sp>
          <p:nvSpPr>
            <p:cNvPr id="25670" name="Rectangle 4"/>
            <p:cNvSpPr>
              <a:spLocks noChangeArrowheads="1"/>
            </p:cNvSpPr>
            <p:nvPr/>
          </p:nvSpPr>
          <p:spPr bwMode="auto">
            <a:xfrm>
              <a:off x="2220" y="2281"/>
              <a:ext cx="231" cy="292"/>
            </a:xfrm>
            <a:prstGeom prst="rect">
              <a:avLst/>
            </a:prstGeom>
            <a:grpFill/>
            <a:ln w="936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lnSpc>
                  <a:spcPct val="99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EC524"/>
                </a:buClr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100" b="1" i="1">
                  <a:solidFill>
                    <a:srgbClr val="FEC524"/>
                  </a:solidFill>
                  <a:latin typeface="Arial" charset="0"/>
                </a:defRPr>
              </a:lvl1pPr>
              <a:lvl2pPr marL="742950" indent="-285750" eaLnBrk="0" hangingPunct="0">
                <a:lnSpc>
                  <a:spcPct val="99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0C900"/>
                </a:buClr>
                <a:buFont typeface="Arial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2pPr>
              <a:lvl3pPr marL="1143000" indent="-228600" eaLnBrk="0" hangingPunct="0">
                <a:lnSpc>
                  <a:spcPct val="99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0C900"/>
                </a:buClr>
                <a:buFont typeface="Arial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 i="1">
                  <a:solidFill>
                    <a:srgbClr val="FFFFFF"/>
                  </a:solidFill>
                  <a:latin typeface="Arial" charset="0"/>
                </a:defRPr>
              </a:lvl3pPr>
              <a:lvl4pPr marL="1600200" indent="-228600" eaLnBrk="0" hangingPunct="0">
                <a:lnSpc>
                  <a:spcPct val="87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0C900"/>
                </a:buClr>
                <a:buFont typeface="Marlett" pitchFamily="2" charset="2"/>
                <a:buChar char="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4pPr>
              <a:lvl5pPr marL="2057400" indent="-228600" eaLnBrk="0" hangingPunct="0">
                <a:lnSpc>
                  <a:spcPct val="137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Font typeface="Book Antiqua" pitchFamily="18" charset="0"/>
                <a:buChar char="³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5pPr>
              <a:lvl6pPr marL="2514600" indent="-228600" defTabSz="457200" eaLnBrk="0" fontAlgn="base" hangingPunct="0">
                <a:lnSpc>
                  <a:spcPct val="137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6pPr>
              <a:lvl7pPr marL="2971800" indent="-228600" defTabSz="457200" eaLnBrk="0" fontAlgn="base" hangingPunct="0">
                <a:lnSpc>
                  <a:spcPct val="137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7pPr>
              <a:lvl8pPr marL="3429000" indent="-228600" defTabSz="457200" eaLnBrk="0" fontAlgn="base" hangingPunct="0">
                <a:lnSpc>
                  <a:spcPct val="137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8pPr>
              <a:lvl9pPr marL="3886200" indent="-228600" defTabSz="457200" eaLnBrk="0" fontAlgn="base" hangingPunct="0">
                <a:lnSpc>
                  <a:spcPct val="137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Font typeface="Courier New" pitchFamily="49" charset="0"/>
                <a:buNone/>
              </a:pPr>
              <a:r>
                <a:rPr lang="en-GB" altLang="en-US" sz="2400" b="0" i="0" dirty="0">
                  <a:solidFill>
                    <a:schemeClr val="tx1"/>
                  </a:solidFill>
                  <a:latin typeface="Courier New" pitchFamily="49" charset="0"/>
                </a:rPr>
                <a:t>0</a:t>
              </a:r>
            </a:p>
          </p:txBody>
        </p:sp>
        <p:sp>
          <p:nvSpPr>
            <p:cNvPr id="25671" name="Rectangle 5"/>
            <p:cNvSpPr>
              <a:spLocks noChangeArrowheads="1"/>
            </p:cNvSpPr>
            <p:nvPr/>
          </p:nvSpPr>
          <p:spPr bwMode="auto">
            <a:xfrm>
              <a:off x="2466" y="2281"/>
              <a:ext cx="231" cy="292"/>
            </a:xfrm>
            <a:prstGeom prst="rect">
              <a:avLst/>
            </a:prstGeom>
            <a:grpFill/>
            <a:ln w="936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lnSpc>
                  <a:spcPct val="99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EC524"/>
                </a:buClr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100" b="1" i="1">
                  <a:solidFill>
                    <a:srgbClr val="FEC524"/>
                  </a:solidFill>
                  <a:latin typeface="Arial" charset="0"/>
                </a:defRPr>
              </a:lvl1pPr>
              <a:lvl2pPr marL="742950" indent="-285750" eaLnBrk="0" hangingPunct="0">
                <a:lnSpc>
                  <a:spcPct val="99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0C900"/>
                </a:buClr>
                <a:buFont typeface="Arial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2pPr>
              <a:lvl3pPr marL="1143000" indent="-228600" eaLnBrk="0" hangingPunct="0">
                <a:lnSpc>
                  <a:spcPct val="99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0C900"/>
                </a:buClr>
                <a:buFont typeface="Arial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 i="1">
                  <a:solidFill>
                    <a:srgbClr val="FFFFFF"/>
                  </a:solidFill>
                  <a:latin typeface="Arial" charset="0"/>
                </a:defRPr>
              </a:lvl3pPr>
              <a:lvl4pPr marL="1600200" indent="-228600" eaLnBrk="0" hangingPunct="0">
                <a:lnSpc>
                  <a:spcPct val="87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0C900"/>
                </a:buClr>
                <a:buFont typeface="Marlett" pitchFamily="2" charset="2"/>
                <a:buChar char="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4pPr>
              <a:lvl5pPr marL="2057400" indent="-228600" eaLnBrk="0" hangingPunct="0">
                <a:lnSpc>
                  <a:spcPct val="137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Font typeface="Book Antiqua" pitchFamily="18" charset="0"/>
                <a:buChar char="³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5pPr>
              <a:lvl6pPr marL="2514600" indent="-228600" defTabSz="457200" eaLnBrk="0" fontAlgn="base" hangingPunct="0">
                <a:lnSpc>
                  <a:spcPct val="137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6pPr>
              <a:lvl7pPr marL="2971800" indent="-228600" defTabSz="457200" eaLnBrk="0" fontAlgn="base" hangingPunct="0">
                <a:lnSpc>
                  <a:spcPct val="137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7pPr>
              <a:lvl8pPr marL="3429000" indent="-228600" defTabSz="457200" eaLnBrk="0" fontAlgn="base" hangingPunct="0">
                <a:lnSpc>
                  <a:spcPct val="137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8pPr>
              <a:lvl9pPr marL="3886200" indent="-228600" defTabSz="457200" eaLnBrk="0" fontAlgn="base" hangingPunct="0">
                <a:lnSpc>
                  <a:spcPct val="137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Font typeface="Courier New" pitchFamily="49" charset="0"/>
                <a:buNone/>
              </a:pPr>
              <a:r>
                <a:rPr lang="en-GB" altLang="en-US" sz="2400" b="0" i="0" dirty="0">
                  <a:solidFill>
                    <a:schemeClr val="tx1"/>
                  </a:solidFill>
                  <a:latin typeface="Courier New" pitchFamily="49" charset="0"/>
                </a:rPr>
                <a:t>1</a:t>
              </a:r>
            </a:p>
          </p:txBody>
        </p:sp>
        <p:sp>
          <p:nvSpPr>
            <p:cNvPr id="25672" name="Rectangle 6"/>
            <p:cNvSpPr>
              <a:spLocks noChangeArrowheads="1"/>
            </p:cNvSpPr>
            <p:nvPr/>
          </p:nvSpPr>
          <p:spPr bwMode="auto">
            <a:xfrm>
              <a:off x="2713" y="2281"/>
              <a:ext cx="231" cy="292"/>
            </a:xfrm>
            <a:prstGeom prst="rect">
              <a:avLst/>
            </a:prstGeom>
            <a:grpFill/>
            <a:ln w="936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lnSpc>
                  <a:spcPct val="99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EC524"/>
                </a:buClr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100" b="1" i="1">
                  <a:solidFill>
                    <a:srgbClr val="FEC524"/>
                  </a:solidFill>
                  <a:latin typeface="Arial" charset="0"/>
                </a:defRPr>
              </a:lvl1pPr>
              <a:lvl2pPr marL="742950" indent="-285750" eaLnBrk="0" hangingPunct="0">
                <a:lnSpc>
                  <a:spcPct val="99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0C900"/>
                </a:buClr>
                <a:buFont typeface="Arial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2pPr>
              <a:lvl3pPr marL="1143000" indent="-228600" eaLnBrk="0" hangingPunct="0">
                <a:lnSpc>
                  <a:spcPct val="99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0C900"/>
                </a:buClr>
                <a:buFont typeface="Arial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 i="1">
                  <a:solidFill>
                    <a:srgbClr val="FFFFFF"/>
                  </a:solidFill>
                  <a:latin typeface="Arial" charset="0"/>
                </a:defRPr>
              </a:lvl3pPr>
              <a:lvl4pPr marL="1600200" indent="-228600" eaLnBrk="0" hangingPunct="0">
                <a:lnSpc>
                  <a:spcPct val="87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0C900"/>
                </a:buClr>
                <a:buFont typeface="Marlett" pitchFamily="2" charset="2"/>
                <a:buChar char="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4pPr>
              <a:lvl5pPr marL="2057400" indent="-228600" eaLnBrk="0" hangingPunct="0">
                <a:lnSpc>
                  <a:spcPct val="137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Font typeface="Book Antiqua" pitchFamily="18" charset="0"/>
                <a:buChar char="³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5pPr>
              <a:lvl6pPr marL="2514600" indent="-228600" defTabSz="457200" eaLnBrk="0" fontAlgn="base" hangingPunct="0">
                <a:lnSpc>
                  <a:spcPct val="137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6pPr>
              <a:lvl7pPr marL="2971800" indent="-228600" defTabSz="457200" eaLnBrk="0" fontAlgn="base" hangingPunct="0">
                <a:lnSpc>
                  <a:spcPct val="137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7pPr>
              <a:lvl8pPr marL="3429000" indent="-228600" defTabSz="457200" eaLnBrk="0" fontAlgn="base" hangingPunct="0">
                <a:lnSpc>
                  <a:spcPct val="137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8pPr>
              <a:lvl9pPr marL="3886200" indent="-228600" defTabSz="457200" eaLnBrk="0" fontAlgn="base" hangingPunct="0">
                <a:lnSpc>
                  <a:spcPct val="137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Font typeface="Courier New" pitchFamily="49" charset="0"/>
                <a:buNone/>
              </a:pPr>
              <a:r>
                <a:rPr lang="en-GB" altLang="en-US" sz="2400" b="0" i="0" dirty="0">
                  <a:solidFill>
                    <a:schemeClr val="tx1"/>
                  </a:solidFill>
                  <a:latin typeface="Courier New" pitchFamily="49" charset="0"/>
                </a:rPr>
                <a:t>2</a:t>
              </a:r>
            </a:p>
          </p:txBody>
        </p:sp>
        <p:sp>
          <p:nvSpPr>
            <p:cNvPr id="25673" name="Rectangle 7"/>
            <p:cNvSpPr>
              <a:spLocks noChangeArrowheads="1"/>
            </p:cNvSpPr>
            <p:nvPr/>
          </p:nvSpPr>
          <p:spPr bwMode="auto">
            <a:xfrm>
              <a:off x="2958" y="2281"/>
              <a:ext cx="231" cy="292"/>
            </a:xfrm>
            <a:prstGeom prst="rect">
              <a:avLst/>
            </a:prstGeom>
            <a:grpFill/>
            <a:ln w="936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lnSpc>
                  <a:spcPct val="99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EC524"/>
                </a:buClr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100" b="1" i="1">
                  <a:solidFill>
                    <a:srgbClr val="FEC524"/>
                  </a:solidFill>
                  <a:latin typeface="Arial" charset="0"/>
                </a:defRPr>
              </a:lvl1pPr>
              <a:lvl2pPr marL="742950" indent="-285750" eaLnBrk="0" hangingPunct="0">
                <a:lnSpc>
                  <a:spcPct val="99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0C900"/>
                </a:buClr>
                <a:buFont typeface="Arial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2pPr>
              <a:lvl3pPr marL="1143000" indent="-228600" eaLnBrk="0" hangingPunct="0">
                <a:lnSpc>
                  <a:spcPct val="99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0C900"/>
                </a:buClr>
                <a:buFont typeface="Arial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 i="1">
                  <a:solidFill>
                    <a:srgbClr val="FFFFFF"/>
                  </a:solidFill>
                  <a:latin typeface="Arial" charset="0"/>
                </a:defRPr>
              </a:lvl3pPr>
              <a:lvl4pPr marL="1600200" indent="-228600" eaLnBrk="0" hangingPunct="0">
                <a:lnSpc>
                  <a:spcPct val="87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0C900"/>
                </a:buClr>
                <a:buFont typeface="Marlett" pitchFamily="2" charset="2"/>
                <a:buChar char="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4pPr>
              <a:lvl5pPr marL="2057400" indent="-228600" eaLnBrk="0" hangingPunct="0">
                <a:lnSpc>
                  <a:spcPct val="137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Font typeface="Book Antiqua" pitchFamily="18" charset="0"/>
                <a:buChar char="³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5pPr>
              <a:lvl6pPr marL="2514600" indent="-228600" defTabSz="457200" eaLnBrk="0" fontAlgn="base" hangingPunct="0">
                <a:lnSpc>
                  <a:spcPct val="137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6pPr>
              <a:lvl7pPr marL="2971800" indent="-228600" defTabSz="457200" eaLnBrk="0" fontAlgn="base" hangingPunct="0">
                <a:lnSpc>
                  <a:spcPct val="137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7pPr>
              <a:lvl8pPr marL="3429000" indent="-228600" defTabSz="457200" eaLnBrk="0" fontAlgn="base" hangingPunct="0">
                <a:lnSpc>
                  <a:spcPct val="137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8pPr>
              <a:lvl9pPr marL="3886200" indent="-228600" defTabSz="457200" eaLnBrk="0" fontAlgn="base" hangingPunct="0">
                <a:lnSpc>
                  <a:spcPct val="137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Font typeface="Courier New" pitchFamily="49" charset="0"/>
                <a:buNone/>
              </a:pPr>
              <a:r>
                <a:rPr lang="en-GB" altLang="en-US" sz="2400" b="0" i="0" dirty="0">
                  <a:solidFill>
                    <a:schemeClr val="tx1"/>
                  </a:solidFill>
                  <a:latin typeface="Courier New" pitchFamily="49" charset="0"/>
                </a:rPr>
                <a:t>3</a:t>
              </a:r>
            </a:p>
          </p:txBody>
        </p:sp>
        <p:sp>
          <p:nvSpPr>
            <p:cNvPr id="25674" name="Rectangle 8"/>
            <p:cNvSpPr>
              <a:spLocks noChangeArrowheads="1"/>
            </p:cNvSpPr>
            <p:nvPr/>
          </p:nvSpPr>
          <p:spPr bwMode="auto">
            <a:xfrm>
              <a:off x="3199" y="2281"/>
              <a:ext cx="231" cy="292"/>
            </a:xfrm>
            <a:prstGeom prst="rect">
              <a:avLst/>
            </a:prstGeom>
            <a:grpFill/>
            <a:ln w="936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lnSpc>
                  <a:spcPct val="99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EC524"/>
                </a:buClr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100" b="1" i="1">
                  <a:solidFill>
                    <a:srgbClr val="FEC524"/>
                  </a:solidFill>
                  <a:latin typeface="Arial" charset="0"/>
                </a:defRPr>
              </a:lvl1pPr>
              <a:lvl2pPr marL="742950" indent="-285750" eaLnBrk="0" hangingPunct="0">
                <a:lnSpc>
                  <a:spcPct val="99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0C900"/>
                </a:buClr>
                <a:buFont typeface="Arial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2pPr>
              <a:lvl3pPr marL="1143000" indent="-228600" eaLnBrk="0" hangingPunct="0">
                <a:lnSpc>
                  <a:spcPct val="99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0C900"/>
                </a:buClr>
                <a:buFont typeface="Arial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 i="1">
                  <a:solidFill>
                    <a:srgbClr val="FFFFFF"/>
                  </a:solidFill>
                  <a:latin typeface="Arial" charset="0"/>
                </a:defRPr>
              </a:lvl3pPr>
              <a:lvl4pPr marL="1600200" indent="-228600" eaLnBrk="0" hangingPunct="0">
                <a:lnSpc>
                  <a:spcPct val="87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0C900"/>
                </a:buClr>
                <a:buFont typeface="Marlett" pitchFamily="2" charset="2"/>
                <a:buChar char="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4pPr>
              <a:lvl5pPr marL="2057400" indent="-228600" eaLnBrk="0" hangingPunct="0">
                <a:lnSpc>
                  <a:spcPct val="137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Font typeface="Book Antiqua" pitchFamily="18" charset="0"/>
                <a:buChar char="³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5pPr>
              <a:lvl6pPr marL="2514600" indent="-228600" defTabSz="457200" eaLnBrk="0" fontAlgn="base" hangingPunct="0">
                <a:lnSpc>
                  <a:spcPct val="137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6pPr>
              <a:lvl7pPr marL="2971800" indent="-228600" defTabSz="457200" eaLnBrk="0" fontAlgn="base" hangingPunct="0">
                <a:lnSpc>
                  <a:spcPct val="137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7pPr>
              <a:lvl8pPr marL="3429000" indent="-228600" defTabSz="457200" eaLnBrk="0" fontAlgn="base" hangingPunct="0">
                <a:lnSpc>
                  <a:spcPct val="137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8pPr>
              <a:lvl9pPr marL="3886200" indent="-228600" defTabSz="457200" eaLnBrk="0" fontAlgn="base" hangingPunct="0">
                <a:lnSpc>
                  <a:spcPct val="137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Font typeface="Courier New" pitchFamily="49" charset="0"/>
                <a:buNone/>
              </a:pPr>
              <a:r>
                <a:rPr lang="en-GB" altLang="en-US" sz="2400" b="0" i="0" dirty="0">
                  <a:solidFill>
                    <a:schemeClr val="tx1"/>
                  </a:solidFill>
                  <a:latin typeface="Courier New" pitchFamily="49" charset="0"/>
                </a:rPr>
                <a:t>4</a:t>
              </a:r>
            </a:p>
          </p:txBody>
        </p:sp>
        <p:sp>
          <p:nvSpPr>
            <p:cNvPr id="25675" name="Rectangle 9"/>
            <p:cNvSpPr>
              <a:spLocks noChangeArrowheads="1"/>
            </p:cNvSpPr>
            <p:nvPr/>
          </p:nvSpPr>
          <p:spPr bwMode="auto">
            <a:xfrm>
              <a:off x="4825" y="2280"/>
              <a:ext cx="347" cy="292"/>
            </a:xfrm>
            <a:prstGeom prst="rect">
              <a:avLst/>
            </a:prstGeom>
            <a:grpFill/>
            <a:ln w="936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lnSpc>
                  <a:spcPct val="99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EC524"/>
                </a:buClr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100" b="1" i="1">
                  <a:solidFill>
                    <a:srgbClr val="FEC524"/>
                  </a:solidFill>
                  <a:latin typeface="Arial" charset="0"/>
                </a:defRPr>
              </a:lvl1pPr>
              <a:lvl2pPr marL="742950" indent="-285750" eaLnBrk="0" hangingPunct="0">
                <a:lnSpc>
                  <a:spcPct val="99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0C900"/>
                </a:buClr>
                <a:buFont typeface="Arial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2pPr>
              <a:lvl3pPr marL="1143000" indent="-228600" eaLnBrk="0" hangingPunct="0">
                <a:lnSpc>
                  <a:spcPct val="99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0C900"/>
                </a:buClr>
                <a:buFont typeface="Arial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 i="1">
                  <a:solidFill>
                    <a:srgbClr val="FFFFFF"/>
                  </a:solidFill>
                  <a:latin typeface="Arial" charset="0"/>
                </a:defRPr>
              </a:lvl3pPr>
              <a:lvl4pPr marL="1600200" indent="-228600" eaLnBrk="0" hangingPunct="0">
                <a:lnSpc>
                  <a:spcPct val="87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0C900"/>
                </a:buClr>
                <a:buFont typeface="Marlett" pitchFamily="2" charset="2"/>
                <a:buChar char="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4pPr>
              <a:lvl5pPr marL="2057400" indent="-228600" eaLnBrk="0" hangingPunct="0">
                <a:lnSpc>
                  <a:spcPct val="137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Font typeface="Book Antiqua" pitchFamily="18" charset="0"/>
                <a:buChar char="³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5pPr>
              <a:lvl6pPr marL="2514600" indent="-228600" defTabSz="457200" eaLnBrk="0" fontAlgn="base" hangingPunct="0">
                <a:lnSpc>
                  <a:spcPct val="137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6pPr>
              <a:lvl7pPr marL="2971800" indent="-228600" defTabSz="457200" eaLnBrk="0" fontAlgn="base" hangingPunct="0">
                <a:lnSpc>
                  <a:spcPct val="137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7pPr>
              <a:lvl8pPr marL="3429000" indent="-228600" defTabSz="457200" eaLnBrk="0" fontAlgn="base" hangingPunct="0">
                <a:lnSpc>
                  <a:spcPct val="137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8pPr>
              <a:lvl9pPr marL="3886200" indent="-228600" defTabSz="457200" eaLnBrk="0" fontAlgn="base" hangingPunct="0">
                <a:lnSpc>
                  <a:spcPct val="137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Font typeface="Courier New" pitchFamily="49" charset="0"/>
                <a:buNone/>
              </a:pPr>
              <a:r>
                <a:rPr lang="en-GB" altLang="en-US" sz="2400" b="0" i="0" dirty="0">
                  <a:solidFill>
                    <a:schemeClr val="tx1"/>
                  </a:solidFill>
                  <a:latin typeface="Courier New" pitchFamily="49" charset="0"/>
                </a:rPr>
                <a:t>17</a:t>
              </a:r>
            </a:p>
          </p:txBody>
        </p:sp>
        <p:sp>
          <p:nvSpPr>
            <p:cNvPr id="25676" name="Rectangle 10"/>
            <p:cNvSpPr>
              <a:spLocks noChangeArrowheads="1"/>
            </p:cNvSpPr>
            <p:nvPr/>
          </p:nvSpPr>
          <p:spPr bwMode="auto">
            <a:xfrm>
              <a:off x="4527" y="2282"/>
              <a:ext cx="347" cy="292"/>
            </a:xfrm>
            <a:prstGeom prst="rect">
              <a:avLst/>
            </a:prstGeom>
            <a:grpFill/>
            <a:ln w="936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lnSpc>
                  <a:spcPct val="99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EC524"/>
                </a:buClr>
                <a:buFont typeface="Arial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100" b="1" i="1">
                  <a:solidFill>
                    <a:srgbClr val="FEC524"/>
                  </a:solidFill>
                  <a:latin typeface="Arial" charset="0"/>
                </a:defRPr>
              </a:lvl1pPr>
              <a:lvl2pPr marL="742950" indent="-285750" eaLnBrk="0" hangingPunct="0">
                <a:lnSpc>
                  <a:spcPct val="99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0C900"/>
                </a:buClr>
                <a:buFont typeface="Arial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2pPr>
              <a:lvl3pPr marL="1143000" indent="-228600" eaLnBrk="0" hangingPunct="0">
                <a:lnSpc>
                  <a:spcPct val="99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0C900"/>
                </a:buClr>
                <a:buFont typeface="Arial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 i="1">
                  <a:solidFill>
                    <a:srgbClr val="FFFFFF"/>
                  </a:solidFill>
                  <a:latin typeface="Arial" charset="0"/>
                </a:defRPr>
              </a:lvl3pPr>
              <a:lvl4pPr marL="1600200" indent="-228600" eaLnBrk="0" hangingPunct="0">
                <a:lnSpc>
                  <a:spcPct val="87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0C900"/>
                </a:buClr>
                <a:buFont typeface="Marlett" pitchFamily="2" charset="2"/>
                <a:buChar char="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4pPr>
              <a:lvl5pPr marL="2057400" indent="-228600" eaLnBrk="0" hangingPunct="0">
                <a:lnSpc>
                  <a:spcPct val="137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Font typeface="Book Antiqua" pitchFamily="18" charset="0"/>
                <a:buChar char="³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5pPr>
              <a:lvl6pPr marL="2514600" indent="-228600" defTabSz="457200" eaLnBrk="0" fontAlgn="base" hangingPunct="0">
                <a:lnSpc>
                  <a:spcPct val="137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6pPr>
              <a:lvl7pPr marL="2971800" indent="-228600" defTabSz="457200" eaLnBrk="0" fontAlgn="base" hangingPunct="0">
                <a:lnSpc>
                  <a:spcPct val="137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7pPr>
              <a:lvl8pPr marL="3429000" indent="-228600" defTabSz="457200" eaLnBrk="0" fontAlgn="base" hangingPunct="0">
                <a:lnSpc>
                  <a:spcPct val="137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8pPr>
              <a:lvl9pPr marL="3886200" indent="-228600" defTabSz="457200" eaLnBrk="0" fontAlgn="base" hangingPunct="0">
                <a:lnSpc>
                  <a:spcPct val="137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Font typeface="Courier New" pitchFamily="49" charset="0"/>
                <a:buNone/>
              </a:pPr>
              <a:r>
                <a:rPr lang="en-GB" altLang="en-US" sz="2400" b="0" i="0" dirty="0">
                  <a:solidFill>
                    <a:schemeClr val="tx1"/>
                  </a:solidFill>
                  <a:latin typeface="Courier New" pitchFamily="49" charset="0"/>
                </a:rPr>
                <a:t>16</a:t>
              </a:r>
            </a:p>
          </p:txBody>
        </p:sp>
      </p:grpSp>
      <p:sp>
        <p:nvSpPr>
          <p:cNvPr id="11283" name="Text Box 19"/>
          <p:cNvSpPr txBox="1">
            <a:spLocks noChangeArrowheads="1"/>
          </p:cNvSpPr>
          <p:nvPr/>
        </p:nvSpPr>
        <p:spPr bwMode="auto">
          <a:xfrm>
            <a:off x="825500" y="2936875"/>
            <a:ext cx="1698199" cy="3715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itchFamily="18" charset="0"/>
              </a:defRPr>
            </a:lvl5pPr>
            <a:lvl6pPr defTabSz="457200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itchFamily="18" charset="0"/>
              </a:defRPr>
            </a:lvl6pPr>
            <a:lvl7pPr defTabSz="457200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itchFamily="18" charset="0"/>
              </a:defRPr>
            </a:lvl7pPr>
            <a:lvl8pPr defTabSz="457200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itchFamily="18" charset="0"/>
              </a:defRPr>
            </a:lvl8pPr>
            <a:lvl9pPr defTabSz="457200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0" hangingPunct="0">
              <a:lnSpc>
                <a:spcPct val="100000"/>
              </a:lnSpc>
              <a:buFont typeface="Courier New" pitchFamily="49" charset="0"/>
              <a:buNone/>
              <a:defRPr/>
            </a:pPr>
            <a:r>
              <a:rPr lang="en-GB" altLang="en-US" sz="1800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GB" altLang="en-US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GB" altLang="en-US" sz="1800" dirty="0" err="1">
                <a:solidFill>
                  <a:schemeClr val="tx1"/>
                </a:solidFill>
                <a:latin typeface="Courier New" pitchFamily="49" charset="0"/>
              </a:rPr>
              <a:t>num</a:t>
            </a:r>
            <a:r>
              <a:rPr lang="en-GB" altLang="en-US" sz="1800" dirty="0">
                <a:solidFill>
                  <a:schemeClr val="tx1"/>
                </a:solidFill>
                <a:latin typeface="Courier New" pitchFamily="49" charset="0"/>
              </a:rPr>
              <a:t>[] =</a:t>
            </a:r>
          </a:p>
        </p:txBody>
      </p:sp>
      <p:grpSp>
        <p:nvGrpSpPr>
          <p:cNvPr id="11284" name="Group 20"/>
          <p:cNvGrpSpPr>
            <a:grpSpLocks/>
          </p:cNvGrpSpPr>
          <p:nvPr/>
        </p:nvGrpSpPr>
        <p:grpSpPr bwMode="auto">
          <a:xfrm>
            <a:off x="563563" y="3405187"/>
            <a:ext cx="3392487" cy="1312863"/>
            <a:chOff x="355" y="2612"/>
            <a:chExt cx="2137" cy="827"/>
          </a:xfrm>
          <a:solidFill>
            <a:schemeClr val="accent5"/>
          </a:solidFill>
        </p:grpSpPr>
        <p:grpSp>
          <p:nvGrpSpPr>
            <p:cNvPr id="25658" name="Group 21"/>
            <p:cNvGrpSpPr>
              <a:grpSpLocks/>
            </p:cNvGrpSpPr>
            <p:nvPr/>
          </p:nvGrpSpPr>
          <p:grpSpPr bwMode="auto">
            <a:xfrm>
              <a:off x="355" y="2612"/>
              <a:ext cx="2137" cy="827"/>
              <a:chOff x="355" y="2612"/>
              <a:chExt cx="2137" cy="827"/>
            </a:xfrm>
            <a:grpFill/>
          </p:grpSpPr>
          <p:sp>
            <p:nvSpPr>
              <p:cNvPr id="25660" name="Oval 22"/>
              <p:cNvSpPr>
                <a:spLocks noChangeArrowheads="1"/>
              </p:cNvSpPr>
              <p:nvPr/>
            </p:nvSpPr>
            <p:spPr bwMode="auto">
              <a:xfrm>
                <a:off x="355" y="2777"/>
                <a:ext cx="1279" cy="576"/>
              </a:xfrm>
              <a:prstGeom prst="ellipse">
                <a:avLst/>
              </a:prstGeom>
              <a:grpFill/>
              <a:ln w="44280">
                <a:solidFill>
                  <a:srgbClr val="FFCC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lnSpc>
                    <a:spcPct val="99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FEC524"/>
                  </a:buClr>
                  <a:buFont typeface="Arial" charset="0"/>
                  <a:defRPr sz="3100" b="1" i="1">
                    <a:solidFill>
                      <a:srgbClr val="FEC524"/>
                    </a:solidFill>
                    <a:latin typeface="Arial" charset="0"/>
                  </a:defRPr>
                </a:lvl1pPr>
                <a:lvl2pPr marL="742950" indent="-285750" eaLnBrk="0" hangingPunct="0">
                  <a:lnSpc>
                    <a:spcPct val="99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60C900"/>
                  </a:buClr>
                  <a:buFont typeface="Arial" charset="0"/>
                  <a:buChar char="•"/>
                  <a:defRPr sz="2600">
                    <a:solidFill>
                      <a:srgbClr val="FFFFFF"/>
                    </a:solidFill>
                    <a:latin typeface="Arial" charset="0"/>
                  </a:defRPr>
                </a:lvl2pPr>
                <a:lvl3pPr marL="1143000" indent="-228600" eaLnBrk="0" hangingPunct="0">
                  <a:lnSpc>
                    <a:spcPct val="99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60C900"/>
                  </a:buClr>
                  <a:buFont typeface="Arial" charset="0"/>
                  <a:buChar char="–"/>
                  <a:defRPr sz="2600" i="1">
                    <a:solidFill>
                      <a:srgbClr val="FFFFFF"/>
                    </a:solidFill>
                    <a:latin typeface="Arial" charset="0"/>
                  </a:defRPr>
                </a:lvl3pPr>
                <a:lvl4pPr marL="1600200" indent="-228600" eaLnBrk="0" hangingPunct="0">
                  <a:lnSpc>
                    <a:spcPct val="87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60C900"/>
                  </a:buClr>
                  <a:buFont typeface="Marlett" pitchFamily="2" charset="2"/>
                  <a:buChar char=""/>
                  <a:defRPr sz="2600">
                    <a:solidFill>
                      <a:srgbClr val="FFFFFF"/>
                    </a:solidFill>
                    <a:latin typeface="Arial" charset="0"/>
                  </a:defRPr>
                </a:lvl4pPr>
                <a:lvl5pPr marL="2057400" indent="-228600" eaLnBrk="0" hangingPunct="0">
                  <a:lnSpc>
                    <a:spcPct val="137000"/>
                  </a:lnSpc>
                  <a:spcBef>
                    <a:spcPts val="4800"/>
                  </a:spcBef>
                  <a:spcAft>
                    <a:spcPts val="4800"/>
                  </a:spcAft>
                  <a:buClr>
                    <a:srgbClr val="60C900"/>
                  </a:buClr>
                  <a:buFont typeface="Book Antiqua" pitchFamily="18" charset="0"/>
                  <a:buChar char="³"/>
                  <a:defRPr sz="2600">
                    <a:solidFill>
                      <a:srgbClr val="FFFFFF"/>
                    </a:solidFill>
                    <a:latin typeface="Arial" charset="0"/>
                  </a:defRPr>
                </a:lvl5pPr>
                <a:lvl6pPr marL="2514600" indent="-228600" defTabSz="457200" eaLnBrk="0" fontAlgn="base" hangingPunct="0">
                  <a:lnSpc>
                    <a:spcPct val="137000"/>
                  </a:lnSpc>
                  <a:spcBef>
                    <a:spcPts val="4800"/>
                  </a:spcBef>
                  <a:spcAft>
                    <a:spcPts val="4800"/>
                  </a:spcAft>
                  <a:buClr>
                    <a:srgbClr val="60C900"/>
                  </a:buClr>
                  <a:buSzPct val="100000"/>
                  <a:buFont typeface="Book Antiqua" pitchFamily="18" charset="0"/>
                  <a:buChar char="³"/>
                  <a:defRPr sz="2600">
                    <a:solidFill>
                      <a:srgbClr val="FFFFFF"/>
                    </a:solidFill>
                    <a:latin typeface="Arial" charset="0"/>
                  </a:defRPr>
                </a:lvl6pPr>
                <a:lvl7pPr marL="2971800" indent="-228600" defTabSz="457200" eaLnBrk="0" fontAlgn="base" hangingPunct="0">
                  <a:lnSpc>
                    <a:spcPct val="137000"/>
                  </a:lnSpc>
                  <a:spcBef>
                    <a:spcPts val="4800"/>
                  </a:spcBef>
                  <a:spcAft>
                    <a:spcPts val="4800"/>
                  </a:spcAft>
                  <a:buClr>
                    <a:srgbClr val="60C900"/>
                  </a:buClr>
                  <a:buSzPct val="100000"/>
                  <a:buFont typeface="Book Antiqua" pitchFamily="18" charset="0"/>
                  <a:buChar char="³"/>
                  <a:defRPr sz="2600">
                    <a:solidFill>
                      <a:srgbClr val="FFFFFF"/>
                    </a:solidFill>
                    <a:latin typeface="Arial" charset="0"/>
                  </a:defRPr>
                </a:lvl7pPr>
                <a:lvl8pPr marL="3429000" indent="-228600" defTabSz="457200" eaLnBrk="0" fontAlgn="base" hangingPunct="0">
                  <a:lnSpc>
                    <a:spcPct val="137000"/>
                  </a:lnSpc>
                  <a:spcBef>
                    <a:spcPts val="4800"/>
                  </a:spcBef>
                  <a:spcAft>
                    <a:spcPts val="4800"/>
                  </a:spcAft>
                  <a:buClr>
                    <a:srgbClr val="60C900"/>
                  </a:buClr>
                  <a:buSzPct val="100000"/>
                  <a:buFont typeface="Book Antiqua" pitchFamily="18" charset="0"/>
                  <a:buChar char="³"/>
                  <a:defRPr sz="2600">
                    <a:solidFill>
                      <a:srgbClr val="FFFFFF"/>
                    </a:solidFill>
                    <a:latin typeface="Arial" charset="0"/>
                  </a:defRPr>
                </a:lvl8pPr>
                <a:lvl9pPr marL="3886200" indent="-228600" defTabSz="457200" eaLnBrk="0" fontAlgn="base" hangingPunct="0">
                  <a:lnSpc>
                    <a:spcPct val="137000"/>
                  </a:lnSpc>
                  <a:spcBef>
                    <a:spcPts val="4800"/>
                  </a:spcBef>
                  <a:spcAft>
                    <a:spcPts val="4800"/>
                  </a:spcAft>
                  <a:buClr>
                    <a:srgbClr val="60C900"/>
                  </a:buClr>
                  <a:buSzPct val="100000"/>
                  <a:buFont typeface="Book Antiqua" pitchFamily="18" charset="0"/>
                  <a:buChar char="³"/>
                  <a:defRPr sz="2600">
                    <a:solidFill>
                      <a:srgbClr val="FFFFFF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lnSpc>
                    <a:spcPct val="116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FFFFFF"/>
                  </a:buClr>
                  <a:buFont typeface="Times New Roman" pitchFamily="18" charset="0"/>
                  <a:buNone/>
                </a:pPr>
                <a:endParaRPr lang="en-US" altLang="en-US" sz="2400" b="0" i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5661" name="Oval 23"/>
              <p:cNvSpPr>
                <a:spLocks noChangeArrowheads="1"/>
              </p:cNvSpPr>
              <p:nvPr/>
            </p:nvSpPr>
            <p:spPr bwMode="auto">
              <a:xfrm>
                <a:off x="2122" y="2612"/>
                <a:ext cx="371" cy="828"/>
              </a:xfrm>
              <a:prstGeom prst="ellipse">
                <a:avLst/>
              </a:prstGeom>
              <a:noFill/>
              <a:ln w="44280">
                <a:solidFill>
                  <a:srgbClr val="FFCC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lnSpc>
                    <a:spcPct val="99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FEC524"/>
                  </a:buClr>
                  <a:buFont typeface="Arial" charset="0"/>
                  <a:defRPr sz="3100" b="1" i="1">
                    <a:solidFill>
                      <a:srgbClr val="FEC524"/>
                    </a:solidFill>
                    <a:latin typeface="Arial" charset="0"/>
                  </a:defRPr>
                </a:lvl1pPr>
                <a:lvl2pPr marL="742950" indent="-285750" eaLnBrk="0" hangingPunct="0">
                  <a:lnSpc>
                    <a:spcPct val="99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60C900"/>
                  </a:buClr>
                  <a:buFont typeface="Arial" charset="0"/>
                  <a:buChar char="•"/>
                  <a:defRPr sz="2600">
                    <a:solidFill>
                      <a:srgbClr val="FFFFFF"/>
                    </a:solidFill>
                    <a:latin typeface="Arial" charset="0"/>
                  </a:defRPr>
                </a:lvl2pPr>
                <a:lvl3pPr marL="1143000" indent="-228600" eaLnBrk="0" hangingPunct="0">
                  <a:lnSpc>
                    <a:spcPct val="99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60C900"/>
                  </a:buClr>
                  <a:buFont typeface="Arial" charset="0"/>
                  <a:buChar char="–"/>
                  <a:defRPr sz="2600" i="1">
                    <a:solidFill>
                      <a:srgbClr val="FFFFFF"/>
                    </a:solidFill>
                    <a:latin typeface="Arial" charset="0"/>
                  </a:defRPr>
                </a:lvl3pPr>
                <a:lvl4pPr marL="1600200" indent="-228600" eaLnBrk="0" hangingPunct="0">
                  <a:lnSpc>
                    <a:spcPct val="87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60C900"/>
                  </a:buClr>
                  <a:buFont typeface="Marlett" pitchFamily="2" charset="2"/>
                  <a:buChar char=""/>
                  <a:defRPr sz="2600">
                    <a:solidFill>
                      <a:srgbClr val="FFFFFF"/>
                    </a:solidFill>
                    <a:latin typeface="Arial" charset="0"/>
                  </a:defRPr>
                </a:lvl4pPr>
                <a:lvl5pPr marL="2057400" indent="-228600" eaLnBrk="0" hangingPunct="0">
                  <a:lnSpc>
                    <a:spcPct val="137000"/>
                  </a:lnSpc>
                  <a:spcBef>
                    <a:spcPts val="4800"/>
                  </a:spcBef>
                  <a:spcAft>
                    <a:spcPts val="4800"/>
                  </a:spcAft>
                  <a:buClr>
                    <a:srgbClr val="60C900"/>
                  </a:buClr>
                  <a:buFont typeface="Book Antiqua" pitchFamily="18" charset="0"/>
                  <a:buChar char="³"/>
                  <a:defRPr sz="2600">
                    <a:solidFill>
                      <a:srgbClr val="FFFFFF"/>
                    </a:solidFill>
                    <a:latin typeface="Arial" charset="0"/>
                  </a:defRPr>
                </a:lvl5pPr>
                <a:lvl6pPr marL="2514600" indent="-228600" defTabSz="457200" eaLnBrk="0" fontAlgn="base" hangingPunct="0">
                  <a:lnSpc>
                    <a:spcPct val="137000"/>
                  </a:lnSpc>
                  <a:spcBef>
                    <a:spcPts val="4800"/>
                  </a:spcBef>
                  <a:spcAft>
                    <a:spcPts val="4800"/>
                  </a:spcAft>
                  <a:buClr>
                    <a:srgbClr val="60C900"/>
                  </a:buClr>
                  <a:buSzPct val="100000"/>
                  <a:buFont typeface="Book Antiqua" pitchFamily="18" charset="0"/>
                  <a:buChar char="³"/>
                  <a:defRPr sz="2600">
                    <a:solidFill>
                      <a:srgbClr val="FFFFFF"/>
                    </a:solidFill>
                    <a:latin typeface="Arial" charset="0"/>
                  </a:defRPr>
                </a:lvl6pPr>
                <a:lvl7pPr marL="2971800" indent="-228600" defTabSz="457200" eaLnBrk="0" fontAlgn="base" hangingPunct="0">
                  <a:lnSpc>
                    <a:spcPct val="137000"/>
                  </a:lnSpc>
                  <a:spcBef>
                    <a:spcPts val="4800"/>
                  </a:spcBef>
                  <a:spcAft>
                    <a:spcPts val="4800"/>
                  </a:spcAft>
                  <a:buClr>
                    <a:srgbClr val="60C900"/>
                  </a:buClr>
                  <a:buSzPct val="100000"/>
                  <a:buFont typeface="Book Antiqua" pitchFamily="18" charset="0"/>
                  <a:buChar char="³"/>
                  <a:defRPr sz="2600">
                    <a:solidFill>
                      <a:srgbClr val="FFFFFF"/>
                    </a:solidFill>
                    <a:latin typeface="Arial" charset="0"/>
                  </a:defRPr>
                </a:lvl7pPr>
                <a:lvl8pPr marL="3429000" indent="-228600" defTabSz="457200" eaLnBrk="0" fontAlgn="base" hangingPunct="0">
                  <a:lnSpc>
                    <a:spcPct val="137000"/>
                  </a:lnSpc>
                  <a:spcBef>
                    <a:spcPts val="4800"/>
                  </a:spcBef>
                  <a:spcAft>
                    <a:spcPts val="4800"/>
                  </a:spcAft>
                  <a:buClr>
                    <a:srgbClr val="60C900"/>
                  </a:buClr>
                  <a:buSzPct val="100000"/>
                  <a:buFont typeface="Book Antiqua" pitchFamily="18" charset="0"/>
                  <a:buChar char="³"/>
                  <a:defRPr sz="2600">
                    <a:solidFill>
                      <a:srgbClr val="FFFFFF"/>
                    </a:solidFill>
                    <a:latin typeface="Arial" charset="0"/>
                  </a:defRPr>
                </a:lvl8pPr>
                <a:lvl9pPr marL="3886200" indent="-228600" defTabSz="457200" eaLnBrk="0" fontAlgn="base" hangingPunct="0">
                  <a:lnSpc>
                    <a:spcPct val="137000"/>
                  </a:lnSpc>
                  <a:spcBef>
                    <a:spcPts val="4800"/>
                  </a:spcBef>
                  <a:spcAft>
                    <a:spcPts val="4800"/>
                  </a:spcAft>
                  <a:buClr>
                    <a:srgbClr val="60C900"/>
                  </a:buClr>
                  <a:buSzPct val="100000"/>
                  <a:buFont typeface="Book Antiqua" pitchFamily="18" charset="0"/>
                  <a:buChar char="³"/>
                  <a:defRPr sz="2600">
                    <a:solidFill>
                      <a:srgbClr val="FFFFFF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lnSpc>
                    <a:spcPct val="116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FFFFFF"/>
                  </a:buClr>
                  <a:buFont typeface="Times New Roman" pitchFamily="18" charset="0"/>
                  <a:buNone/>
                </a:pPr>
                <a:endParaRPr lang="en-US" altLang="en-US" sz="2400" b="0" i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5662" name="Line 24"/>
              <p:cNvSpPr>
                <a:spLocks noChangeShapeType="1"/>
              </p:cNvSpPr>
              <p:nvPr/>
            </p:nvSpPr>
            <p:spPr bwMode="auto">
              <a:xfrm flipV="1">
                <a:off x="1633" y="3029"/>
                <a:ext cx="490" cy="41"/>
              </a:xfrm>
              <a:prstGeom prst="line">
                <a:avLst/>
              </a:prstGeom>
              <a:grpFill/>
              <a:ln w="44280">
                <a:solidFill>
                  <a:srgbClr val="FFCC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sp>
          <p:nvSpPr>
            <p:cNvPr id="11289" name="Text Box 25"/>
            <p:cNvSpPr txBox="1">
              <a:spLocks noChangeArrowheads="1"/>
            </p:cNvSpPr>
            <p:nvPr/>
          </p:nvSpPr>
          <p:spPr bwMode="auto">
            <a:xfrm>
              <a:off x="418" y="2965"/>
              <a:ext cx="722" cy="234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5pPr>
              <a:lvl6pPr defTabSz="457200" fontAlgn="base">
                <a:lnSpc>
                  <a:spcPct val="11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6pPr>
              <a:lvl7pPr defTabSz="457200" fontAlgn="base">
                <a:lnSpc>
                  <a:spcPct val="11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7pPr>
              <a:lvl8pPr defTabSz="457200" fontAlgn="base">
                <a:lnSpc>
                  <a:spcPct val="11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8pPr>
              <a:lvl9pPr defTabSz="457200" fontAlgn="base">
                <a:lnSpc>
                  <a:spcPct val="11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9pPr>
            </a:lstStyle>
            <a:p>
              <a:pPr eaLnBrk="0" hangingPunct="0">
                <a:lnSpc>
                  <a:spcPct val="100000"/>
                </a:lnSpc>
                <a:buFont typeface="Courier New" pitchFamily="49" charset="0"/>
                <a:buNone/>
                <a:defRPr/>
              </a:pPr>
              <a:r>
                <a:rPr lang="en-GB" altLang="en-US" sz="1800" dirty="0">
                  <a:solidFill>
                    <a:schemeClr val="tx1"/>
                  </a:solidFill>
                  <a:latin typeface="Courier New" pitchFamily="49" charset="0"/>
                </a:rPr>
                <a:t>&amp;</a:t>
              </a:r>
              <a:r>
                <a:rPr lang="en-GB" altLang="en-US" sz="1800" dirty="0" err="1">
                  <a:solidFill>
                    <a:schemeClr val="tx1"/>
                  </a:solidFill>
                  <a:latin typeface="Courier New" pitchFamily="49" charset="0"/>
                </a:rPr>
                <a:t>num</a:t>
              </a:r>
              <a:r>
                <a:rPr lang="en-GB" altLang="en-US" sz="1800" dirty="0">
                  <a:solidFill>
                    <a:schemeClr val="tx1"/>
                  </a:solidFill>
                  <a:latin typeface="Courier New" pitchFamily="49" charset="0"/>
                </a:rPr>
                <a:t>[0]</a:t>
              </a:r>
            </a:p>
          </p:txBody>
        </p:sp>
      </p:grpSp>
      <p:grpSp>
        <p:nvGrpSpPr>
          <p:cNvPr id="11290" name="Group 26"/>
          <p:cNvGrpSpPr>
            <a:grpSpLocks/>
          </p:cNvGrpSpPr>
          <p:nvPr/>
        </p:nvGrpSpPr>
        <p:grpSpPr bwMode="auto">
          <a:xfrm>
            <a:off x="981075" y="3395662"/>
            <a:ext cx="3392488" cy="1312863"/>
            <a:chOff x="618" y="2606"/>
            <a:chExt cx="2137" cy="827"/>
          </a:xfrm>
          <a:solidFill>
            <a:schemeClr val="accent5"/>
          </a:solidFill>
        </p:grpSpPr>
        <p:grpSp>
          <p:nvGrpSpPr>
            <p:cNvPr id="25653" name="Group 27"/>
            <p:cNvGrpSpPr>
              <a:grpSpLocks/>
            </p:cNvGrpSpPr>
            <p:nvPr/>
          </p:nvGrpSpPr>
          <p:grpSpPr bwMode="auto">
            <a:xfrm>
              <a:off x="618" y="2606"/>
              <a:ext cx="2137" cy="827"/>
              <a:chOff x="618" y="2606"/>
              <a:chExt cx="2137" cy="827"/>
            </a:xfrm>
            <a:grpFill/>
          </p:grpSpPr>
          <p:sp>
            <p:nvSpPr>
              <p:cNvPr id="25655" name="Oval 28"/>
              <p:cNvSpPr>
                <a:spLocks noChangeArrowheads="1"/>
              </p:cNvSpPr>
              <p:nvPr/>
            </p:nvSpPr>
            <p:spPr bwMode="auto">
              <a:xfrm>
                <a:off x="618" y="2771"/>
                <a:ext cx="1279" cy="576"/>
              </a:xfrm>
              <a:prstGeom prst="ellipse">
                <a:avLst/>
              </a:prstGeom>
              <a:grpFill/>
              <a:ln w="44280">
                <a:solidFill>
                  <a:srgbClr val="FFCC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lnSpc>
                    <a:spcPct val="99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FEC524"/>
                  </a:buClr>
                  <a:buFont typeface="Arial" charset="0"/>
                  <a:defRPr sz="3100" b="1" i="1">
                    <a:solidFill>
                      <a:srgbClr val="FEC524"/>
                    </a:solidFill>
                    <a:latin typeface="Arial" charset="0"/>
                  </a:defRPr>
                </a:lvl1pPr>
                <a:lvl2pPr marL="742950" indent="-285750" eaLnBrk="0" hangingPunct="0">
                  <a:lnSpc>
                    <a:spcPct val="99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60C900"/>
                  </a:buClr>
                  <a:buFont typeface="Arial" charset="0"/>
                  <a:buChar char="•"/>
                  <a:defRPr sz="2600">
                    <a:solidFill>
                      <a:srgbClr val="FFFFFF"/>
                    </a:solidFill>
                    <a:latin typeface="Arial" charset="0"/>
                  </a:defRPr>
                </a:lvl2pPr>
                <a:lvl3pPr marL="1143000" indent="-228600" eaLnBrk="0" hangingPunct="0">
                  <a:lnSpc>
                    <a:spcPct val="99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60C900"/>
                  </a:buClr>
                  <a:buFont typeface="Arial" charset="0"/>
                  <a:buChar char="–"/>
                  <a:defRPr sz="2600" i="1">
                    <a:solidFill>
                      <a:srgbClr val="FFFFFF"/>
                    </a:solidFill>
                    <a:latin typeface="Arial" charset="0"/>
                  </a:defRPr>
                </a:lvl3pPr>
                <a:lvl4pPr marL="1600200" indent="-228600" eaLnBrk="0" hangingPunct="0">
                  <a:lnSpc>
                    <a:spcPct val="87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60C900"/>
                  </a:buClr>
                  <a:buFont typeface="Marlett" pitchFamily="2" charset="2"/>
                  <a:buChar char=""/>
                  <a:defRPr sz="2600">
                    <a:solidFill>
                      <a:srgbClr val="FFFFFF"/>
                    </a:solidFill>
                    <a:latin typeface="Arial" charset="0"/>
                  </a:defRPr>
                </a:lvl4pPr>
                <a:lvl5pPr marL="2057400" indent="-228600" eaLnBrk="0" hangingPunct="0">
                  <a:lnSpc>
                    <a:spcPct val="137000"/>
                  </a:lnSpc>
                  <a:spcBef>
                    <a:spcPts val="4800"/>
                  </a:spcBef>
                  <a:spcAft>
                    <a:spcPts val="4800"/>
                  </a:spcAft>
                  <a:buClr>
                    <a:srgbClr val="60C900"/>
                  </a:buClr>
                  <a:buFont typeface="Book Antiqua" pitchFamily="18" charset="0"/>
                  <a:buChar char="³"/>
                  <a:defRPr sz="2600">
                    <a:solidFill>
                      <a:srgbClr val="FFFFFF"/>
                    </a:solidFill>
                    <a:latin typeface="Arial" charset="0"/>
                  </a:defRPr>
                </a:lvl5pPr>
                <a:lvl6pPr marL="2514600" indent="-228600" defTabSz="457200" eaLnBrk="0" fontAlgn="base" hangingPunct="0">
                  <a:lnSpc>
                    <a:spcPct val="137000"/>
                  </a:lnSpc>
                  <a:spcBef>
                    <a:spcPts val="4800"/>
                  </a:spcBef>
                  <a:spcAft>
                    <a:spcPts val="4800"/>
                  </a:spcAft>
                  <a:buClr>
                    <a:srgbClr val="60C900"/>
                  </a:buClr>
                  <a:buSzPct val="100000"/>
                  <a:buFont typeface="Book Antiqua" pitchFamily="18" charset="0"/>
                  <a:buChar char="³"/>
                  <a:defRPr sz="2600">
                    <a:solidFill>
                      <a:srgbClr val="FFFFFF"/>
                    </a:solidFill>
                    <a:latin typeface="Arial" charset="0"/>
                  </a:defRPr>
                </a:lvl6pPr>
                <a:lvl7pPr marL="2971800" indent="-228600" defTabSz="457200" eaLnBrk="0" fontAlgn="base" hangingPunct="0">
                  <a:lnSpc>
                    <a:spcPct val="137000"/>
                  </a:lnSpc>
                  <a:spcBef>
                    <a:spcPts val="4800"/>
                  </a:spcBef>
                  <a:spcAft>
                    <a:spcPts val="4800"/>
                  </a:spcAft>
                  <a:buClr>
                    <a:srgbClr val="60C900"/>
                  </a:buClr>
                  <a:buSzPct val="100000"/>
                  <a:buFont typeface="Book Antiqua" pitchFamily="18" charset="0"/>
                  <a:buChar char="³"/>
                  <a:defRPr sz="2600">
                    <a:solidFill>
                      <a:srgbClr val="FFFFFF"/>
                    </a:solidFill>
                    <a:latin typeface="Arial" charset="0"/>
                  </a:defRPr>
                </a:lvl7pPr>
                <a:lvl8pPr marL="3429000" indent="-228600" defTabSz="457200" eaLnBrk="0" fontAlgn="base" hangingPunct="0">
                  <a:lnSpc>
                    <a:spcPct val="137000"/>
                  </a:lnSpc>
                  <a:spcBef>
                    <a:spcPts val="4800"/>
                  </a:spcBef>
                  <a:spcAft>
                    <a:spcPts val="4800"/>
                  </a:spcAft>
                  <a:buClr>
                    <a:srgbClr val="60C900"/>
                  </a:buClr>
                  <a:buSzPct val="100000"/>
                  <a:buFont typeface="Book Antiqua" pitchFamily="18" charset="0"/>
                  <a:buChar char="³"/>
                  <a:defRPr sz="2600">
                    <a:solidFill>
                      <a:srgbClr val="FFFFFF"/>
                    </a:solidFill>
                    <a:latin typeface="Arial" charset="0"/>
                  </a:defRPr>
                </a:lvl8pPr>
                <a:lvl9pPr marL="3886200" indent="-228600" defTabSz="457200" eaLnBrk="0" fontAlgn="base" hangingPunct="0">
                  <a:lnSpc>
                    <a:spcPct val="137000"/>
                  </a:lnSpc>
                  <a:spcBef>
                    <a:spcPts val="4800"/>
                  </a:spcBef>
                  <a:spcAft>
                    <a:spcPts val="4800"/>
                  </a:spcAft>
                  <a:buClr>
                    <a:srgbClr val="60C900"/>
                  </a:buClr>
                  <a:buSzPct val="100000"/>
                  <a:buFont typeface="Book Antiqua" pitchFamily="18" charset="0"/>
                  <a:buChar char="³"/>
                  <a:defRPr sz="2600">
                    <a:solidFill>
                      <a:srgbClr val="FFFFFF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lnSpc>
                    <a:spcPct val="116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FFFFFF"/>
                  </a:buClr>
                  <a:buFont typeface="Times New Roman" pitchFamily="18" charset="0"/>
                  <a:buNone/>
                </a:pPr>
                <a:endParaRPr lang="en-US" altLang="en-US" sz="2400" b="0" i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5656" name="Oval 29"/>
              <p:cNvSpPr>
                <a:spLocks noChangeArrowheads="1"/>
              </p:cNvSpPr>
              <p:nvPr/>
            </p:nvSpPr>
            <p:spPr bwMode="auto">
              <a:xfrm>
                <a:off x="2385" y="2606"/>
                <a:ext cx="371" cy="828"/>
              </a:xfrm>
              <a:prstGeom prst="ellipse">
                <a:avLst/>
              </a:prstGeom>
              <a:noFill/>
              <a:ln w="44280">
                <a:solidFill>
                  <a:srgbClr val="FFCC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lnSpc>
                    <a:spcPct val="99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FEC524"/>
                  </a:buClr>
                  <a:buFont typeface="Arial" charset="0"/>
                  <a:defRPr sz="3100" b="1" i="1">
                    <a:solidFill>
                      <a:srgbClr val="FEC524"/>
                    </a:solidFill>
                    <a:latin typeface="Arial" charset="0"/>
                  </a:defRPr>
                </a:lvl1pPr>
                <a:lvl2pPr marL="742950" indent="-285750" eaLnBrk="0" hangingPunct="0">
                  <a:lnSpc>
                    <a:spcPct val="99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60C900"/>
                  </a:buClr>
                  <a:buFont typeface="Arial" charset="0"/>
                  <a:buChar char="•"/>
                  <a:defRPr sz="2600">
                    <a:solidFill>
                      <a:srgbClr val="FFFFFF"/>
                    </a:solidFill>
                    <a:latin typeface="Arial" charset="0"/>
                  </a:defRPr>
                </a:lvl2pPr>
                <a:lvl3pPr marL="1143000" indent="-228600" eaLnBrk="0" hangingPunct="0">
                  <a:lnSpc>
                    <a:spcPct val="99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60C900"/>
                  </a:buClr>
                  <a:buFont typeface="Arial" charset="0"/>
                  <a:buChar char="–"/>
                  <a:defRPr sz="2600" i="1">
                    <a:solidFill>
                      <a:srgbClr val="FFFFFF"/>
                    </a:solidFill>
                    <a:latin typeface="Arial" charset="0"/>
                  </a:defRPr>
                </a:lvl3pPr>
                <a:lvl4pPr marL="1600200" indent="-228600" eaLnBrk="0" hangingPunct="0">
                  <a:lnSpc>
                    <a:spcPct val="87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60C900"/>
                  </a:buClr>
                  <a:buFont typeface="Marlett" pitchFamily="2" charset="2"/>
                  <a:buChar char=""/>
                  <a:defRPr sz="2600">
                    <a:solidFill>
                      <a:srgbClr val="FFFFFF"/>
                    </a:solidFill>
                    <a:latin typeface="Arial" charset="0"/>
                  </a:defRPr>
                </a:lvl4pPr>
                <a:lvl5pPr marL="2057400" indent="-228600" eaLnBrk="0" hangingPunct="0">
                  <a:lnSpc>
                    <a:spcPct val="137000"/>
                  </a:lnSpc>
                  <a:spcBef>
                    <a:spcPts val="4800"/>
                  </a:spcBef>
                  <a:spcAft>
                    <a:spcPts val="4800"/>
                  </a:spcAft>
                  <a:buClr>
                    <a:srgbClr val="60C900"/>
                  </a:buClr>
                  <a:buFont typeface="Book Antiqua" pitchFamily="18" charset="0"/>
                  <a:buChar char="³"/>
                  <a:defRPr sz="2600">
                    <a:solidFill>
                      <a:srgbClr val="FFFFFF"/>
                    </a:solidFill>
                    <a:latin typeface="Arial" charset="0"/>
                  </a:defRPr>
                </a:lvl5pPr>
                <a:lvl6pPr marL="2514600" indent="-228600" defTabSz="457200" eaLnBrk="0" fontAlgn="base" hangingPunct="0">
                  <a:lnSpc>
                    <a:spcPct val="137000"/>
                  </a:lnSpc>
                  <a:spcBef>
                    <a:spcPts val="4800"/>
                  </a:spcBef>
                  <a:spcAft>
                    <a:spcPts val="4800"/>
                  </a:spcAft>
                  <a:buClr>
                    <a:srgbClr val="60C900"/>
                  </a:buClr>
                  <a:buSzPct val="100000"/>
                  <a:buFont typeface="Book Antiqua" pitchFamily="18" charset="0"/>
                  <a:buChar char="³"/>
                  <a:defRPr sz="2600">
                    <a:solidFill>
                      <a:srgbClr val="FFFFFF"/>
                    </a:solidFill>
                    <a:latin typeface="Arial" charset="0"/>
                  </a:defRPr>
                </a:lvl6pPr>
                <a:lvl7pPr marL="2971800" indent="-228600" defTabSz="457200" eaLnBrk="0" fontAlgn="base" hangingPunct="0">
                  <a:lnSpc>
                    <a:spcPct val="137000"/>
                  </a:lnSpc>
                  <a:spcBef>
                    <a:spcPts val="4800"/>
                  </a:spcBef>
                  <a:spcAft>
                    <a:spcPts val="4800"/>
                  </a:spcAft>
                  <a:buClr>
                    <a:srgbClr val="60C900"/>
                  </a:buClr>
                  <a:buSzPct val="100000"/>
                  <a:buFont typeface="Book Antiqua" pitchFamily="18" charset="0"/>
                  <a:buChar char="³"/>
                  <a:defRPr sz="2600">
                    <a:solidFill>
                      <a:srgbClr val="FFFFFF"/>
                    </a:solidFill>
                    <a:latin typeface="Arial" charset="0"/>
                  </a:defRPr>
                </a:lvl7pPr>
                <a:lvl8pPr marL="3429000" indent="-228600" defTabSz="457200" eaLnBrk="0" fontAlgn="base" hangingPunct="0">
                  <a:lnSpc>
                    <a:spcPct val="137000"/>
                  </a:lnSpc>
                  <a:spcBef>
                    <a:spcPts val="4800"/>
                  </a:spcBef>
                  <a:spcAft>
                    <a:spcPts val="4800"/>
                  </a:spcAft>
                  <a:buClr>
                    <a:srgbClr val="60C900"/>
                  </a:buClr>
                  <a:buSzPct val="100000"/>
                  <a:buFont typeface="Book Antiqua" pitchFamily="18" charset="0"/>
                  <a:buChar char="³"/>
                  <a:defRPr sz="2600">
                    <a:solidFill>
                      <a:srgbClr val="FFFFFF"/>
                    </a:solidFill>
                    <a:latin typeface="Arial" charset="0"/>
                  </a:defRPr>
                </a:lvl8pPr>
                <a:lvl9pPr marL="3886200" indent="-228600" defTabSz="457200" eaLnBrk="0" fontAlgn="base" hangingPunct="0">
                  <a:lnSpc>
                    <a:spcPct val="137000"/>
                  </a:lnSpc>
                  <a:spcBef>
                    <a:spcPts val="4800"/>
                  </a:spcBef>
                  <a:spcAft>
                    <a:spcPts val="4800"/>
                  </a:spcAft>
                  <a:buClr>
                    <a:srgbClr val="60C900"/>
                  </a:buClr>
                  <a:buSzPct val="100000"/>
                  <a:buFont typeface="Book Antiqua" pitchFamily="18" charset="0"/>
                  <a:buChar char="³"/>
                  <a:defRPr sz="2600">
                    <a:solidFill>
                      <a:srgbClr val="FFFFFF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lnSpc>
                    <a:spcPct val="116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FFFFFF"/>
                  </a:buClr>
                  <a:buFont typeface="Times New Roman" pitchFamily="18" charset="0"/>
                  <a:buNone/>
                </a:pPr>
                <a:endParaRPr lang="en-US" altLang="en-US" sz="2400" b="0" i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5657" name="Line 30"/>
              <p:cNvSpPr>
                <a:spLocks noChangeShapeType="1"/>
              </p:cNvSpPr>
              <p:nvPr/>
            </p:nvSpPr>
            <p:spPr bwMode="auto">
              <a:xfrm flipV="1">
                <a:off x="1896" y="3023"/>
                <a:ext cx="490" cy="41"/>
              </a:xfrm>
              <a:prstGeom prst="line">
                <a:avLst/>
              </a:prstGeom>
              <a:grpFill/>
              <a:ln w="44280">
                <a:solidFill>
                  <a:srgbClr val="FFCC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sp>
          <p:nvSpPr>
            <p:cNvPr id="11295" name="Text Box 31"/>
            <p:cNvSpPr txBox="1">
              <a:spLocks noChangeArrowheads="1"/>
            </p:cNvSpPr>
            <p:nvPr/>
          </p:nvSpPr>
          <p:spPr bwMode="auto">
            <a:xfrm>
              <a:off x="681" y="2959"/>
              <a:ext cx="722" cy="234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5pPr>
              <a:lvl6pPr defTabSz="457200" fontAlgn="base">
                <a:lnSpc>
                  <a:spcPct val="11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6pPr>
              <a:lvl7pPr defTabSz="457200" fontAlgn="base">
                <a:lnSpc>
                  <a:spcPct val="11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7pPr>
              <a:lvl8pPr defTabSz="457200" fontAlgn="base">
                <a:lnSpc>
                  <a:spcPct val="11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8pPr>
              <a:lvl9pPr defTabSz="457200" fontAlgn="base">
                <a:lnSpc>
                  <a:spcPct val="11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9pPr>
            </a:lstStyle>
            <a:p>
              <a:pPr eaLnBrk="0" hangingPunct="0">
                <a:lnSpc>
                  <a:spcPct val="100000"/>
                </a:lnSpc>
                <a:buFont typeface="Courier New" pitchFamily="49" charset="0"/>
                <a:buNone/>
                <a:defRPr/>
              </a:pPr>
              <a:r>
                <a:rPr lang="en-GB" altLang="en-US" sz="1800" dirty="0">
                  <a:solidFill>
                    <a:schemeClr val="tx1"/>
                  </a:solidFill>
                  <a:latin typeface="Courier New" pitchFamily="49" charset="0"/>
                </a:rPr>
                <a:t>&amp;</a:t>
              </a:r>
              <a:r>
                <a:rPr lang="en-GB" altLang="en-US" sz="1800" dirty="0" err="1">
                  <a:solidFill>
                    <a:schemeClr val="tx1"/>
                  </a:solidFill>
                  <a:latin typeface="Courier New" pitchFamily="49" charset="0"/>
                </a:rPr>
                <a:t>num</a:t>
              </a:r>
              <a:r>
                <a:rPr lang="en-GB" altLang="en-US" sz="1800" dirty="0">
                  <a:solidFill>
                    <a:schemeClr val="tx1"/>
                  </a:solidFill>
                  <a:latin typeface="Courier New" pitchFamily="49" charset="0"/>
                </a:rPr>
                <a:t>[1]</a:t>
              </a:r>
            </a:p>
          </p:txBody>
        </p:sp>
      </p:grpSp>
      <p:grpSp>
        <p:nvGrpSpPr>
          <p:cNvPr id="11296" name="Group 32"/>
          <p:cNvGrpSpPr>
            <a:grpSpLocks/>
          </p:cNvGrpSpPr>
          <p:nvPr/>
        </p:nvGrpSpPr>
        <p:grpSpPr bwMode="auto">
          <a:xfrm>
            <a:off x="1384300" y="3386137"/>
            <a:ext cx="3392488" cy="1312863"/>
            <a:chOff x="872" y="2600"/>
            <a:chExt cx="2137" cy="827"/>
          </a:xfrm>
          <a:solidFill>
            <a:schemeClr val="accent5"/>
          </a:solidFill>
        </p:grpSpPr>
        <p:grpSp>
          <p:nvGrpSpPr>
            <p:cNvPr id="25648" name="Group 33"/>
            <p:cNvGrpSpPr>
              <a:grpSpLocks/>
            </p:cNvGrpSpPr>
            <p:nvPr/>
          </p:nvGrpSpPr>
          <p:grpSpPr bwMode="auto">
            <a:xfrm>
              <a:off x="872" y="2600"/>
              <a:ext cx="2137" cy="827"/>
              <a:chOff x="872" y="2600"/>
              <a:chExt cx="2137" cy="827"/>
            </a:xfrm>
            <a:grpFill/>
          </p:grpSpPr>
          <p:sp>
            <p:nvSpPr>
              <p:cNvPr id="25650" name="Oval 34"/>
              <p:cNvSpPr>
                <a:spLocks noChangeArrowheads="1"/>
              </p:cNvSpPr>
              <p:nvPr/>
            </p:nvSpPr>
            <p:spPr bwMode="auto">
              <a:xfrm>
                <a:off x="872" y="2765"/>
                <a:ext cx="1279" cy="576"/>
              </a:xfrm>
              <a:prstGeom prst="ellipse">
                <a:avLst/>
              </a:prstGeom>
              <a:grpFill/>
              <a:ln w="44280">
                <a:solidFill>
                  <a:srgbClr val="FFCC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lnSpc>
                    <a:spcPct val="99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FEC524"/>
                  </a:buClr>
                  <a:buFont typeface="Arial" charset="0"/>
                  <a:defRPr sz="3100" b="1" i="1">
                    <a:solidFill>
                      <a:srgbClr val="FEC524"/>
                    </a:solidFill>
                    <a:latin typeface="Arial" charset="0"/>
                  </a:defRPr>
                </a:lvl1pPr>
                <a:lvl2pPr marL="742950" indent="-285750" eaLnBrk="0" hangingPunct="0">
                  <a:lnSpc>
                    <a:spcPct val="99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60C900"/>
                  </a:buClr>
                  <a:buFont typeface="Arial" charset="0"/>
                  <a:buChar char="•"/>
                  <a:defRPr sz="2600">
                    <a:solidFill>
                      <a:srgbClr val="FFFFFF"/>
                    </a:solidFill>
                    <a:latin typeface="Arial" charset="0"/>
                  </a:defRPr>
                </a:lvl2pPr>
                <a:lvl3pPr marL="1143000" indent="-228600" eaLnBrk="0" hangingPunct="0">
                  <a:lnSpc>
                    <a:spcPct val="99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60C900"/>
                  </a:buClr>
                  <a:buFont typeface="Arial" charset="0"/>
                  <a:buChar char="–"/>
                  <a:defRPr sz="2600" i="1">
                    <a:solidFill>
                      <a:srgbClr val="FFFFFF"/>
                    </a:solidFill>
                    <a:latin typeface="Arial" charset="0"/>
                  </a:defRPr>
                </a:lvl3pPr>
                <a:lvl4pPr marL="1600200" indent="-228600" eaLnBrk="0" hangingPunct="0">
                  <a:lnSpc>
                    <a:spcPct val="87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60C900"/>
                  </a:buClr>
                  <a:buFont typeface="Marlett" pitchFamily="2" charset="2"/>
                  <a:buChar char=""/>
                  <a:defRPr sz="2600">
                    <a:solidFill>
                      <a:srgbClr val="FFFFFF"/>
                    </a:solidFill>
                    <a:latin typeface="Arial" charset="0"/>
                  </a:defRPr>
                </a:lvl4pPr>
                <a:lvl5pPr marL="2057400" indent="-228600" eaLnBrk="0" hangingPunct="0">
                  <a:lnSpc>
                    <a:spcPct val="137000"/>
                  </a:lnSpc>
                  <a:spcBef>
                    <a:spcPts val="4800"/>
                  </a:spcBef>
                  <a:spcAft>
                    <a:spcPts val="4800"/>
                  </a:spcAft>
                  <a:buClr>
                    <a:srgbClr val="60C900"/>
                  </a:buClr>
                  <a:buFont typeface="Book Antiqua" pitchFamily="18" charset="0"/>
                  <a:buChar char="³"/>
                  <a:defRPr sz="2600">
                    <a:solidFill>
                      <a:srgbClr val="FFFFFF"/>
                    </a:solidFill>
                    <a:latin typeface="Arial" charset="0"/>
                  </a:defRPr>
                </a:lvl5pPr>
                <a:lvl6pPr marL="2514600" indent="-228600" defTabSz="457200" eaLnBrk="0" fontAlgn="base" hangingPunct="0">
                  <a:lnSpc>
                    <a:spcPct val="137000"/>
                  </a:lnSpc>
                  <a:spcBef>
                    <a:spcPts val="4800"/>
                  </a:spcBef>
                  <a:spcAft>
                    <a:spcPts val="4800"/>
                  </a:spcAft>
                  <a:buClr>
                    <a:srgbClr val="60C900"/>
                  </a:buClr>
                  <a:buSzPct val="100000"/>
                  <a:buFont typeface="Book Antiqua" pitchFamily="18" charset="0"/>
                  <a:buChar char="³"/>
                  <a:defRPr sz="2600">
                    <a:solidFill>
                      <a:srgbClr val="FFFFFF"/>
                    </a:solidFill>
                    <a:latin typeface="Arial" charset="0"/>
                  </a:defRPr>
                </a:lvl6pPr>
                <a:lvl7pPr marL="2971800" indent="-228600" defTabSz="457200" eaLnBrk="0" fontAlgn="base" hangingPunct="0">
                  <a:lnSpc>
                    <a:spcPct val="137000"/>
                  </a:lnSpc>
                  <a:spcBef>
                    <a:spcPts val="4800"/>
                  </a:spcBef>
                  <a:spcAft>
                    <a:spcPts val="4800"/>
                  </a:spcAft>
                  <a:buClr>
                    <a:srgbClr val="60C900"/>
                  </a:buClr>
                  <a:buSzPct val="100000"/>
                  <a:buFont typeface="Book Antiqua" pitchFamily="18" charset="0"/>
                  <a:buChar char="³"/>
                  <a:defRPr sz="2600">
                    <a:solidFill>
                      <a:srgbClr val="FFFFFF"/>
                    </a:solidFill>
                    <a:latin typeface="Arial" charset="0"/>
                  </a:defRPr>
                </a:lvl7pPr>
                <a:lvl8pPr marL="3429000" indent="-228600" defTabSz="457200" eaLnBrk="0" fontAlgn="base" hangingPunct="0">
                  <a:lnSpc>
                    <a:spcPct val="137000"/>
                  </a:lnSpc>
                  <a:spcBef>
                    <a:spcPts val="4800"/>
                  </a:spcBef>
                  <a:spcAft>
                    <a:spcPts val="4800"/>
                  </a:spcAft>
                  <a:buClr>
                    <a:srgbClr val="60C900"/>
                  </a:buClr>
                  <a:buSzPct val="100000"/>
                  <a:buFont typeface="Book Antiqua" pitchFamily="18" charset="0"/>
                  <a:buChar char="³"/>
                  <a:defRPr sz="2600">
                    <a:solidFill>
                      <a:srgbClr val="FFFFFF"/>
                    </a:solidFill>
                    <a:latin typeface="Arial" charset="0"/>
                  </a:defRPr>
                </a:lvl8pPr>
                <a:lvl9pPr marL="3886200" indent="-228600" defTabSz="457200" eaLnBrk="0" fontAlgn="base" hangingPunct="0">
                  <a:lnSpc>
                    <a:spcPct val="137000"/>
                  </a:lnSpc>
                  <a:spcBef>
                    <a:spcPts val="4800"/>
                  </a:spcBef>
                  <a:spcAft>
                    <a:spcPts val="4800"/>
                  </a:spcAft>
                  <a:buClr>
                    <a:srgbClr val="60C900"/>
                  </a:buClr>
                  <a:buSzPct val="100000"/>
                  <a:buFont typeface="Book Antiqua" pitchFamily="18" charset="0"/>
                  <a:buChar char="³"/>
                  <a:defRPr sz="2600">
                    <a:solidFill>
                      <a:srgbClr val="FFFFFF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lnSpc>
                    <a:spcPct val="116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FFFFFF"/>
                  </a:buClr>
                  <a:buFont typeface="Times New Roman" pitchFamily="18" charset="0"/>
                  <a:buNone/>
                </a:pPr>
                <a:endParaRPr lang="en-US" altLang="en-US" sz="2400" b="0" i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5651" name="Oval 35"/>
              <p:cNvSpPr>
                <a:spLocks noChangeArrowheads="1"/>
              </p:cNvSpPr>
              <p:nvPr/>
            </p:nvSpPr>
            <p:spPr bwMode="auto">
              <a:xfrm>
                <a:off x="2639" y="2600"/>
                <a:ext cx="371" cy="828"/>
              </a:xfrm>
              <a:prstGeom prst="ellipse">
                <a:avLst/>
              </a:prstGeom>
              <a:noFill/>
              <a:ln w="44280">
                <a:solidFill>
                  <a:srgbClr val="FFCC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lnSpc>
                    <a:spcPct val="99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FEC524"/>
                  </a:buClr>
                  <a:buFont typeface="Arial" charset="0"/>
                  <a:defRPr sz="3100" b="1" i="1">
                    <a:solidFill>
                      <a:srgbClr val="FEC524"/>
                    </a:solidFill>
                    <a:latin typeface="Arial" charset="0"/>
                  </a:defRPr>
                </a:lvl1pPr>
                <a:lvl2pPr marL="742950" indent="-285750" eaLnBrk="0" hangingPunct="0">
                  <a:lnSpc>
                    <a:spcPct val="99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60C900"/>
                  </a:buClr>
                  <a:buFont typeface="Arial" charset="0"/>
                  <a:buChar char="•"/>
                  <a:defRPr sz="2600">
                    <a:solidFill>
                      <a:srgbClr val="FFFFFF"/>
                    </a:solidFill>
                    <a:latin typeface="Arial" charset="0"/>
                  </a:defRPr>
                </a:lvl2pPr>
                <a:lvl3pPr marL="1143000" indent="-228600" eaLnBrk="0" hangingPunct="0">
                  <a:lnSpc>
                    <a:spcPct val="99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60C900"/>
                  </a:buClr>
                  <a:buFont typeface="Arial" charset="0"/>
                  <a:buChar char="–"/>
                  <a:defRPr sz="2600" i="1">
                    <a:solidFill>
                      <a:srgbClr val="FFFFFF"/>
                    </a:solidFill>
                    <a:latin typeface="Arial" charset="0"/>
                  </a:defRPr>
                </a:lvl3pPr>
                <a:lvl4pPr marL="1600200" indent="-228600" eaLnBrk="0" hangingPunct="0">
                  <a:lnSpc>
                    <a:spcPct val="87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60C900"/>
                  </a:buClr>
                  <a:buFont typeface="Marlett" pitchFamily="2" charset="2"/>
                  <a:buChar char=""/>
                  <a:defRPr sz="2600">
                    <a:solidFill>
                      <a:srgbClr val="FFFFFF"/>
                    </a:solidFill>
                    <a:latin typeface="Arial" charset="0"/>
                  </a:defRPr>
                </a:lvl4pPr>
                <a:lvl5pPr marL="2057400" indent="-228600" eaLnBrk="0" hangingPunct="0">
                  <a:lnSpc>
                    <a:spcPct val="137000"/>
                  </a:lnSpc>
                  <a:spcBef>
                    <a:spcPts val="4800"/>
                  </a:spcBef>
                  <a:spcAft>
                    <a:spcPts val="4800"/>
                  </a:spcAft>
                  <a:buClr>
                    <a:srgbClr val="60C900"/>
                  </a:buClr>
                  <a:buFont typeface="Book Antiqua" pitchFamily="18" charset="0"/>
                  <a:buChar char="³"/>
                  <a:defRPr sz="2600">
                    <a:solidFill>
                      <a:srgbClr val="FFFFFF"/>
                    </a:solidFill>
                    <a:latin typeface="Arial" charset="0"/>
                  </a:defRPr>
                </a:lvl5pPr>
                <a:lvl6pPr marL="2514600" indent="-228600" defTabSz="457200" eaLnBrk="0" fontAlgn="base" hangingPunct="0">
                  <a:lnSpc>
                    <a:spcPct val="137000"/>
                  </a:lnSpc>
                  <a:spcBef>
                    <a:spcPts val="4800"/>
                  </a:spcBef>
                  <a:spcAft>
                    <a:spcPts val="4800"/>
                  </a:spcAft>
                  <a:buClr>
                    <a:srgbClr val="60C900"/>
                  </a:buClr>
                  <a:buSzPct val="100000"/>
                  <a:buFont typeface="Book Antiqua" pitchFamily="18" charset="0"/>
                  <a:buChar char="³"/>
                  <a:defRPr sz="2600">
                    <a:solidFill>
                      <a:srgbClr val="FFFFFF"/>
                    </a:solidFill>
                    <a:latin typeface="Arial" charset="0"/>
                  </a:defRPr>
                </a:lvl6pPr>
                <a:lvl7pPr marL="2971800" indent="-228600" defTabSz="457200" eaLnBrk="0" fontAlgn="base" hangingPunct="0">
                  <a:lnSpc>
                    <a:spcPct val="137000"/>
                  </a:lnSpc>
                  <a:spcBef>
                    <a:spcPts val="4800"/>
                  </a:spcBef>
                  <a:spcAft>
                    <a:spcPts val="4800"/>
                  </a:spcAft>
                  <a:buClr>
                    <a:srgbClr val="60C900"/>
                  </a:buClr>
                  <a:buSzPct val="100000"/>
                  <a:buFont typeface="Book Antiqua" pitchFamily="18" charset="0"/>
                  <a:buChar char="³"/>
                  <a:defRPr sz="2600">
                    <a:solidFill>
                      <a:srgbClr val="FFFFFF"/>
                    </a:solidFill>
                    <a:latin typeface="Arial" charset="0"/>
                  </a:defRPr>
                </a:lvl7pPr>
                <a:lvl8pPr marL="3429000" indent="-228600" defTabSz="457200" eaLnBrk="0" fontAlgn="base" hangingPunct="0">
                  <a:lnSpc>
                    <a:spcPct val="137000"/>
                  </a:lnSpc>
                  <a:spcBef>
                    <a:spcPts val="4800"/>
                  </a:spcBef>
                  <a:spcAft>
                    <a:spcPts val="4800"/>
                  </a:spcAft>
                  <a:buClr>
                    <a:srgbClr val="60C900"/>
                  </a:buClr>
                  <a:buSzPct val="100000"/>
                  <a:buFont typeface="Book Antiqua" pitchFamily="18" charset="0"/>
                  <a:buChar char="³"/>
                  <a:defRPr sz="2600">
                    <a:solidFill>
                      <a:srgbClr val="FFFFFF"/>
                    </a:solidFill>
                    <a:latin typeface="Arial" charset="0"/>
                  </a:defRPr>
                </a:lvl8pPr>
                <a:lvl9pPr marL="3886200" indent="-228600" defTabSz="457200" eaLnBrk="0" fontAlgn="base" hangingPunct="0">
                  <a:lnSpc>
                    <a:spcPct val="137000"/>
                  </a:lnSpc>
                  <a:spcBef>
                    <a:spcPts val="4800"/>
                  </a:spcBef>
                  <a:spcAft>
                    <a:spcPts val="4800"/>
                  </a:spcAft>
                  <a:buClr>
                    <a:srgbClr val="60C900"/>
                  </a:buClr>
                  <a:buSzPct val="100000"/>
                  <a:buFont typeface="Book Antiqua" pitchFamily="18" charset="0"/>
                  <a:buChar char="³"/>
                  <a:defRPr sz="2600">
                    <a:solidFill>
                      <a:srgbClr val="FFFFFF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lnSpc>
                    <a:spcPct val="116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FFFFFF"/>
                  </a:buClr>
                  <a:buFont typeface="Times New Roman" pitchFamily="18" charset="0"/>
                  <a:buNone/>
                </a:pPr>
                <a:endParaRPr lang="en-US" altLang="en-US" sz="2400" b="0" i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5652" name="Line 36"/>
              <p:cNvSpPr>
                <a:spLocks noChangeShapeType="1"/>
              </p:cNvSpPr>
              <p:nvPr/>
            </p:nvSpPr>
            <p:spPr bwMode="auto">
              <a:xfrm flipV="1">
                <a:off x="2150" y="3017"/>
                <a:ext cx="490" cy="41"/>
              </a:xfrm>
              <a:prstGeom prst="line">
                <a:avLst/>
              </a:prstGeom>
              <a:grpFill/>
              <a:ln w="44280">
                <a:solidFill>
                  <a:srgbClr val="FFCC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sp>
          <p:nvSpPr>
            <p:cNvPr id="11301" name="Text Box 37"/>
            <p:cNvSpPr txBox="1">
              <a:spLocks noChangeArrowheads="1"/>
            </p:cNvSpPr>
            <p:nvPr/>
          </p:nvSpPr>
          <p:spPr bwMode="auto">
            <a:xfrm>
              <a:off x="935" y="2953"/>
              <a:ext cx="722" cy="234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5pPr>
              <a:lvl6pPr defTabSz="457200" fontAlgn="base">
                <a:lnSpc>
                  <a:spcPct val="11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6pPr>
              <a:lvl7pPr defTabSz="457200" fontAlgn="base">
                <a:lnSpc>
                  <a:spcPct val="11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7pPr>
              <a:lvl8pPr defTabSz="457200" fontAlgn="base">
                <a:lnSpc>
                  <a:spcPct val="11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8pPr>
              <a:lvl9pPr defTabSz="457200" fontAlgn="base">
                <a:lnSpc>
                  <a:spcPct val="11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9pPr>
            </a:lstStyle>
            <a:p>
              <a:pPr eaLnBrk="0" hangingPunct="0">
                <a:lnSpc>
                  <a:spcPct val="100000"/>
                </a:lnSpc>
                <a:buFont typeface="Courier New" pitchFamily="49" charset="0"/>
                <a:buNone/>
                <a:defRPr/>
              </a:pPr>
              <a:r>
                <a:rPr lang="en-GB" altLang="en-US" sz="1800" dirty="0">
                  <a:solidFill>
                    <a:schemeClr val="tx1"/>
                  </a:solidFill>
                  <a:latin typeface="Courier New" pitchFamily="49" charset="0"/>
                </a:rPr>
                <a:t>&amp;</a:t>
              </a:r>
              <a:r>
                <a:rPr lang="en-GB" altLang="en-US" sz="1800" dirty="0" err="1">
                  <a:solidFill>
                    <a:schemeClr val="tx1"/>
                  </a:solidFill>
                  <a:latin typeface="Courier New" pitchFamily="49" charset="0"/>
                </a:rPr>
                <a:t>num</a:t>
              </a:r>
              <a:r>
                <a:rPr lang="en-GB" altLang="en-US" sz="1800" dirty="0">
                  <a:solidFill>
                    <a:schemeClr val="tx1"/>
                  </a:solidFill>
                  <a:latin typeface="Courier New" pitchFamily="49" charset="0"/>
                </a:rPr>
                <a:t>[2]</a:t>
              </a:r>
            </a:p>
          </p:txBody>
        </p:sp>
      </p:grpSp>
      <p:sp>
        <p:nvSpPr>
          <p:cNvPr id="11302" name="Text Box 38"/>
          <p:cNvSpPr txBox="1">
            <a:spLocks noChangeArrowheads="1"/>
          </p:cNvSpPr>
          <p:nvPr/>
        </p:nvSpPr>
        <p:spPr bwMode="auto">
          <a:xfrm>
            <a:off x="788988" y="4775200"/>
            <a:ext cx="3214639" cy="3715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itchFamily="18" charset="0"/>
              </a:defRPr>
            </a:lvl5pPr>
            <a:lvl6pPr defTabSz="457200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itchFamily="18" charset="0"/>
              </a:defRPr>
            </a:lvl6pPr>
            <a:lvl7pPr defTabSz="457200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itchFamily="18" charset="0"/>
              </a:defRPr>
            </a:lvl7pPr>
            <a:lvl8pPr defTabSz="457200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itchFamily="18" charset="0"/>
              </a:defRPr>
            </a:lvl8pPr>
            <a:lvl9pPr defTabSz="457200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0" hangingPunct="0">
              <a:lnSpc>
                <a:spcPct val="100000"/>
              </a:lnSpc>
              <a:buFont typeface="Courier New" pitchFamily="49" charset="0"/>
              <a:buNone/>
              <a:defRPr/>
            </a:pPr>
            <a:r>
              <a:rPr lang="en-GB" altLang="en-US" sz="1800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GB" altLang="en-US" sz="1800" dirty="0">
                <a:solidFill>
                  <a:schemeClr val="tx1"/>
                </a:solidFill>
                <a:latin typeface="Courier New" pitchFamily="49" charset="0"/>
              </a:rPr>
              <a:t>* </a:t>
            </a:r>
            <a:r>
              <a:rPr lang="en-GB" altLang="en-US" sz="1800" dirty="0" err="1">
                <a:solidFill>
                  <a:schemeClr val="tx1"/>
                </a:solidFill>
                <a:latin typeface="Courier New" pitchFamily="49" charset="0"/>
              </a:rPr>
              <a:t>ptrNum</a:t>
            </a:r>
            <a:r>
              <a:rPr lang="en-GB" altLang="en-US" sz="1800" dirty="0">
                <a:solidFill>
                  <a:schemeClr val="tx1"/>
                </a:solidFill>
                <a:latin typeface="Courier New" pitchFamily="49" charset="0"/>
              </a:rPr>
              <a:t> = &amp;</a:t>
            </a:r>
            <a:r>
              <a:rPr lang="en-GB" altLang="en-US" sz="1800" dirty="0" err="1">
                <a:solidFill>
                  <a:schemeClr val="tx1"/>
                </a:solidFill>
                <a:latin typeface="Courier New" pitchFamily="49" charset="0"/>
              </a:rPr>
              <a:t>num</a:t>
            </a:r>
            <a:r>
              <a:rPr lang="en-GB" altLang="en-US" sz="1800" dirty="0">
                <a:solidFill>
                  <a:schemeClr val="tx1"/>
                </a:solidFill>
                <a:latin typeface="Courier New" pitchFamily="49" charset="0"/>
              </a:rPr>
              <a:t>[0];</a:t>
            </a:r>
          </a:p>
        </p:txBody>
      </p:sp>
      <p:grpSp>
        <p:nvGrpSpPr>
          <p:cNvPr id="11309" name="Group 45"/>
          <p:cNvGrpSpPr>
            <a:grpSpLocks/>
          </p:cNvGrpSpPr>
          <p:nvPr/>
        </p:nvGrpSpPr>
        <p:grpSpPr bwMode="auto">
          <a:xfrm>
            <a:off x="3876675" y="2822575"/>
            <a:ext cx="4511675" cy="2916237"/>
            <a:chOff x="2442" y="2245"/>
            <a:chExt cx="2842" cy="1837"/>
          </a:xfrm>
          <a:solidFill>
            <a:schemeClr val="accent5"/>
          </a:solidFill>
        </p:grpSpPr>
        <p:grpSp>
          <p:nvGrpSpPr>
            <p:cNvPr id="25638" name="Group 46"/>
            <p:cNvGrpSpPr>
              <a:grpSpLocks/>
            </p:cNvGrpSpPr>
            <p:nvPr/>
          </p:nvGrpSpPr>
          <p:grpSpPr bwMode="auto">
            <a:xfrm>
              <a:off x="2442" y="2245"/>
              <a:ext cx="2842" cy="1837"/>
              <a:chOff x="2442" y="2245"/>
              <a:chExt cx="2842" cy="1837"/>
            </a:xfrm>
            <a:grpFill/>
          </p:grpSpPr>
          <p:sp>
            <p:nvSpPr>
              <p:cNvPr id="25640" name="Oval 47"/>
              <p:cNvSpPr>
                <a:spLocks noChangeArrowheads="1"/>
              </p:cNvSpPr>
              <p:nvPr/>
            </p:nvSpPr>
            <p:spPr bwMode="auto">
              <a:xfrm>
                <a:off x="3721" y="3507"/>
                <a:ext cx="1564" cy="576"/>
              </a:xfrm>
              <a:prstGeom prst="ellipse">
                <a:avLst/>
              </a:prstGeom>
              <a:grpFill/>
              <a:ln w="44280">
                <a:solidFill>
                  <a:srgbClr val="FFCC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lnSpc>
                    <a:spcPct val="99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FEC524"/>
                  </a:buClr>
                  <a:buFont typeface="Arial" charset="0"/>
                  <a:defRPr sz="3100" b="1" i="1">
                    <a:solidFill>
                      <a:srgbClr val="FEC524"/>
                    </a:solidFill>
                    <a:latin typeface="Arial" charset="0"/>
                  </a:defRPr>
                </a:lvl1pPr>
                <a:lvl2pPr marL="742950" indent="-285750" eaLnBrk="0" hangingPunct="0">
                  <a:lnSpc>
                    <a:spcPct val="99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60C900"/>
                  </a:buClr>
                  <a:buFont typeface="Arial" charset="0"/>
                  <a:buChar char="•"/>
                  <a:defRPr sz="2600">
                    <a:solidFill>
                      <a:srgbClr val="FFFFFF"/>
                    </a:solidFill>
                    <a:latin typeface="Arial" charset="0"/>
                  </a:defRPr>
                </a:lvl2pPr>
                <a:lvl3pPr marL="1143000" indent="-228600" eaLnBrk="0" hangingPunct="0">
                  <a:lnSpc>
                    <a:spcPct val="99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60C900"/>
                  </a:buClr>
                  <a:buFont typeface="Arial" charset="0"/>
                  <a:buChar char="–"/>
                  <a:defRPr sz="2600" i="1">
                    <a:solidFill>
                      <a:srgbClr val="FFFFFF"/>
                    </a:solidFill>
                    <a:latin typeface="Arial" charset="0"/>
                  </a:defRPr>
                </a:lvl3pPr>
                <a:lvl4pPr marL="1600200" indent="-228600" eaLnBrk="0" hangingPunct="0">
                  <a:lnSpc>
                    <a:spcPct val="87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60C900"/>
                  </a:buClr>
                  <a:buFont typeface="Marlett" pitchFamily="2" charset="2"/>
                  <a:buChar char=""/>
                  <a:defRPr sz="2600">
                    <a:solidFill>
                      <a:srgbClr val="FFFFFF"/>
                    </a:solidFill>
                    <a:latin typeface="Arial" charset="0"/>
                  </a:defRPr>
                </a:lvl4pPr>
                <a:lvl5pPr marL="2057400" indent="-228600" eaLnBrk="0" hangingPunct="0">
                  <a:lnSpc>
                    <a:spcPct val="137000"/>
                  </a:lnSpc>
                  <a:spcBef>
                    <a:spcPts val="4800"/>
                  </a:spcBef>
                  <a:spcAft>
                    <a:spcPts val="4800"/>
                  </a:spcAft>
                  <a:buClr>
                    <a:srgbClr val="60C900"/>
                  </a:buClr>
                  <a:buFont typeface="Book Antiqua" pitchFamily="18" charset="0"/>
                  <a:buChar char="³"/>
                  <a:defRPr sz="2600">
                    <a:solidFill>
                      <a:srgbClr val="FFFFFF"/>
                    </a:solidFill>
                    <a:latin typeface="Arial" charset="0"/>
                  </a:defRPr>
                </a:lvl5pPr>
                <a:lvl6pPr marL="2514600" indent="-228600" defTabSz="457200" eaLnBrk="0" fontAlgn="base" hangingPunct="0">
                  <a:lnSpc>
                    <a:spcPct val="137000"/>
                  </a:lnSpc>
                  <a:spcBef>
                    <a:spcPts val="4800"/>
                  </a:spcBef>
                  <a:spcAft>
                    <a:spcPts val="4800"/>
                  </a:spcAft>
                  <a:buClr>
                    <a:srgbClr val="60C900"/>
                  </a:buClr>
                  <a:buSzPct val="100000"/>
                  <a:buFont typeface="Book Antiqua" pitchFamily="18" charset="0"/>
                  <a:buChar char="³"/>
                  <a:defRPr sz="2600">
                    <a:solidFill>
                      <a:srgbClr val="FFFFFF"/>
                    </a:solidFill>
                    <a:latin typeface="Arial" charset="0"/>
                  </a:defRPr>
                </a:lvl6pPr>
                <a:lvl7pPr marL="2971800" indent="-228600" defTabSz="457200" eaLnBrk="0" fontAlgn="base" hangingPunct="0">
                  <a:lnSpc>
                    <a:spcPct val="137000"/>
                  </a:lnSpc>
                  <a:spcBef>
                    <a:spcPts val="4800"/>
                  </a:spcBef>
                  <a:spcAft>
                    <a:spcPts val="4800"/>
                  </a:spcAft>
                  <a:buClr>
                    <a:srgbClr val="60C900"/>
                  </a:buClr>
                  <a:buSzPct val="100000"/>
                  <a:buFont typeface="Book Antiqua" pitchFamily="18" charset="0"/>
                  <a:buChar char="³"/>
                  <a:defRPr sz="2600">
                    <a:solidFill>
                      <a:srgbClr val="FFFFFF"/>
                    </a:solidFill>
                    <a:latin typeface="Arial" charset="0"/>
                  </a:defRPr>
                </a:lvl7pPr>
                <a:lvl8pPr marL="3429000" indent="-228600" defTabSz="457200" eaLnBrk="0" fontAlgn="base" hangingPunct="0">
                  <a:lnSpc>
                    <a:spcPct val="137000"/>
                  </a:lnSpc>
                  <a:spcBef>
                    <a:spcPts val="4800"/>
                  </a:spcBef>
                  <a:spcAft>
                    <a:spcPts val="4800"/>
                  </a:spcAft>
                  <a:buClr>
                    <a:srgbClr val="60C900"/>
                  </a:buClr>
                  <a:buSzPct val="100000"/>
                  <a:buFont typeface="Book Antiqua" pitchFamily="18" charset="0"/>
                  <a:buChar char="³"/>
                  <a:defRPr sz="2600">
                    <a:solidFill>
                      <a:srgbClr val="FFFFFF"/>
                    </a:solidFill>
                    <a:latin typeface="Arial" charset="0"/>
                  </a:defRPr>
                </a:lvl8pPr>
                <a:lvl9pPr marL="3886200" indent="-228600" defTabSz="457200" eaLnBrk="0" fontAlgn="base" hangingPunct="0">
                  <a:lnSpc>
                    <a:spcPct val="137000"/>
                  </a:lnSpc>
                  <a:spcBef>
                    <a:spcPts val="4800"/>
                  </a:spcBef>
                  <a:spcAft>
                    <a:spcPts val="4800"/>
                  </a:spcAft>
                  <a:buClr>
                    <a:srgbClr val="60C900"/>
                  </a:buClr>
                  <a:buSzPct val="100000"/>
                  <a:buFont typeface="Book Antiqua" pitchFamily="18" charset="0"/>
                  <a:buChar char="³"/>
                  <a:defRPr sz="2600">
                    <a:solidFill>
                      <a:srgbClr val="FFFFFF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lnSpc>
                    <a:spcPct val="116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FFFFFF"/>
                  </a:buClr>
                  <a:buFont typeface="Times New Roman" pitchFamily="18" charset="0"/>
                  <a:buNone/>
                </a:pPr>
                <a:endParaRPr lang="en-US" altLang="en-US" sz="2400" b="0" i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5641" name="Oval 48"/>
              <p:cNvSpPr>
                <a:spLocks noChangeArrowheads="1"/>
              </p:cNvSpPr>
              <p:nvPr/>
            </p:nvSpPr>
            <p:spPr bwMode="auto">
              <a:xfrm>
                <a:off x="2442" y="2245"/>
                <a:ext cx="300" cy="347"/>
              </a:xfrm>
              <a:prstGeom prst="ellipse">
                <a:avLst/>
              </a:prstGeom>
              <a:noFill/>
              <a:ln w="44280">
                <a:solidFill>
                  <a:srgbClr val="FFCC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lnSpc>
                    <a:spcPct val="99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FEC524"/>
                  </a:buClr>
                  <a:buFont typeface="Arial" charset="0"/>
                  <a:defRPr sz="3100" b="1" i="1">
                    <a:solidFill>
                      <a:srgbClr val="FEC524"/>
                    </a:solidFill>
                    <a:latin typeface="Arial" charset="0"/>
                  </a:defRPr>
                </a:lvl1pPr>
                <a:lvl2pPr marL="742950" indent="-285750" eaLnBrk="0" hangingPunct="0">
                  <a:lnSpc>
                    <a:spcPct val="99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60C900"/>
                  </a:buClr>
                  <a:buFont typeface="Arial" charset="0"/>
                  <a:buChar char="•"/>
                  <a:defRPr sz="2600">
                    <a:solidFill>
                      <a:srgbClr val="FFFFFF"/>
                    </a:solidFill>
                    <a:latin typeface="Arial" charset="0"/>
                  </a:defRPr>
                </a:lvl2pPr>
                <a:lvl3pPr marL="1143000" indent="-228600" eaLnBrk="0" hangingPunct="0">
                  <a:lnSpc>
                    <a:spcPct val="99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60C900"/>
                  </a:buClr>
                  <a:buFont typeface="Arial" charset="0"/>
                  <a:buChar char="–"/>
                  <a:defRPr sz="2600" i="1">
                    <a:solidFill>
                      <a:srgbClr val="FFFFFF"/>
                    </a:solidFill>
                    <a:latin typeface="Arial" charset="0"/>
                  </a:defRPr>
                </a:lvl3pPr>
                <a:lvl4pPr marL="1600200" indent="-228600" eaLnBrk="0" hangingPunct="0">
                  <a:lnSpc>
                    <a:spcPct val="87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60C900"/>
                  </a:buClr>
                  <a:buFont typeface="Marlett" pitchFamily="2" charset="2"/>
                  <a:buChar char=""/>
                  <a:defRPr sz="2600">
                    <a:solidFill>
                      <a:srgbClr val="FFFFFF"/>
                    </a:solidFill>
                    <a:latin typeface="Arial" charset="0"/>
                  </a:defRPr>
                </a:lvl4pPr>
                <a:lvl5pPr marL="2057400" indent="-228600" eaLnBrk="0" hangingPunct="0">
                  <a:lnSpc>
                    <a:spcPct val="137000"/>
                  </a:lnSpc>
                  <a:spcBef>
                    <a:spcPts val="4800"/>
                  </a:spcBef>
                  <a:spcAft>
                    <a:spcPts val="4800"/>
                  </a:spcAft>
                  <a:buClr>
                    <a:srgbClr val="60C900"/>
                  </a:buClr>
                  <a:buFont typeface="Book Antiqua" pitchFamily="18" charset="0"/>
                  <a:buChar char="³"/>
                  <a:defRPr sz="2600">
                    <a:solidFill>
                      <a:srgbClr val="FFFFFF"/>
                    </a:solidFill>
                    <a:latin typeface="Arial" charset="0"/>
                  </a:defRPr>
                </a:lvl5pPr>
                <a:lvl6pPr marL="2514600" indent="-228600" defTabSz="457200" eaLnBrk="0" fontAlgn="base" hangingPunct="0">
                  <a:lnSpc>
                    <a:spcPct val="137000"/>
                  </a:lnSpc>
                  <a:spcBef>
                    <a:spcPts val="4800"/>
                  </a:spcBef>
                  <a:spcAft>
                    <a:spcPts val="4800"/>
                  </a:spcAft>
                  <a:buClr>
                    <a:srgbClr val="60C900"/>
                  </a:buClr>
                  <a:buSzPct val="100000"/>
                  <a:buFont typeface="Book Antiqua" pitchFamily="18" charset="0"/>
                  <a:buChar char="³"/>
                  <a:defRPr sz="2600">
                    <a:solidFill>
                      <a:srgbClr val="FFFFFF"/>
                    </a:solidFill>
                    <a:latin typeface="Arial" charset="0"/>
                  </a:defRPr>
                </a:lvl6pPr>
                <a:lvl7pPr marL="2971800" indent="-228600" defTabSz="457200" eaLnBrk="0" fontAlgn="base" hangingPunct="0">
                  <a:lnSpc>
                    <a:spcPct val="137000"/>
                  </a:lnSpc>
                  <a:spcBef>
                    <a:spcPts val="4800"/>
                  </a:spcBef>
                  <a:spcAft>
                    <a:spcPts val="4800"/>
                  </a:spcAft>
                  <a:buClr>
                    <a:srgbClr val="60C900"/>
                  </a:buClr>
                  <a:buSzPct val="100000"/>
                  <a:buFont typeface="Book Antiqua" pitchFamily="18" charset="0"/>
                  <a:buChar char="³"/>
                  <a:defRPr sz="2600">
                    <a:solidFill>
                      <a:srgbClr val="FFFFFF"/>
                    </a:solidFill>
                    <a:latin typeface="Arial" charset="0"/>
                  </a:defRPr>
                </a:lvl7pPr>
                <a:lvl8pPr marL="3429000" indent="-228600" defTabSz="457200" eaLnBrk="0" fontAlgn="base" hangingPunct="0">
                  <a:lnSpc>
                    <a:spcPct val="137000"/>
                  </a:lnSpc>
                  <a:spcBef>
                    <a:spcPts val="4800"/>
                  </a:spcBef>
                  <a:spcAft>
                    <a:spcPts val="4800"/>
                  </a:spcAft>
                  <a:buClr>
                    <a:srgbClr val="60C900"/>
                  </a:buClr>
                  <a:buSzPct val="100000"/>
                  <a:buFont typeface="Book Antiqua" pitchFamily="18" charset="0"/>
                  <a:buChar char="³"/>
                  <a:defRPr sz="2600">
                    <a:solidFill>
                      <a:srgbClr val="FFFFFF"/>
                    </a:solidFill>
                    <a:latin typeface="Arial" charset="0"/>
                  </a:defRPr>
                </a:lvl8pPr>
                <a:lvl9pPr marL="3886200" indent="-228600" defTabSz="457200" eaLnBrk="0" fontAlgn="base" hangingPunct="0">
                  <a:lnSpc>
                    <a:spcPct val="137000"/>
                  </a:lnSpc>
                  <a:spcBef>
                    <a:spcPts val="4800"/>
                  </a:spcBef>
                  <a:spcAft>
                    <a:spcPts val="4800"/>
                  </a:spcAft>
                  <a:buClr>
                    <a:srgbClr val="60C900"/>
                  </a:buClr>
                  <a:buSzPct val="100000"/>
                  <a:buFont typeface="Book Antiqua" pitchFamily="18" charset="0"/>
                  <a:buChar char="³"/>
                  <a:defRPr sz="2600">
                    <a:solidFill>
                      <a:srgbClr val="FFFFFF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lnSpc>
                    <a:spcPct val="116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FFFFFF"/>
                  </a:buClr>
                  <a:buFont typeface="Times New Roman" pitchFamily="18" charset="0"/>
                  <a:buNone/>
                </a:pPr>
                <a:endParaRPr lang="en-US" altLang="en-US" sz="2400" b="0" i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5642" name="Line 49"/>
              <p:cNvSpPr>
                <a:spLocks noChangeShapeType="1"/>
              </p:cNvSpPr>
              <p:nvPr/>
            </p:nvSpPr>
            <p:spPr bwMode="auto">
              <a:xfrm flipH="1" flipV="1">
                <a:off x="2656" y="2559"/>
                <a:ext cx="1200" cy="1060"/>
              </a:xfrm>
              <a:prstGeom prst="line">
                <a:avLst/>
              </a:prstGeom>
              <a:grpFill/>
              <a:ln w="44280">
                <a:solidFill>
                  <a:srgbClr val="FFCC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sp>
          <p:nvSpPr>
            <p:cNvPr id="11314" name="Text Box 50"/>
            <p:cNvSpPr txBox="1">
              <a:spLocks noChangeArrowheads="1"/>
            </p:cNvSpPr>
            <p:nvPr/>
          </p:nvSpPr>
          <p:spPr bwMode="auto">
            <a:xfrm>
              <a:off x="3784" y="3695"/>
              <a:ext cx="1070" cy="234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5pPr>
              <a:lvl6pPr defTabSz="457200" fontAlgn="base">
                <a:lnSpc>
                  <a:spcPct val="11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6pPr>
              <a:lvl7pPr defTabSz="457200" fontAlgn="base">
                <a:lnSpc>
                  <a:spcPct val="11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7pPr>
              <a:lvl8pPr defTabSz="457200" fontAlgn="base">
                <a:lnSpc>
                  <a:spcPct val="11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8pPr>
              <a:lvl9pPr defTabSz="457200" fontAlgn="base">
                <a:lnSpc>
                  <a:spcPct val="11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9pPr>
            </a:lstStyle>
            <a:p>
              <a:pPr eaLnBrk="0" hangingPunct="0">
                <a:lnSpc>
                  <a:spcPct val="100000"/>
                </a:lnSpc>
                <a:buFont typeface="Courier New" pitchFamily="49" charset="0"/>
                <a:buNone/>
                <a:defRPr/>
              </a:pPr>
              <a:r>
                <a:rPr lang="en-GB" altLang="en-US" sz="1800" dirty="0">
                  <a:solidFill>
                    <a:schemeClr val="tx1"/>
                  </a:solidFill>
                  <a:latin typeface="Courier New" pitchFamily="49" charset="0"/>
                </a:rPr>
                <a:t>*(ptrNum+1)</a:t>
              </a:r>
            </a:p>
          </p:txBody>
        </p:sp>
      </p:grpSp>
      <p:grpSp>
        <p:nvGrpSpPr>
          <p:cNvPr id="11315" name="Group 51"/>
          <p:cNvGrpSpPr>
            <a:grpSpLocks/>
          </p:cNvGrpSpPr>
          <p:nvPr/>
        </p:nvGrpSpPr>
        <p:grpSpPr bwMode="auto">
          <a:xfrm>
            <a:off x="476250" y="3343275"/>
            <a:ext cx="3454400" cy="2603500"/>
            <a:chOff x="300" y="2573"/>
            <a:chExt cx="2176" cy="1640"/>
          </a:xfrm>
          <a:solidFill>
            <a:schemeClr val="accent5"/>
          </a:solidFill>
        </p:grpSpPr>
        <p:grpSp>
          <p:nvGrpSpPr>
            <p:cNvPr id="25633" name="Group 52"/>
            <p:cNvGrpSpPr>
              <a:grpSpLocks/>
            </p:cNvGrpSpPr>
            <p:nvPr/>
          </p:nvGrpSpPr>
          <p:grpSpPr bwMode="auto">
            <a:xfrm>
              <a:off x="300" y="2573"/>
              <a:ext cx="2176" cy="1640"/>
              <a:chOff x="300" y="2573"/>
              <a:chExt cx="2176" cy="1640"/>
            </a:xfrm>
            <a:grpFill/>
          </p:grpSpPr>
          <p:sp>
            <p:nvSpPr>
              <p:cNvPr id="25635" name="Oval 53"/>
              <p:cNvSpPr>
                <a:spLocks noChangeArrowheads="1"/>
              </p:cNvSpPr>
              <p:nvPr/>
            </p:nvSpPr>
            <p:spPr bwMode="auto">
              <a:xfrm>
                <a:off x="300" y="3700"/>
                <a:ext cx="1326" cy="514"/>
              </a:xfrm>
              <a:prstGeom prst="ellipse">
                <a:avLst/>
              </a:prstGeom>
              <a:grpFill/>
              <a:ln w="44280">
                <a:solidFill>
                  <a:srgbClr val="FFCC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lnSpc>
                    <a:spcPct val="99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FEC524"/>
                  </a:buClr>
                  <a:buFont typeface="Arial" charset="0"/>
                  <a:defRPr sz="3100" b="1" i="1">
                    <a:solidFill>
                      <a:srgbClr val="FEC524"/>
                    </a:solidFill>
                    <a:latin typeface="Arial" charset="0"/>
                  </a:defRPr>
                </a:lvl1pPr>
                <a:lvl2pPr marL="742950" indent="-285750" eaLnBrk="0" hangingPunct="0">
                  <a:lnSpc>
                    <a:spcPct val="99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60C900"/>
                  </a:buClr>
                  <a:buFont typeface="Arial" charset="0"/>
                  <a:buChar char="•"/>
                  <a:defRPr sz="2600">
                    <a:solidFill>
                      <a:srgbClr val="FFFFFF"/>
                    </a:solidFill>
                    <a:latin typeface="Arial" charset="0"/>
                  </a:defRPr>
                </a:lvl2pPr>
                <a:lvl3pPr marL="1143000" indent="-228600" eaLnBrk="0" hangingPunct="0">
                  <a:lnSpc>
                    <a:spcPct val="99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60C900"/>
                  </a:buClr>
                  <a:buFont typeface="Arial" charset="0"/>
                  <a:buChar char="–"/>
                  <a:defRPr sz="2600" i="1">
                    <a:solidFill>
                      <a:srgbClr val="FFFFFF"/>
                    </a:solidFill>
                    <a:latin typeface="Arial" charset="0"/>
                  </a:defRPr>
                </a:lvl3pPr>
                <a:lvl4pPr marL="1600200" indent="-228600" eaLnBrk="0" hangingPunct="0">
                  <a:lnSpc>
                    <a:spcPct val="87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60C900"/>
                  </a:buClr>
                  <a:buFont typeface="Marlett" pitchFamily="2" charset="2"/>
                  <a:buChar char=""/>
                  <a:defRPr sz="2600">
                    <a:solidFill>
                      <a:srgbClr val="FFFFFF"/>
                    </a:solidFill>
                    <a:latin typeface="Arial" charset="0"/>
                  </a:defRPr>
                </a:lvl4pPr>
                <a:lvl5pPr marL="2057400" indent="-228600" eaLnBrk="0" hangingPunct="0">
                  <a:lnSpc>
                    <a:spcPct val="137000"/>
                  </a:lnSpc>
                  <a:spcBef>
                    <a:spcPts val="4800"/>
                  </a:spcBef>
                  <a:spcAft>
                    <a:spcPts val="4800"/>
                  </a:spcAft>
                  <a:buClr>
                    <a:srgbClr val="60C900"/>
                  </a:buClr>
                  <a:buFont typeface="Book Antiqua" pitchFamily="18" charset="0"/>
                  <a:buChar char="³"/>
                  <a:defRPr sz="2600">
                    <a:solidFill>
                      <a:srgbClr val="FFFFFF"/>
                    </a:solidFill>
                    <a:latin typeface="Arial" charset="0"/>
                  </a:defRPr>
                </a:lvl5pPr>
                <a:lvl6pPr marL="2514600" indent="-228600" defTabSz="457200" eaLnBrk="0" fontAlgn="base" hangingPunct="0">
                  <a:lnSpc>
                    <a:spcPct val="137000"/>
                  </a:lnSpc>
                  <a:spcBef>
                    <a:spcPts val="4800"/>
                  </a:spcBef>
                  <a:spcAft>
                    <a:spcPts val="4800"/>
                  </a:spcAft>
                  <a:buClr>
                    <a:srgbClr val="60C900"/>
                  </a:buClr>
                  <a:buSzPct val="100000"/>
                  <a:buFont typeface="Book Antiqua" pitchFamily="18" charset="0"/>
                  <a:buChar char="³"/>
                  <a:defRPr sz="2600">
                    <a:solidFill>
                      <a:srgbClr val="FFFFFF"/>
                    </a:solidFill>
                    <a:latin typeface="Arial" charset="0"/>
                  </a:defRPr>
                </a:lvl6pPr>
                <a:lvl7pPr marL="2971800" indent="-228600" defTabSz="457200" eaLnBrk="0" fontAlgn="base" hangingPunct="0">
                  <a:lnSpc>
                    <a:spcPct val="137000"/>
                  </a:lnSpc>
                  <a:spcBef>
                    <a:spcPts val="4800"/>
                  </a:spcBef>
                  <a:spcAft>
                    <a:spcPts val="4800"/>
                  </a:spcAft>
                  <a:buClr>
                    <a:srgbClr val="60C900"/>
                  </a:buClr>
                  <a:buSzPct val="100000"/>
                  <a:buFont typeface="Book Antiqua" pitchFamily="18" charset="0"/>
                  <a:buChar char="³"/>
                  <a:defRPr sz="2600">
                    <a:solidFill>
                      <a:srgbClr val="FFFFFF"/>
                    </a:solidFill>
                    <a:latin typeface="Arial" charset="0"/>
                  </a:defRPr>
                </a:lvl7pPr>
                <a:lvl8pPr marL="3429000" indent="-228600" defTabSz="457200" eaLnBrk="0" fontAlgn="base" hangingPunct="0">
                  <a:lnSpc>
                    <a:spcPct val="137000"/>
                  </a:lnSpc>
                  <a:spcBef>
                    <a:spcPts val="4800"/>
                  </a:spcBef>
                  <a:spcAft>
                    <a:spcPts val="4800"/>
                  </a:spcAft>
                  <a:buClr>
                    <a:srgbClr val="60C900"/>
                  </a:buClr>
                  <a:buSzPct val="100000"/>
                  <a:buFont typeface="Book Antiqua" pitchFamily="18" charset="0"/>
                  <a:buChar char="³"/>
                  <a:defRPr sz="2600">
                    <a:solidFill>
                      <a:srgbClr val="FFFFFF"/>
                    </a:solidFill>
                    <a:latin typeface="Arial" charset="0"/>
                  </a:defRPr>
                </a:lvl8pPr>
                <a:lvl9pPr marL="3886200" indent="-228600" defTabSz="457200" eaLnBrk="0" fontAlgn="base" hangingPunct="0">
                  <a:lnSpc>
                    <a:spcPct val="137000"/>
                  </a:lnSpc>
                  <a:spcBef>
                    <a:spcPts val="4800"/>
                  </a:spcBef>
                  <a:spcAft>
                    <a:spcPts val="4800"/>
                  </a:spcAft>
                  <a:buClr>
                    <a:srgbClr val="60C900"/>
                  </a:buClr>
                  <a:buSzPct val="100000"/>
                  <a:buFont typeface="Book Antiqua" pitchFamily="18" charset="0"/>
                  <a:buChar char="³"/>
                  <a:defRPr sz="2600">
                    <a:solidFill>
                      <a:srgbClr val="FFFFFF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lnSpc>
                    <a:spcPct val="116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FFFFFF"/>
                  </a:buClr>
                  <a:buFont typeface="Times New Roman" pitchFamily="18" charset="0"/>
                  <a:buNone/>
                </a:pPr>
                <a:endParaRPr lang="en-US" altLang="en-US" sz="2400" b="0" i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5636" name="Oval 54"/>
              <p:cNvSpPr>
                <a:spLocks noChangeArrowheads="1"/>
              </p:cNvSpPr>
              <p:nvPr/>
            </p:nvSpPr>
            <p:spPr bwMode="auto">
              <a:xfrm>
                <a:off x="2138" y="2573"/>
                <a:ext cx="339" cy="852"/>
              </a:xfrm>
              <a:prstGeom prst="ellipse">
                <a:avLst/>
              </a:prstGeom>
              <a:noFill/>
              <a:ln w="44280">
                <a:solidFill>
                  <a:srgbClr val="FFCC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lnSpc>
                    <a:spcPct val="99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FEC524"/>
                  </a:buClr>
                  <a:buFont typeface="Arial" charset="0"/>
                  <a:defRPr sz="3100" b="1" i="1">
                    <a:solidFill>
                      <a:srgbClr val="FEC524"/>
                    </a:solidFill>
                    <a:latin typeface="Arial" charset="0"/>
                  </a:defRPr>
                </a:lvl1pPr>
                <a:lvl2pPr marL="742950" indent="-285750" eaLnBrk="0" hangingPunct="0">
                  <a:lnSpc>
                    <a:spcPct val="99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60C900"/>
                  </a:buClr>
                  <a:buFont typeface="Arial" charset="0"/>
                  <a:buChar char="•"/>
                  <a:defRPr sz="2600">
                    <a:solidFill>
                      <a:srgbClr val="FFFFFF"/>
                    </a:solidFill>
                    <a:latin typeface="Arial" charset="0"/>
                  </a:defRPr>
                </a:lvl2pPr>
                <a:lvl3pPr marL="1143000" indent="-228600" eaLnBrk="0" hangingPunct="0">
                  <a:lnSpc>
                    <a:spcPct val="99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60C900"/>
                  </a:buClr>
                  <a:buFont typeface="Arial" charset="0"/>
                  <a:buChar char="–"/>
                  <a:defRPr sz="2600" i="1">
                    <a:solidFill>
                      <a:srgbClr val="FFFFFF"/>
                    </a:solidFill>
                    <a:latin typeface="Arial" charset="0"/>
                  </a:defRPr>
                </a:lvl3pPr>
                <a:lvl4pPr marL="1600200" indent="-228600" eaLnBrk="0" hangingPunct="0">
                  <a:lnSpc>
                    <a:spcPct val="87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60C900"/>
                  </a:buClr>
                  <a:buFont typeface="Marlett" pitchFamily="2" charset="2"/>
                  <a:buChar char=""/>
                  <a:defRPr sz="2600">
                    <a:solidFill>
                      <a:srgbClr val="FFFFFF"/>
                    </a:solidFill>
                    <a:latin typeface="Arial" charset="0"/>
                  </a:defRPr>
                </a:lvl4pPr>
                <a:lvl5pPr marL="2057400" indent="-228600" eaLnBrk="0" hangingPunct="0">
                  <a:lnSpc>
                    <a:spcPct val="137000"/>
                  </a:lnSpc>
                  <a:spcBef>
                    <a:spcPts val="4800"/>
                  </a:spcBef>
                  <a:spcAft>
                    <a:spcPts val="4800"/>
                  </a:spcAft>
                  <a:buClr>
                    <a:srgbClr val="60C900"/>
                  </a:buClr>
                  <a:buFont typeface="Book Antiqua" pitchFamily="18" charset="0"/>
                  <a:buChar char="³"/>
                  <a:defRPr sz="2600">
                    <a:solidFill>
                      <a:srgbClr val="FFFFFF"/>
                    </a:solidFill>
                    <a:latin typeface="Arial" charset="0"/>
                  </a:defRPr>
                </a:lvl5pPr>
                <a:lvl6pPr marL="2514600" indent="-228600" defTabSz="457200" eaLnBrk="0" fontAlgn="base" hangingPunct="0">
                  <a:lnSpc>
                    <a:spcPct val="137000"/>
                  </a:lnSpc>
                  <a:spcBef>
                    <a:spcPts val="4800"/>
                  </a:spcBef>
                  <a:spcAft>
                    <a:spcPts val="4800"/>
                  </a:spcAft>
                  <a:buClr>
                    <a:srgbClr val="60C900"/>
                  </a:buClr>
                  <a:buSzPct val="100000"/>
                  <a:buFont typeface="Book Antiqua" pitchFamily="18" charset="0"/>
                  <a:buChar char="³"/>
                  <a:defRPr sz="2600">
                    <a:solidFill>
                      <a:srgbClr val="FFFFFF"/>
                    </a:solidFill>
                    <a:latin typeface="Arial" charset="0"/>
                  </a:defRPr>
                </a:lvl6pPr>
                <a:lvl7pPr marL="2971800" indent="-228600" defTabSz="457200" eaLnBrk="0" fontAlgn="base" hangingPunct="0">
                  <a:lnSpc>
                    <a:spcPct val="137000"/>
                  </a:lnSpc>
                  <a:spcBef>
                    <a:spcPts val="4800"/>
                  </a:spcBef>
                  <a:spcAft>
                    <a:spcPts val="4800"/>
                  </a:spcAft>
                  <a:buClr>
                    <a:srgbClr val="60C900"/>
                  </a:buClr>
                  <a:buSzPct val="100000"/>
                  <a:buFont typeface="Book Antiqua" pitchFamily="18" charset="0"/>
                  <a:buChar char="³"/>
                  <a:defRPr sz="2600">
                    <a:solidFill>
                      <a:srgbClr val="FFFFFF"/>
                    </a:solidFill>
                    <a:latin typeface="Arial" charset="0"/>
                  </a:defRPr>
                </a:lvl7pPr>
                <a:lvl8pPr marL="3429000" indent="-228600" defTabSz="457200" eaLnBrk="0" fontAlgn="base" hangingPunct="0">
                  <a:lnSpc>
                    <a:spcPct val="137000"/>
                  </a:lnSpc>
                  <a:spcBef>
                    <a:spcPts val="4800"/>
                  </a:spcBef>
                  <a:spcAft>
                    <a:spcPts val="4800"/>
                  </a:spcAft>
                  <a:buClr>
                    <a:srgbClr val="60C900"/>
                  </a:buClr>
                  <a:buSzPct val="100000"/>
                  <a:buFont typeface="Book Antiqua" pitchFamily="18" charset="0"/>
                  <a:buChar char="³"/>
                  <a:defRPr sz="2600">
                    <a:solidFill>
                      <a:srgbClr val="FFFFFF"/>
                    </a:solidFill>
                    <a:latin typeface="Arial" charset="0"/>
                  </a:defRPr>
                </a:lvl8pPr>
                <a:lvl9pPr marL="3886200" indent="-228600" defTabSz="457200" eaLnBrk="0" fontAlgn="base" hangingPunct="0">
                  <a:lnSpc>
                    <a:spcPct val="137000"/>
                  </a:lnSpc>
                  <a:spcBef>
                    <a:spcPts val="4800"/>
                  </a:spcBef>
                  <a:spcAft>
                    <a:spcPts val="4800"/>
                  </a:spcAft>
                  <a:buClr>
                    <a:srgbClr val="60C900"/>
                  </a:buClr>
                  <a:buSzPct val="100000"/>
                  <a:buFont typeface="Book Antiqua" pitchFamily="18" charset="0"/>
                  <a:buChar char="³"/>
                  <a:defRPr sz="2600">
                    <a:solidFill>
                      <a:srgbClr val="FFFFFF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lnSpc>
                    <a:spcPct val="116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FFFFFF"/>
                  </a:buClr>
                  <a:buFont typeface="Times New Roman" pitchFamily="18" charset="0"/>
                  <a:buNone/>
                </a:pPr>
                <a:endParaRPr lang="en-US" altLang="en-US" sz="2400" b="0" i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5637" name="Line 55"/>
              <p:cNvSpPr>
                <a:spLocks noChangeShapeType="1"/>
              </p:cNvSpPr>
              <p:nvPr/>
            </p:nvSpPr>
            <p:spPr bwMode="auto">
              <a:xfrm flipH="1">
                <a:off x="1506" y="3393"/>
                <a:ext cx="728" cy="418"/>
              </a:xfrm>
              <a:prstGeom prst="line">
                <a:avLst/>
              </a:prstGeom>
              <a:grpFill/>
              <a:ln w="44280">
                <a:solidFill>
                  <a:srgbClr val="FFCC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sp>
          <p:nvSpPr>
            <p:cNvPr id="11320" name="Text Box 56"/>
            <p:cNvSpPr txBox="1">
              <a:spLocks noChangeArrowheads="1"/>
            </p:cNvSpPr>
            <p:nvPr/>
          </p:nvSpPr>
          <p:spPr bwMode="auto">
            <a:xfrm>
              <a:off x="411" y="3842"/>
              <a:ext cx="636" cy="234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5pPr>
              <a:lvl6pPr defTabSz="457200" fontAlgn="base">
                <a:lnSpc>
                  <a:spcPct val="11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6pPr>
              <a:lvl7pPr defTabSz="457200" fontAlgn="base">
                <a:lnSpc>
                  <a:spcPct val="11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7pPr>
              <a:lvl8pPr defTabSz="457200" fontAlgn="base">
                <a:lnSpc>
                  <a:spcPct val="11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8pPr>
              <a:lvl9pPr defTabSz="457200" fontAlgn="base">
                <a:lnSpc>
                  <a:spcPct val="11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9pPr>
            </a:lstStyle>
            <a:p>
              <a:pPr eaLnBrk="0" hangingPunct="0">
                <a:lnSpc>
                  <a:spcPct val="100000"/>
                </a:lnSpc>
                <a:buFont typeface="Courier New" pitchFamily="49" charset="0"/>
                <a:buNone/>
                <a:defRPr/>
              </a:pPr>
              <a:r>
                <a:rPr lang="en-GB" altLang="en-US" sz="1800" dirty="0" err="1">
                  <a:solidFill>
                    <a:schemeClr val="tx1"/>
                  </a:solidFill>
                  <a:latin typeface="Courier New" pitchFamily="49" charset="0"/>
                </a:rPr>
                <a:t>ptrNum</a:t>
              </a:r>
              <a:endParaRPr lang="en-GB" altLang="en-US" sz="1800" dirty="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</p:grpSp>
      <p:grpSp>
        <p:nvGrpSpPr>
          <p:cNvPr id="11321" name="Group 57"/>
          <p:cNvGrpSpPr>
            <a:grpSpLocks/>
          </p:cNvGrpSpPr>
          <p:nvPr/>
        </p:nvGrpSpPr>
        <p:grpSpPr bwMode="auto">
          <a:xfrm>
            <a:off x="830263" y="3346450"/>
            <a:ext cx="3454400" cy="2603500"/>
            <a:chOff x="523" y="2575"/>
            <a:chExt cx="2176" cy="1640"/>
          </a:xfrm>
          <a:solidFill>
            <a:schemeClr val="accent5"/>
          </a:solidFill>
        </p:grpSpPr>
        <p:grpSp>
          <p:nvGrpSpPr>
            <p:cNvPr id="25628" name="Group 58"/>
            <p:cNvGrpSpPr>
              <a:grpSpLocks/>
            </p:cNvGrpSpPr>
            <p:nvPr/>
          </p:nvGrpSpPr>
          <p:grpSpPr bwMode="auto">
            <a:xfrm>
              <a:off x="523" y="2575"/>
              <a:ext cx="2176" cy="1640"/>
              <a:chOff x="523" y="2575"/>
              <a:chExt cx="2176" cy="1640"/>
            </a:xfrm>
            <a:grpFill/>
          </p:grpSpPr>
          <p:sp>
            <p:nvSpPr>
              <p:cNvPr id="25630" name="Oval 59"/>
              <p:cNvSpPr>
                <a:spLocks noChangeArrowheads="1"/>
              </p:cNvSpPr>
              <p:nvPr/>
            </p:nvSpPr>
            <p:spPr bwMode="auto">
              <a:xfrm>
                <a:off x="523" y="3702"/>
                <a:ext cx="1326" cy="514"/>
              </a:xfrm>
              <a:prstGeom prst="ellipse">
                <a:avLst/>
              </a:prstGeom>
              <a:grpFill/>
              <a:ln w="44280">
                <a:solidFill>
                  <a:srgbClr val="FFCC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lnSpc>
                    <a:spcPct val="99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FEC524"/>
                  </a:buClr>
                  <a:buFont typeface="Arial" charset="0"/>
                  <a:defRPr sz="3100" b="1" i="1">
                    <a:solidFill>
                      <a:srgbClr val="FEC524"/>
                    </a:solidFill>
                    <a:latin typeface="Arial" charset="0"/>
                  </a:defRPr>
                </a:lvl1pPr>
                <a:lvl2pPr marL="742950" indent="-285750" eaLnBrk="0" hangingPunct="0">
                  <a:lnSpc>
                    <a:spcPct val="99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60C900"/>
                  </a:buClr>
                  <a:buFont typeface="Arial" charset="0"/>
                  <a:buChar char="•"/>
                  <a:defRPr sz="2600">
                    <a:solidFill>
                      <a:srgbClr val="FFFFFF"/>
                    </a:solidFill>
                    <a:latin typeface="Arial" charset="0"/>
                  </a:defRPr>
                </a:lvl2pPr>
                <a:lvl3pPr marL="1143000" indent="-228600" eaLnBrk="0" hangingPunct="0">
                  <a:lnSpc>
                    <a:spcPct val="99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60C900"/>
                  </a:buClr>
                  <a:buFont typeface="Arial" charset="0"/>
                  <a:buChar char="–"/>
                  <a:defRPr sz="2600" i="1">
                    <a:solidFill>
                      <a:srgbClr val="FFFFFF"/>
                    </a:solidFill>
                    <a:latin typeface="Arial" charset="0"/>
                  </a:defRPr>
                </a:lvl3pPr>
                <a:lvl4pPr marL="1600200" indent="-228600" eaLnBrk="0" hangingPunct="0">
                  <a:lnSpc>
                    <a:spcPct val="87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60C900"/>
                  </a:buClr>
                  <a:buFont typeface="Marlett" pitchFamily="2" charset="2"/>
                  <a:buChar char=""/>
                  <a:defRPr sz="2600">
                    <a:solidFill>
                      <a:srgbClr val="FFFFFF"/>
                    </a:solidFill>
                    <a:latin typeface="Arial" charset="0"/>
                  </a:defRPr>
                </a:lvl4pPr>
                <a:lvl5pPr marL="2057400" indent="-228600" eaLnBrk="0" hangingPunct="0">
                  <a:lnSpc>
                    <a:spcPct val="137000"/>
                  </a:lnSpc>
                  <a:spcBef>
                    <a:spcPts val="4800"/>
                  </a:spcBef>
                  <a:spcAft>
                    <a:spcPts val="4800"/>
                  </a:spcAft>
                  <a:buClr>
                    <a:srgbClr val="60C900"/>
                  </a:buClr>
                  <a:buFont typeface="Book Antiqua" pitchFamily="18" charset="0"/>
                  <a:buChar char="³"/>
                  <a:defRPr sz="2600">
                    <a:solidFill>
                      <a:srgbClr val="FFFFFF"/>
                    </a:solidFill>
                    <a:latin typeface="Arial" charset="0"/>
                  </a:defRPr>
                </a:lvl5pPr>
                <a:lvl6pPr marL="2514600" indent="-228600" defTabSz="457200" eaLnBrk="0" fontAlgn="base" hangingPunct="0">
                  <a:lnSpc>
                    <a:spcPct val="137000"/>
                  </a:lnSpc>
                  <a:spcBef>
                    <a:spcPts val="4800"/>
                  </a:spcBef>
                  <a:spcAft>
                    <a:spcPts val="4800"/>
                  </a:spcAft>
                  <a:buClr>
                    <a:srgbClr val="60C900"/>
                  </a:buClr>
                  <a:buSzPct val="100000"/>
                  <a:buFont typeface="Book Antiqua" pitchFamily="18" charset="0"/>
                  <a:buChar char="³"/>
                  <a:defRPr sz="2600">
                    <a:solidFill>
                      <a:srgbClr val="FFFFFF"/>
                    </a:solidFill>
                    <a:latin typeface="Arial" charset="0"/>
                  </a:defRPr>
                </a:lvl6pPr>
                <a:lvl7pPr marL="2971800" indent="-228600" defTabSz="457200" eaLnBrk="0" fontAlgn="base" hangingPunct="0">
                  <a:lnSpc>
                    <a:spcPct val="137000"/>
                  </a:lnSpc>
                  <a:spcBef>
                    <a:spcPts val="4800"/>
                  </a:spcBef>
                  <a:spcAft>
                    <a:spcPts val="4800"/>
                  </a:spcAft>
                  <a:buClr>
                    <a:srgbClr val="60C900"/>
                  </a:buClr>
                  <a:buSzPct val="100000"/>
                  <a:buFont typeface="Book Antiqua" pitchFamily="18" charset="0"/>
                  <a:buChar char="³"/>
                  <a:defRPr sz="2600">
                    <a:solidFill>
                      <a:srgbClr val="FFFFFF"/>
                    </a:solidFill>
                    <a:latin typeface="Arial" charset="0"/>
                  </a:defRPr>
                </a:lvl7pPr>
                <a:lvl8pPr marL="3429000" indent="-228600" defTabSz="457200" eaLnBrk="0" fontAlgn="base" hangingPunct="0">
                  <a:lnSpc>
                    <a:spcPct val="137000"/>
                  </a:lnSpc>
                  <a:spcBef>
                    <a:spcPts val="4800"/>
                  </a:spcBef>
                  <a:spcAft>
                    <a:spcPts val="4800"/>
                  </a:spcAft>
                  <a:buClr>
                    <a:srgbClr val="60C900"/>
                  </a:buClr>
                  <a:buSzPct val="100000"/>
                  <a:buFont typeface="Book Antiqua" pitchFamily="18" charset="0"/>
                  <a:buChar char="³"/>
                  <a:defRPr sz="2600">
                    <a:solidFill>
                      <a:srgbClr val="FFFFFF"/>
                    </a:solidFill>
                    <a:latin typeface="Arial" charset="0"/>
                  </a:defRPr>
                </a:lvl8pPr>
                <a:lvl9pPr marL="3886200" indent="-228600" defTabSz="457200" eaLnBrk="0" fontAlgn="base" hangingPunct="0">
                  <a:lnSpc>
                    <a:spcPct val="137000"/>
                  </a:lnSpc>
                  <a:spcBef>
                    <a:spcPts val="4800"/>
                  </a:spcBef>
                  <a:spcAft>
                    <a:spcPts val="4800"/>
                  </a:spcAft>
                  <a:buClr>
                    <a:srgbClr val="60C900"/>
                  </a:buClr>
                  <a:buSzPct val="100000"/>
                  <a:buFont typeface="Book Antiqua" pitchFamily="18" charset="0"/>
                  <a:buChar char="³"/>
                  <a:defRPr sz="2600">
                    <a:solidFill>
                      <a:srgbClr val="FFFFFF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lnSpc>
                    <a:spcPct val="116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FFFFFF"/>
                  </a:buClr>
                  <a:buFont typeface="Times New Roman" pitchFamily="18" charset="0"/>
                  <a:buNone/>
                </a:pPr>
                <a:endParaRPr lang="en-US" altLang="en-US" sz="2400" b="0" i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5631" name="Oval 60"/>
              <p:cNvSpPr>
                <a:spLocks noChangeArrowheads="1"/>
              </p:cNvSpPr>
              <p:nvPr/>
            </p:nvSpPr>
            <p:spPr bwMode="auto">
              <a:xfrm>
                <a:off x="2361" y="2575"/>
                <a:ext cx="339" cy="852"/>
              </a:xfrm>
              <a:prstGeom prst="ellipse">
                <a:avLst/>
              </a:prstGeom>
              <a:noFill/>
              <a:ln w="44280">
                <a:solidFill>
                  <a:srgbClr val="FFCC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lnSpc>
                    <a:spcPct val="99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FEC524"/>
                  </a:buClr>
                  <a:buFont typeface="Arial" charset="0"/>
                  <a:defRPr sz="3100" b="1" i="1">
                    <a:solidFill>
                      <a:srgbClr val="FEC524"/>
                    </a:solidFill>
                    <a:latin typeface="Arial" charset="0"/>
                  </a:defRPr>
                </a:lvl1pPr>
                <a:lvl2pPr marL="742950" indent="-285750" eaLnBrk="0" hangingPunct="0">
                  <a:lnSpc>
                    <a:spcPct val="99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60C900"/>
                  </a:buClr>
                  <a:buFont typeface="Arial" charset="0"/>
                  <a:buChar char="•"/>
                  <a:defRPr sz="2600">
                    <a:solidFill>
                      <a:srgbClr val="FFFFFF"/>
                    </a:solidFill>
                    <a:latin typeface="Arial" charset="0"/>
                  </a:defRPr>
                </a:lvl2pPr>
                <a:lvl3pPr marL="1143000" indent="-228600" eaLnBrk="0" hangingPunct="0">
                  <a:lnSpc>
                    <a:spcPct val="99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60C900"/>
                  </a:buClr>
                  <a:buFont typeface="Arial" charset="0"/>
                  <a:buChar char="–"/>
                  <a:defRPr sz="2600" i="1">
                    <a:solidFill>
                      <a:srgbClr val="FFFFFF"/>
                    </a:solidFill>
                    <a:latin typeface="Arial" charset="0"/>
                  </a:defRPr>
                </a:lvl3pPr>
                <a:lvl4pPr marL="1600200" indent="-228600" eaLnBrk="0" hangingPunct="0">
                  <a:lnSpc>
                    <a:spcPct val="87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60C900"/>
                  </a:buClr>
                  <a:buFont typeface="Marlett" pitchFamily="2" charset="2"/>
                  <a:buChar char=""/>
                  <a:defRPr sz="2600">
                    <a:solidFill>
                      <a:srgbClr val="FFFFFF"/>
                    </a:solidFill>
                    <a:latin typeface="Arial" charset="0"/>
                  </a:defRPr>
                </a:lvl4pPr>
                <a:lvl5pPr marL="2057400" indent="-228600" eaLnBrk="0" hangingPunct="0">
                  <a:lnSpc>
                    <a:spcPct val="137000"/>
                  </a:lnSpc>
                  <a:spcBef>
                    <a:spcPts val="4800"/>
                  </a:spcBef>
                  <a:spcAft>
                    <a:spcPts val="4800"/>
                  </a:spcAft>
                  <a:buClr>
                    <a:srgbClr val="60C900"/>
                  </a:buClr>
                  <a:buFont typeface="Book Antiqua" pitchFamily="18" charset="0"/>
                  <a:buChar char="³"/>
                  <a:defRPr sz="2600">
                    <a:solidFill>
                      <a:srgbClr val="FFFFFF"/>
                    </a:solidFill>
                    <a:latin typeface="Arial" charset="0"/>
                  </a:defRPr>
                </a:lvl5pPr>
                <a:lvl6pPr marL="2514600" indent="-228600" defTabSz="457200" eaLnBrk="0" fontAlgn="base" hangingPunct="0">
                  <a:lnSpc>
                    <a:spcPct val="137000"/>
                  </a:lnSpc>
                  <a:spcBef>
                    <a:spcPts val="4800"/>
                  </a:spcBef>
                  <a:spcAft>
                    <a:spcPts val="4800"/>
                  </a:spcAft>
                  <a:buClr>
                    <a:srgbClr val="60C900"/>
                  </a:buClr>
                  <a:buSzPct val="100000"/>
                  <a:buFont typeface="Book Antiqua" pitchFamily="18" charset="0"/>
                  <a:buChar char="³"/>
                  <a:defRPr sz="2600">
                    <a:solidFill>
                      <a:srgbClr val="FFFFFF"/>
                    </a:solidFill>
                    <a:latin typeface="Arial" charset="0"/>
                  </a:defRPr>
                </a:lvl6pPr>
                <a:lvl7pPr marL="2971800" indent="-228600" defTabSz="457200" eaLnBrk="0" fontAlgn="base" hangingPunct="0">
                  <a:lnSpc>
                    <a:spcPct val="137000"/>
                  </a:lnSpc>
                  <a:spcBef>
                    <a:spcPts val="4800"/>
                  </a:spcBef>
                  <a:spcAft>
                    <a:spcPts val="4800"/>
                  </a:spcAft>
                  <a:buClr>
                    <a:srgbClr val="60C900"/>
                  </a:buClr>
                  <a:buSzPct val="100000"/>
                  <a:buFont typeface="Book Antiqua" pitchFamily="18" charset="0"/>
                  <a:buChar char="³"/>
                  <a:defRPr sz="2600">
                    <a:solidFill>
                      <a:srgbClr val="FFFFFF"/>
                    </a:solidFill>
                    <a:latin typeface="Arial" charset="0"/>
                  </a:defRPr>
                </a:lvl7pPr>
                <a:lvl8pPr marL="3429000" indent="-228600" defTabSz="457200" eaLnBrk="0" fontAlgn="base" hangingPunct="0">
                  <a:lnSpc>
                    <a:spcPct val="137000"/>
                  </a:lnSpc>
                  <a:spcBef>
                    <a:spcPts val="4800"/>
                  </a:spcBef>
                  <a:spcAft>
                    <a:spcPts val="4800"/>
                  </a:spcAft>
                  <a:buClr>
                    <a:srgbClr val="60C900"/>
                  </a:buClr>
                  <a:buSzPct val="100000"/>
                  <a:buFont typeface="Book Antiqua" pitchFamily="18" charset="0"/>
                  <a:buChar char="³"/>
                  <a:defRPr sz="2600">
                    <a:solidFill>
                      <a:srgbClr val="FFFFFF"/>
                    </a:solidFill>
                    <a:latin typeface="Arial" charset="0"/>
                  </a:defRPr>
                </a:lvl8pPr>
                <a:lvl9pPr marL="3886200" indent="-228600" defTabSz="457200" eaLnBrk="0" fontAlgn="base" hangingPunct="0">
                  <a:lnSpc>
                    <a:spcPct val="137000"/>
                  </a:lnSpc>
                  <a:spcBef>
                    <a:spcPts val="4800"/>
                  </a:spcBef>
                  <a:spcAft>
                    <a:spcPts val="4800"/>
                  </a:spcAft>
                  <a:buClr>
                    <a:srgbClr val="60C900"/>
                  </a:buClr>
                  <a:buSzPct val="100000"/>
                  <a:buFont typeface="Book Antiqua" pitchFamily="18" charset="0"/>
                  <a:buChar char="³"/>
                  <a:defRPr sz="2600">
                    <a:solidFill>
                      <a:srgbClr val="FFFFFF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lnSpc>
                    <a:spcPct val="116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FFFFFF"/>
                  </a:buClr>
                  <a:buFont typeface="Times New Roman" pitchFamily="18" charset="0"/>
                  <a:buNone/>
                </a:pPr>
                <a:endParaRPr lang="en-US" altLang="en-US" sz="2400" b="0" i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5632" name="Line 61"/>
              <p:cNvSpPr>
                <a:spLocks noChangeShapeType="1"/>
              </p:cNvSpPr>
              <p:nvPr/>
            </p:nvSpPr>
            <p:spPr bwMode="auto">
              <a:xfrm flipH="1">
                <a:off x="1729" y="3395"/>
                <a:ext cx="728" cy="418"/>
              </a:xfrm>
              <a:prstGeom prst="line">
                <a:avLst/>
              </a:prstGeom>
              <a:grpFill/>
              <a:ln w="44280">
                <a:solidFill>
                  <a:srgbClr val="FFCC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sp>
          <p:nvSpPr>
            <p:cNvPr id="11326" name="Text Box 62"/>
            <p:cNvSpPr txBox="1">
              <a:spLocks noChangeArrowheads="1"/>
            </p:cNvSpPr>
            <p:nvPr/>
          </p:nvSpPr>
          <p:spPr bwMode="auto">
            <a:xfrm>
              <a:off x="634" y="3844"/>
              <a:ext cx="809" cy="234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5pPr>
              <a:lvl6pPr defTabSz="457200" fontAlgn="base">
                <a:lnSpc>
                  <a:spcPct val="11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6pPr>
              <a:lvl7pPr defTabSz="457200" fontAlgn="base">
                <a:lnSpc>
                  <a:spcPct val="11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7pPr>
              <a:lvl8pPr defTabSz="457200" fontAlgn="base">
                <a:lnSpc>
                  <a:spcPct val="11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8pPr>
              <a:lvl9pPr defTabSz="457200" fontAlgn="base">
                <a:lnSpc>
                  <a:spcPct val="11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9pPr>
            </a:lstStyle>
            <a:p>
              <a:pPr eaLnBrk="0" hangingPunct="0">
                <a:lnSpc>
                  <a:spcPct val="100000"/>
                </a:lnSpc>
                <a:buFont typeface="Courier New" pitchFamily="49" charset="0"/>
                <a:buNone/>
                <a:defRPr/>
              </a:pPr>
              <a:r>
                <a:rPr lang="en-GB" altLang="en-US" sz="1800" dirty="0">
                  <a:solidFill>
                    <a:schemeClr val="tx1"/>
                  </a:solidFill>
                  <a:latin typeface="Courier New" pitchFamily="49" charset="0"/>
                </a:rPr>
                <a:t>ptrNum+1</a:t>
              </a:r>
            </a:p>
          </p:txBody>
        </p:sp>
      </p:grpSp>
      <p:grpSp>
        <p:nvGrpSpPr>
          <p:cNvPr id="11327" name="Group 63"/>
          <p:cNvGrpSpPr>
            <a:grpSpLocks/>
          </p:cNvGrpSpPr>
          <p:nvPr/>
        </p:nvGrpSpPr>
        <p:grpSpPr bwMode="auto">
          <a:xfrm>
            <a:off x="1335088" y="3348037"/>
            <a:ext cx="3454400" cy="2603500"/>
            <a:chOff x="841" y="2576"/>
            <a:chExt cx="2176" cy="1640"/>
          </a:xfrm>
          <a:solidFill>
            <a:schemeClr val="accent5"/>
          </a:solidFill>
        </p:grpSpPr>
        <p:grpSp>
          <p:nvGrpSpPr>
            <p:cNvPr id="25623" name="Group 64"/>
            <p:cNvGrpSpPr>
              <a:grpSpLocks/>
            </p:cNvGrpSpPr>
            <p:nvPr/>
          </p:nvGrpSpPr>
          <p:grpSpPr bwMode="auto">
            <a:xfrm>
              <a:off x="841" y="2576"/>
              <a:ext cx="2176" cy="1640"/>
              <a:chOff x="841" y="2576"/>
              <a:chExt cx="2176" cy="1640"/>
            </a:xfrm>
            <a:grpFill/>
          </p:grpSpPr>
          <p:sp>
            <p:nvSpPr>
              <p:cNvPr id="25626" name="Oval 66"/>
              <p:cNvSpPr>
                <a:spLocks noChangeArrowheads="1"/>
              </p:cNvSpPr>
              <p:nvPr/>
            </p:nvSpPr>
            <p:spPr bwMode="auto">
              <a:xfrm>
                <a:off x="2679" y="2576"/>
                <a:ext cx="339" cy="852"/>
              </a:xfrm>
              <a:prstGeom prst="ellipse">
                <a:avLst/>
              </a:prstGeom>
              <a:noFill/>
              <a:ln w="44280">
                <a:solidFill>
                  <a:srgbClr val="FFCC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lnSpc>
                    <a:spcPct val="99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FEC524"/>
                  </a:buClr>
                  <a:buFont typeface="Arial" charset="0"/>
                  <a:defRPr sz="3100" b="1" i="1">
                    <a:solidFill>
                      <a:srgbClr val="FEC524"/>
                    </a:solidFill>
                    <a:latin typeface="Arial" charset="0"/>
                  </a:defRPr>
                </a:lvl1pPr>
                <a:lvl2pPr marL="742950" indent="-285750" eaLnBrk="0" hangingPunct="0">
                  <a:lnSpc>
                    <a:spcPct val="99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60C900"/>
                  </a:buClr>
                  <a:buFont typeface="Arial" charset="0"/>
                  <a:buChar char="•"/>
                  <a:defRPr sz="2600">
                    <a:solidFill>
                      <a:srgbClr val="FFFFFF"/>
                    </a:solidFill>
                    <a:latin typeface="Arial" charset="0"/>
                  </a:defRPr>
                </a:lvl2pPr>
                <a:lvl3pPr marL="1143000" indent="-228600" eaLnBrk="0" hangingPunct="0">
                  <a:lnSpc>
                    <a:spcPct val="99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60C900"/>
                  </a:buClr>
                  <a:buFont typeface="Arial" charset="0"/>
                  <a:buChar char="–"/>
                  <a:defRPr sz="2600" i="1">
                    <a:solidFill>
                      <a:srgbClr val="FFFFFF"/>
                    </a:solidFill>
                    <a:latin typeface="Arial" charset="0"/>
                  </a:defRPr>
                </a:lvl3pPr>
                <a:lvl4pPr marL="1600200" indent="-228600" eaLnBrk="0" hangingPunct="0">
                  <a:lnSpc>
                    <a:spcPct val="87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60C900"/>
                  </a:buClr>
                  <a:buFont typeface="Marlett" pitchFamily="2" charset="2"/>
                  <a:buChar char=""/>
                  <a:defRPr sz="2600">
                    <a:solidFill>
                      <a:srgbClr val="FFFFFF"/>
                    </a:solidFill>
                    <a:latin typeface="Arial" charset="0"/>
                  </a:defRPr>
                </a:lvl4pPr>
                <a:lvl5pPr marL="2057400" indent="-228600" eaLnBrk="0" hangingPunct="0">
                  <a:lnSpc>
                    <a:spcPct val="137000"/>
                  </a:lnSpc>
                  <a:spcBef>
                    <a:spcPts val="4800"/>
                  </a:spcBef>
                  <a:spcAft>
                    <a:spcPts val="4800"/>
                  </a:spcAft>
                  <a:buClr>
                    <a:srgbClr val="60C900"/>
                  </a:buClr>
                  <a:buFont typeface="Book Antiqua" pitchFamily="18" charset="0"/>
                  <a:buChar char="³"/>
                  <a:defRPr sz="2600">
                    <a:solidFill>
                      <a:srgbClr val="FFFFFF"/>
                    </a:solidFill>
                    <a:latin typeface="Arial" charset="0"/>
                  </a:defRPr>
                </a:lvl5pPr>
                <a:lvl6pPr marL="2514600" indent="-228600" defTabSz="457200" eaLnBrk="0" fontAlgn="base" hangingPunct="0">
                  <a:lnSpc>
                    <a:spcPct val="137000"/>
                  </a:lnSpc>
                  <a:spcBef>
                    <a:spcPts val="4800"/>
                  </a:spcBef>
                  <a:spcAft>
                    <a:spcPts val="4800"/>
                  </a:spcAft>
                  <a:buClr>
                    <a:srgbClr val="60C900"/>
                  </a:buClr>
                  <a:buSzPct val="100000"/>
                  <a:buFont typeface="Book Antiqua" pitchFamily="18" charset="0"/>
                  <a:buChar char="³"/>
                  <a:defRPr sz="2600">
                    <a:solidFill>
                      <a:srgbClr val="FFFFFF"/>
                    </a:solidFill>
                    <a:latin typeface="Arial" charset="0"/>
                  </a:defRPr>
                </a:lvl6pPr>
                <a:lvl7pPr marL="2971800" indent="-228600" defTabSz="457200" eaLnBrk="0" fontAlgn="base" hangingPunct="0">
                  <a:lnSpc>
                    <a:spcPct val="137000"/>
                  </a:lnSpc>
                  <a:spcBef>
                    <a:spcPts val="4800"/>
                  </a:spcBef>
                  <a:spcAft>
                    <a:spcPts val="4800"/>
                  </a:spcAft>
                  <a:buClr>
                    <a:srgbClr val="60C900"/>
                  </a:buClr>
                  <a:buSzPct val="100000"/>
                  <a:buFont typeface="Book Antiqua" pitchFamily="18" charset="0"/>
                  <a:buChar char="³"/>
                  <a:defRPr sz="2600">
                    <a:solidFill>
                      <a:srgbClr val="FFFFFF"/>
                    </a:solidFill>
                    <a:latin typeface="Arial" charset="0"/>
                  </a:defRPr>
                </a:lvl7pPr>
                <a:lvl8pPr marL="3429000" indent="-228600" defTabSz="457200" eaLnBrk="0" fontAlgn="base" hangingPunct="0">
                  <a:lnSpc>
                    <a:spcPct val="137000"/>
                  </a:lnSpc>
                  <a:spcBef>
                    <a:spcPts val="4800"/>
                  </a:spcBef>
                  <a:spcAft>
                    <a:spcPts val="4800"/>
                  </a:spcAft>
                  <a:buClr>
                    <a:srgbClr val="60C900"/>
                  </a:buClr>
                  <a:buSzPct val="100000"/>
                  <a:buFont typeface="Book Antiqua" pitchFamily="18" charset="0"/>
                  <a:buChar char="³"/>
                  <a:defRPr sz="2600">
                    <a:solidFill>
                      <a:srgbClr val="FFFFFF"/>
                    </a:solidFill>
                    <a:latin typeface="Arial" charset="0"/>
                  </a:defRPr>
                </a:lvl8pPr>
                <a:lvl9pPr marL="3886200" indent="-228600" defTabSz="457200" eaLnBrk="0" fontAlgn="base" hangingPunct="0">
                  <a:lnSpc>
                    <a:spcPct val="137000"/>
                  </a:lnSpc>
                  <a:spcBef>
                    <a:spcPts val="4800"/>
                  </a:spcBef>
                  <a:spcAft>
                    <a:spcPts val="4800"/>
                  </a:spcAft>
                  <a:buClr>
                    <a:srgbClr val="60C900"/>
                  </a:buClr>
                  <a:buSzPct val="100000"/>
                  <a:buFont typeface="Book Antiqua" pitchFamily="18" charset="0"/>
                  <a:buChar char="³"/>
                  <a:defRPr sz="2600">
                    <a:solidFill>
                      <a:srgbClr val="FFFFFF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lnSpc>
                    <a:spcPct val="116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FFFFFF"/>
                  </a:buClr>
                  <a:buFont typeface="Times New Roman" pitchFamily="18" charset="0"/>
                  <a:buNone/>
                </a:pPr>
                <a:endParaRPr lang="en-US" altLang="en-US" sz="2400" b="0" i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5625" name="Oval 65"/>
              <p:cNvSpPr>
                <a:spLocks noChangeArrowheads="1"/>
              </p:cNvSpPr>
              <p:nvPr/>
            </p:nvSpPr>
            <p:spPr bwMode="auto">
              <a:xfrm>
                <a:off x="841" y="3703"/>
                <a:ext cx="1326" cy="514"/>
              </a:xfrm>
              <a:prstGeom prst="ellipse">
                <a:avLst/>
              </a:prstGeom>
              <a:grpFill/>
              <a:ln w="44280">
                <a:solidFill>
                  <a:srgbClr val="FFCC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lnSpc>
                    <a:spcPct val="99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FEC524"/>
                  </a:buClr>
                  <a:buFont typeface="Arial" charset="0"/>
                  <a:defRPr sz="3100" b="1" i="1">
                    <a:solidFill>
                      <a:srgbClr val="FEC524"/>
                    </a:solidFill>
                    <a:latin typeface="Arial" charset="0"/>
                  </a:defRPr>
                </a:lvl1pPr>
                <a:lvl2pPr marL="742950" indent="-285750" eaLnBrk="0" hangingPunct="0">
                  <a:lnSpc>
                    <a:spcPct val="99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60C900"/>
                  </a:buClr>
                  <a:buFont typeface="Arial" charset="0"/>
                  <a:buChar char="•"/>
                  <a:defRPr sz="2600">
                    <a:solidFill>
                      <a:srgbClr val="FFFFFF"/>
                    </a:solidFill>
                    <a:latin typeface="Arial" charset="0"/>
                  </a:defRPr>
                </a:lvl2pPr>
                <a:lvl3pPr marL="1143000" indent="-228600" eaLnBrk="0" hangingPunct="0">
                  <a:lnSpc>
                    <a:spcPct val="99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60C900"/>
                  </a:buClr>
                  <a:buFont typeface="Arial" charset="0"/>
                  <a:buChar char="–"/>
                  <a:defRPr sz="2600" i="1">
                    <a:solidFill>
                      <a:srgbClr val="FFFFFF"/>
                    </a:solidFill>
                    <a:latin typeface="Arial" charset="0"/>
                  </a:defRPr>
                </a:lvl3pPr>
                <a:lvl4pPr marL="1600200" indent="-228600" eaLnBrk="0" hangingPunct="0">
                  <a:lnSpc>
                    <a:spcPct val="87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60C900"/>
                  </a:buClr>
                  <a:buFont typeface="Marlett" pitchFamily="2" charset="2"/>
                  <a:buChar char=""/>
                  <a:defRPr sz="2600">
                    <a:solidFill>
                      <a:srgbClr val="FFFFFF"/>
                    </a:solidFill>
                    <a:latin typeface="Arial" charset="0"/>
                  </a:defRPr>
                </a:lvl4pPr>
                <a:lvl5pPr marL="2057400" indent="-228600" eaLnBrk="0" hangingPunct="0">
                  <a:lnSpc>
                    <a:spcPct val="137000"/>
                  </a:lnSpc>
                  <a:spcBef>
                    <a:spcPts val="4800"/>
                  </a:spcBef>
                  <a:spcAft>
                    <a:spcPts val="4800"/>
                  </a:spcAft>
                  <a:buClr>
                    <a:srgbClr val="60C900"/>
                  </a:buClr>
                  <a:buFont typeface="Book Antiqua" pitchFamily="18" charset="0"/>
                  <a:buChar char="³"/>
                  <a:defRPr sz="2600">
                    <a:solidFill>
                      <a:srgbClr val="FFFFFF"/>
                    </a:solidFill>
                    <a:latin typeface="Arial" charset="0"/>
                  </a:defRPr>
                </a:lvl5pPr>
                <a:lvl6pPr marL="2514600" indent="-228600" defTabSz="457200" eaLnBrk="0" fontAlgn="base" hangingPunct="0">
                  <a:lnSpc>
                    <a:spcPct val="137000"/>
                  </a:lnSpc>
                  <a:spcBef>
                    <a:spcPts val="4800"/>
                  </a:spcBef>
                  <a:spcAft>
                    <a:spcPts val="4800"/>
                  </a:spcAft>
                  <a:buClr>
                    <a:srgbClr val="60C900"/>
                  </a:buClr>
                  <a:buSzPct val="100000"/>
                  <a:buFont typeface="Book Antiqua" pitchFamily="18" charset="0"/>
                  <a:buChar char="³"/>
                  <a:defRPr sz="2600">
                    <a:solidFill>
                      <a:srgbClr val="FFFFFF"/>
                    </a:solidFill>
                    <a:latin typeface="Arial" charset="0"/>
                  </a:defRPr>
                </a:lvl6pPr>
                <a:lvl7pPr marL="2971800" indent="-228600" defTabSz="457200" eaLnBrk="0" fontAlgn="base" hangingPunct="0">
                  <a:lnSpc>
                    <a:spcPct val="137000"/>
                  </a:lnSpc>
                  <a:spcBef>
                    <a:spcPts val="4800"/>
                  </a:spcBef>
                  <a:spcAft>
                    <a:spcPts val="4800"/>
                  </a:spcAft>
                  <a:buClr>
                    <a:srgbClr val="60C900"/>
                  </a:buClr>
                  <a:buSzPct val="100000"/>
                  <a:buFont typeface="Book Antiqua" pitchFamily="18" charset="0"/>
                  <a:buChar char="³"/>
                  <a:defRPr sz="2600">
                    <a:solidFill>
                      <a:srgbClr val="FFFFFF"/>
                    </a:solidFill>
                    <a:latin typeface="Arial" charset="0"/>
                  </a:defRPr>
                </a:lvl7pPr>
                <a:lvl8pPr marL="3429000" indent="-228600" defTabSz="457200" eaLnBrk="0" fontAlgn="base" hangingPunct="0">
                  <a:lnSpc>
                    <a:spcPct val="137000"/>
                  </a:lnSpc>
                  <a:spcBef>
                    <a:spcPts val="4800"/>
                  </a:spcBef>
                  <a:spcAft>
                    <a:spcPts val="4800"/>
                  </a:spcAft>
                  <a:buClr>
                    <a:srgbClr val="60C900"/>
                  </a:buClr>
                  <a:buSzPct val="100000"/>
                  <a:buFont typeface="Book Antiqua" pitchFamily="18" charset="0"/>
                  <a:buChar char="³"/>
                  <a:defRPr sz="2600">
                    <a:solidFill>
                      <a:srgbClr val="FFFFFF"/>
                    </a:solidFill>
                    <a:latin typeface="Arial" charset="0"/>
                  </a:defRPr>
                </a:lvl8pPr>
                <a:lvl9pPr marL="3886200" indent="-228600" defTabSz="457200" eaLnBrk="0" fontAlgn="base" hangingPunct="0">
                  <a:lnSpc>
                    <a:spcPct val="137000"/>
                  </a:lnSpc>
                  <a:spcBef>
                    <a:spcPts val="4800"/>
                  </a:spcBef>
                  <a:spcAft>
                    <a:spcPts val="4800"/>
                  </a:spcAft>
                  <a:buClr>
                    <a:srgbClr val="60C900"/>
                  </a:buClr>
                  <a:buSzPct val="100000"/>
                  <a:buFont typeface="Book Antiqua" pitchFamily="18" charset="0"/>
                  <a:buChar char="³"/>
                  <a:defRPr sz="2600">
                    <a:solidFill>
                      <a:srgbClr val="FFFFFF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lnSpc>
                    <a:spcPct val="116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FFFFFF"/>
                  </a:buClr>
                  <a:buFont typeface="Times New Roman" pitchFamily="18" charset="0"/>
                  <a:buNone/>
                </a:pPr>
                <a:endParaRPr lang="en-US" altLang="en-US" sz="2400" b="0" i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5627" name="Line 67"/>
              <p:cNvSpPr>
                <a:spLocks noChangeShapeType="1"/>
              </p:cNvSpPr>
              <p:nvPr/>
            </p:nvSpPr>
            <p:spPr bwMode="auto">
              <a:xfrm flipH="1">
                <a:off x="2047" y="3396"/>
                <a:ext cx="728" cy="418"/>
              </a:xfrm>
              <a:prstGeom prst="line">
                <a:avLst/>
              </a:prstGeom>
              <a:grpFill/>
              <a:ln w="44280">
                <a:solidFill>
                  <a:srgbClr val="FFCC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sp>
          <p:nvSpPr>
            <p:cNvPr id="11332" name="Text Box 68"/>
            <p:cNvSpPr txBox="1">
              <a:spLocks noChangeArrowheads="1"/>
            </p:cNvSpPr>
            <p:nvPr/>
          </p:nvSpPr>
          <p:spPr bwMode="auto">
            <a:xfrm>
              <a:off x="952" y="3845"/>
              <a:ext cx="809" cy="234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5pPr>
              <a:lvl6pPr defTabSz="457200" fontAlgn="base">
                <a:lnSpc>
                  <a:spcPct val="11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6pPr>
              <a:lvl7pPr defTabSz="457200" fontAlgn="base">
                <a:lnSpc>
                  <a:spcPct val="11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7pPr>
              <a:lvl8pPr defTabSz="457200" fontAlgn="base">
                <a:lnSpc>
                  <a:spcPct val="11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8pPr>
              <a:lvl9pPr defTabSz="457200" fontAlgn="base">
                <a:lnSpc>
                  <a:spcPct val="11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9pPr>
            </a:lstStyle>
            <a:p>
              <a:pPr eaLnBrk="0" hangingPunct="0">
                <a:lnSpc>
                  <a:spcPct val="100000"/>
                </a:lnSpc>
                <a:buFont typeface="Courier New" pitchFamily="49" charset="0"/>
                <a:buNone/>
                <a:defRPr/>
              </a:pPr>
              <a:r>
                <a:rPr lang="en-GB" altLang="en-US" sz="1800" dirty="0">
                  <a:solidFill>
                    <a:schemeClr val="tx1"/>
                  </a:solidFill>
                  <a:latin typeface="Courier New" pitchFamily="49" charset="0"/>
                </a:rPr>
                <a:t>ptrNum+2</a:t>
              </a:r>
            </a:p>
          </p:txBody>
        </p:sp>
      </p:grpSp>
      <p:grpSp>
        <p:nvGrpSpPr>
          <p:cNvPr id="11333" name="Group 69"/>
          <p:cNvGrpSpPr>
            <a:grpSpLocks/>
          </p:cNvGrpSpPr>
          <p:nvPr/>
        </p:nvGrpSpPr>
        <p:grpSpPr bwMode="auto">
          <a:xfrm>
            <a:off x="4260850" y="2819400"/>
            <a:ext cx="4511675" cy="2916237"/>
            <a:chOff x="2684" y="2243"/>
            <a:chExt cx="2842" cy="1837"/>
          </a:xfrm>
          <a:solidFill>
            <a:schemeClr val="accent5"/>
          </a:solidFill>
        </p:grpSpPr>
        <p:grpSp>
          <p:nvGrpSpPr>
            <p:cNvPr id="25618" name="Group 70"/>
            <p:cNvGrpSpPr>
              <a:grpSpLocks/>
            </p:cNvGrpSpPr>
            <p:nvPr/>
          </p:nvGrpSpPr>
          <p:grpSpPr bwMode="auto">
            <a:xfrm>
              <a:off x="2684" y="2243"/>
              <a:ext cx="2842" cy="1837"/>
              <a:chOff x="2684" y="2243"/>
              <a:chExt cx="2842" cy="1837"/>
            </a:xfrm>
            <a:grpFill/>
          </p:grpSpPr>
          <p:sp>
            <p:nvSpPr>
              <p:cNvPr id="25620" name="Oval 71"/>
              <p:cNvSpPr>
                <a:spLocks noChangeArrowheads="1"/>
              </p:cNvSpPr>
              <p:nvPr/>
            </p:nvSpPr>
            <p:spPr bwMode="auto">
              <a:xfrm>
                <a:off x="3963" y="3505"/>
                <a:ext cx="1564" cy="576"/>
              </a:xfrm>
              <a:prstGeom prst="ellipse">
                <a:avLst/>
              </a:prstGeom>
              <a:grpFill/>
              <a:ln w="44280">
                <a:solidFill>
                  <a:srgbClr val="FFCC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lnSpc>
                    <a:spcPct val="99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FEC524"/>
                  </a:buClr>
                  <a:buFont typeface="Arial" charset="0"/>
                  <a:defRPr sz="3100" b="1" i="1">
                    <a:solidFill>
                      <a:srgbClr val="FEC524"/>
                    </a:solidFill>
                    <a:latin typeface="Arial" charset="0"/>
                  </a:defRPr>
                </a:lvl1pPr>
                <a:lvl2pPr marL="742950" indent="-285750" eaLnBrk="0" hangingPunct="0">
                  <a:lnSpc>
                    <a:spcPct val="99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60C900"/>
                  </a:buClr>
                  <a:buFont typeface="Arial" charset="0"/>
                  <a:buChar char="•"/>
                  <a:defRPr sz="2600">
                    <a:solidFill>
                      <a:srgbClr val="FFFFFF"/>
                    </a:solidFill>
                    <a:latin typeface="Arial" charset="0"/>
                  </a:defRPr>
                </a:lvl2pPr>
                <a:lvl3pPr marL="1143000" indent="-228600" eaLnBrk="0" hangingPunct="0">
                  <a:lnSpc>
                    <a:spcPct val="99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60C900"/>
                  </a:buClr>
                  <a:buFont typeface="Arial" charset="0"/>
                  <a:buChar char="–"/>
                  <a:defRPr sz="2600" i="1">
                    <a:solidFill>
                      <a:srgbClr val="FFFFFF"/>
                    </a:solidFill>
                    <a:latin typeface="Arial" charset="0"/>
                  </a:defRPr>
                </a:lvl3pPr>
                <a:lvl4pPr marL="1600200" indent="-228600" eaLnBrk="0" hangingPunct="0">
                  <a:lnSpc>
                    <a:spcPct val="87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60C900"/>
                  </a:buClr>
                  <a:buFont typeface="Marlett" pitchFamily="2" charset="2"/>
                  <a:buChar char=""/>
                  <a:defRPr sz="2600">
                    <a:solidFill>
                      <a:srgbClr val="FFFFFF"/>
                    </a:solidFill>
                    <a:latin typeface="Arial" charset="0"/>
                  </a:defRPr>
                </a:lvl4pPr>
                <a:lvl5pPr marL="2057400" indent="-228600" eaLnBrk="0" hangingPunct="0">
                  <a:lnSpc>
                    <a:spcPct val="137000"/>
                  </a:lnSpc>
                  <a:spcBef>
                    <a:spcPts val="4800"/>
                  </a:spcBef>
                  <a:spcAft>
                    <a:spcPts val="4800"/>
                  </a:spcAft>
                  <a:buClr>
                    <a:srgbClr val="60C900"/>
                  </a:buClr>
                  <a:buFont typeface="Book Antiqua" pitchFamily="18" charset="0"/>
                  <a:buChar char="³"/>
                  <a:defRPr sz="2600">
                    <a:solidFill>
                      <a:srgbClr val="FFFFFF"/>
                    </a:solidFill>
                    <a:latin typeface="Arial" charset="0"/>
                  </a:defRPr>
                </a:lvl5pPr>
                <a:lvl6pPr marL="2514600" indent="-228600" defTabSz="457200" eaLnBrk="0" fontAlgn="base" hangingPunct="0">
                  <a:lnSpc>
                    <a:spcPct val="137000"/>
                  </a:lnSpc>
                  <a:spcBef>
                    <a:spcPts val="4800"/>
                  </a:spcBef>
                  <a:spcAft>
                    <a:spcPts val="4800"/>
                  </a:spcAft>
                  <a:buClr>
                    <a:srgbClr val="60C900"/>
                  </a:buClr>
                  <a:buSzPct val="100000"/>
                  <a:buFont typeface="Book Antiqua" pitchFamily="18" charset="0"/>
                  <a:buChar char="³"/>
                  <a:defRPr sz="2600">
                    <a:solidFill>
                      <a:srgbClr val="FFFFFF"/>
                    </a:solidFill>
                    <a:latin typeface="Arial" charset="0"/>
                  </a:defRPr>
                </a:lvl6pPr>
                <a:lvl7pPr marL="2971800" indent="-228600" defTabSz="457200" eaLnBrk="0" fontAlgn="base" hangingPunct="0">
                  <a:lnSpc>
                    <a:spcPct val="137000"/>
                  </a:lnSpc>
                  <a:spcBef>
                    <a:spcPts val="4800"/>
                  </a:spcBef>
                  <a:spcAft>
                    <a:spcPts val="4800"/>
                  </a:spcAft>
                  <a:buClr>
                    <a:srgbClr val="60C900"/>
                  </a:buClr>
                  <a:buSzPct val="100000"/>
                  <a:buFont typeface="Book Antiqua" pitchFamily="18" charset="0"/>
                  <a:buChar char="³"/>
                  <a:defRPr sz="2600">
                    <a:solidFill>
                      <a:srgbClr val="FFFFFF"/>
                    </a:solidFill>
                    <a:latin typeface="Arial" charset="0"/>
                  </a:defRPr>
                </a:lvl7pPr>
                <a:lvl8pPr marL="3429000" indent="-228600" defTabSz="457200" eaLnBrk="0" fontAlgn="base" hangingPunct="0">
                  <a:lnSpc>
                    <a:spcPct val="137000"/>
                  </a:lnSpc>
                  <a:spcBef>
                    <a:spcPts val="4800"/>
                  </a:spcBef>
                  <a:spcAft>
                    <a:spcPts val="4800"/>
                  </a:spcAft>
                  <a:buClr>
                    <a:srgbClr val="60C900"/>
                  </a:buClr>
                  <a:buSzPct val="100000"/>
                  <a:buFont typeface="Book Antiqua" pitchFamily="18" charset="0"/>
                  <a:buChar char="³"/>
                  <a:defRPr sz="2600">
                    <a:solidFill>
                      <a:srgbClr val="FFFFFF"/>
                    </a:solidFill>
                    <a:latin typeface="Arial" charset="0"/>
                  </a:defRPr>
                </a:lvl8pPr>
                <a:lvl9pPr marL="3886200" indent="-228600" defTabSz="457200" eaLnBrk="0" fontAlgn="base" hangingPunct="0">
                  <a:lnSpc>
                    <a:spcPct val="137000"/>
                  </a:lnSpc>
                  <a:spcBef>
                    <a:spcPts val="4800"/>
                  </a:spcBef>
                  <a:spcAft>
                    <a:spcPts val="4800"/>
                  </a:spcAft>
                  <a:buClr>
                    <a:srgbClr val="60C900"/>
                  </a:buClr>
                  <a:buSzPct val="100000"/>
                  <a:buFont typeface="Book Antiqua" pitchFamily="18" charset="0"/>
                  <a:buChar char="³"/>
                  <a:defRPr sz="2600">
                    <a:solidFill>
                      <a:srgbClr val="FFFFFF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lnSpc>
                    <a:spcPct val="116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FFFFFF"/>
                  </a:buClr>
                  <a:buFont typeface="Times New Roman" pitchFamily="18" charset="0"/>
                  <a:buNone/>
                </a:pPr>
                <a:endParaRPr lang="en-US" altLang="en-US" sz="2400" b="0" i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5621" name="Oval 72"/>
              <p:cNvSpPr>
                <a:spLocks noChangeArrowheads="1"/>
              </p:cNvSpPr>
              <p:nvPr/>
            </p:nvSpPr>
            <p:spPr bwMode="auto">
              <a:xfrm>
                <a:off x="2684" y="2243"/>
                <a:ext cx="300" cy="347"/>
              </a:xfrm>
              <a:prstGeom prst="ellipse">
                <a:avLst/>
              </a:prstGeom>
              <a:noFill/>
              <a:ln w="44280">
                <a:solidFill>
                  <a:srgbClr val="FFCC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lnSpc>
                    <a:spcPct val="99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FEC524"/>
                  </a:buClr>
                  <a:buFont typeface="Arial" charset="0"/>
                  <a:defRPr sz="3100" b="1" i="1">
                    <a:solidFill>
                      <a:srgbClr val="FEC524"/>
                    </a:solidFill>
                    <a:latin typeface="Arial" charset="0"/>
                  </a:defRPr>
                </a:lvl1pPr>
                <a:lvl2pPr marL="742950" indent="-285750" eaLnBrk="0" hangingPunct="0">
                  <a:lnSpc>
                    <a:spcPct val="99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60C900"/>
                  </a:buClr>
                  <a:buFont typeface="Arial" charset="0"/>
                  <a:buChar char="•"/>
                  <a:defRPr sz="2600">
                    <a:solidFill>
                      <a:srgbClr val="FFFFFF"/>
                    </a:solidFill>
                    <a:latin typeface="Arial" charset="0"/>
                  </a:defRPr>
                </a:lvl2pPr>
                <a:lvl3pPr marL="1143000" indent="-228600" eaLnBrk="0" hangingPunct="0">
                  <a:lnSpc>
                    <a:spcPct val="99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60C900"/>
                  </a:buClr>
                  <a:buFont typeface="Arial" charset="0"/>
                  <a:buChar char="–"/>
                  <a:defRPr sz="2600" i="1">
                    <a:solidFill>
                      <a:srgbClr val="FFFFFF"/>
                    </a:solidFill>
                    <a:latin typeface="Arial" charset="0"/>
                  </a:defRPr>
                </a:lvl3pPr>
                <a:lvl4pPr marL="1600200" indent="-228600" eaLnBrk="0" hangingPunct="0">
                  <a:lnSpc>
                    <a:spcPct val="87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60C900"/>
                  </a:buClr>
                  <a:buFont typeface="Marlett" pitchFamily="2" charset="2"/>
                  <a:buChar char=""/>
                  <a:defRPr sz="2600">
                    <a:solidFill>
                      <a:srgbClr val="FFFFFF"/>
                    </a:solidFill>
                    <a:latin typeface="Arial" charset="0"/>
                  </a:defRPr>
                </a:lvl4pPr>
                <a:lvl5pPr marL="2057400" indent="-228600" eaLnBrk="0" hangingPunct="0">
                  <a:lnSpc>
                    <a:spcPct val="137000"/>
                  </a:lnSpc>
                  <a:spcBef>
                    <a:spcPts val="4800"/>
                  </a:spcBef>
                  <a:spcAft>
                    <a:spcPts val="4800"/>
                  </a:spcAft>
                  <a:buClr>
                    <a:srgbClr val="60C900"/>
                  </a:buClr>
                  <a:buFont typeface="Book Antiqua" pitchFamily="18" charset="0"/>
                  <a:buChar char="³"/>
                  <a:defRPr sz="2600">
                    <a:solidFill>
                      <a:srgbClr val="FFFFFF"/>
                    </a:solidFill>
                    <a:latin typeface="Arial" charset="0"/>
                  </a:defRPr>
                </a:lvl5pPr>
                <a:lvl6pPr marL="2514600" indent="-228600" defTabSz="457200" eaLnBrk="0" fontAlgn="base" hangingPunct="0">
                  <a:lnSpc>
                    <a:spcPct val="137000"/>
                  </a:lnSpc>
                  <a:spcBef>
                    <a:spcPts val="4800"/>
                  </a:spcBef>
                  <a:spcAft>
                    <a:spcPts val="4800"/>
                  </a:spcAft>
                  <a:buClr>
                    <a:srgbClr val="60C900"/>
                  </a:buClr>
                  <a:buSzPct val="100000"/>
                  <a:buFont typeface="Book Antiqua" pitchFamily="18" charset="0"/>
                  <a:buChar char="³"/>
                  <a:defRPr sz="2600">
                    <a:solidFill>
                      <a:srgbClr val="FFFFFF"/>
                    </a:solidFill>
                    <a:latin typeface="Arial" charset="0"/>
                  </a:defRPr>
                </a:lvl6pPr>
                <a:lvl7pPr marL="2971800" indent="-228600" defTabSz="457200" eaLnBrk="0" fontAlgn="base" hangingPunct="0">
                  <a:lnSpc>
                    <a:spcPct val="137000"/>
                  </a:lnSpc>
                  <a:spcBef>
                    <a:spcPts val="4800"/>
                  </a:spcBef>
                  <a:spcAft>
                    <a:spcPts val="4800"/>
                  </a:spcAft>
                  <a:buClr>
                    <a:srgbClr val="60C900"/>
                  </a:buClr>
                  <a:buSzPct val="100000"/>
                  <a:buFont typeface="Book Antiqua" pitchFamily="18" charset="0"/>
                  <a:buChar char="³"/>
                  <a:defRPr sz="2600">
                    <a:solidFill>
                      <a:srgbClr val="FFFFFF"/>
                    </a:solidFill>
                    <a:latin typeface="Arial" charset="0"/>
                  </a:defRPr>
                </a:lvl7pPr>
                <a:lvl8pPr marL="3429000" indent="-228600" defTabSz="457200" eaLnBrk="0" fontAlgn="base" hangingPunct="0">
                  <a:lnSpc>
                    <a:spcPct val="137000"/>
                  </a:lnSpc>
                  <a:spcBef>
                    <a:spcPts val="4800"/>
                  </a:spcBef>
                  <a:spcAft>
                    <a:spcPts val="4800"/>
                  </a:spcAft>
                  <a:buClr>
                    <a:srgbClr val="60C900"/>
                  </a:buClr>
                  <a:buSzPct val="100000"/>
                  <a:buFont typeface="Book Antiqua" pitchFamily="18" charset="0"/>
                  <a:buChar char="³"/>
                  <a:defRPr sz="2600">
                    <a:solidFill>
                      <a:srgbClr val="FFFFFF"/>
                    </a:solidFill>
                    <a:latin typeface="Arial" charset="0"/>
                  </a:defRPr>
                </a:lvl8pPr>
                <a:lvl9pPr marL="3886200" indent="-228600" defTabSz="457200" eaLnBrk="0" fontAlgn="base" hangingPunct="0">
                  <a:lnSpc>
                    <a:spcPct val="137000"/>
                  </a:lnSpc>
                  <a:spcBef>
                    <a:spcPts val="4800"/>
                  </a:spcBef>
                  <a:spcAft>
                    <a:spcPts val="4800"/>
                  </a:spcAft>
                  <a:buClr>
                    <a:srgbClr val="60C900"/>
                  </a:buClr>
                  <a:buSzPct val="100000"/>
                  <a:buFont typeface="Book Antiqua" pitchFamily="18" charset="0"/>
                  <a:buChar char="³"/>
                  <a:defRPr sz="2600">
                    <a:solidFill>
                      <a:srgbClr val="FFFFFF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lnSpc>
                    <a:spcPct val="116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FFFFFF"/>
                  </a:buClr>
                  <a:buFont typeface="Times New Roman" pitchFamily="18" charset="0"/>
                  <a:buNone/>
                </a:pPr>
                <a:endParaRPr lang="en-US" altLang="en-US" sz="2400" b="0" i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5622" name="Line 73"/>
              <p:cNvSpPr>
                <a:spLocks noChangeShapeType="1"/>
              </p:cNvSpPr>
              <p:nvPr/>
            </p:nvSpPr>
            <p:spPr bwMode="auto">
              <a:xfrm flipH="1" flipV="1">
                <a:off x="2898" y="2557"/>
                <a:ext cx="1200" cy="1060"/>
              </a:xfrm>
              <a:prstGeom prst="line">
                <a:avLst/>
              </a:prstGeom>
              <a:grpFill/>
              <a:ln w="44280">
                <a:solidFill>
                  <a:srgbClr val="FFCC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sp>
          <p:nvSpPr>
            <p:cNvPr id="11338" name="Text Box 74"/>
            <p:cNvSpPr txBox="1">
              <a:spLocks noChangeArrowheads="1"/>
            </p:cNvSpPr>
            <p:nvPr/>
          </p:nvSpPr>
          <p:spPr bwMode="auto">
            <a:xfrm>
              <a:off x="4026" y="3693"/>
              <a:ext cx="1070" cy="234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5pPr>
              <a:lvl6pPr defTabSz="457200" fontAlgn="base">
                <a:lnSpc>
                  <a:spcPct val="11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6pPr>
              <a:lvl7pPr defTabSz="457200" fontAlgn="base">
                <a:lnSpc>
                  <a:spcPct val="11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7pPr>
              <a:lvl8pPr defTabSz="457200" fontAlgn="base">
                <a:lnSpc>
                  <a:spcPct val="11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8pPr>
              <a:lvl9pPr defTabSz="457200" fontAlgn="base">
                <a:lnSpc>
                  <a:spcPct val="11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9pPr>
            </a:lstStyle>
            <a:p>
              <a:pPr eaLnBrk="0" hangingPunct="0">
                <a:lnSpc>
                  <a:spcPct val="100000"/>
                </a:lnSpc>
                <a:buFont typeface="Courier New" pitchFamily="49" charset="0"/>
                <a:buNone/>
                <a:defRPr/>
              </a:pPr>
              <a:r>
                <a:rPr lang="en-GB" altLang="en-US" sz="1800" dirty="0">
                  <a:solidFill>
                    <a:schemeClr val="tx1"/>
                  </a:solidFill>
                  <a:latin typeface="Courier New" pitchFamily="49" charset="0"/>
                </a:rPr>
                <a:t>*(ptrNum+2)</a:t>
              </a:r>
            </a:p>
          </p:txBody>
        </p:sp>
      </p:grpSp>
      <p:sp>
        <p:nvSpPr>
          <p:cNvPr id="25617" name="Line 76"/>
          <p:cNvSpPr>
            <a:spLocks noChangeShapeType="1"/>
          </p:cNvSpPr>
          <p:nvPr/>
        </p:nvSpPr>
        <p:spPr bwMode="auto">
          <a:xfrm>
            <a:off x="5508625" y="3119437"/>
            <a:ext cx="1655763" cy="0"/>
          </a:xfrm>
          <a:prstGeom prst="line">
            <a:avLst/>
          </a:prstGeom>
          <a:noFill/>
          <a:ln w="31750" cap="rnd">
            <a:solidFill>
              <a:schemeClr val="accent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grpSp>
        <p:nvGrpSpPr>
          <p:cNvPr id="11303" name="Group 39"/>
          <p:cNvGrpSpPr>
            <a:grpSpLocks/>
          </p:cNvGrpSpPr>
          <p:nvPr/>
        </p:nvGrpSpPr>
        <p:grpSpPr bwMode="auto">
          <a:xfrm>
            <a:off x="3465513" y="2825750"/>
            <a:ext cx="4059237" cy="2916237"/>
            <a:chOff x="2183" y="2247"/>
            <a:chExt cx="2557" cy="1837"/>
          </a:xfrm>
          <a:solidFill>
            <a:schemeClr val="accent5"/>
          </a:solidFill>
        </p:grpSpPr>
        <p:grpSp>
          <p:nvGrpSpPr>
            <p:cNvPr id="25643" name="Group 40"/>
            <p:cNvGrpSpPr>
              <a:grpSpLocks/>
            </p:cNvGrpSpPr>
            <p:nvPr/>
          </p:nvGrpSpPr>
          <p:grpSpPr bwMode="auto">
            <a:xfrm>
              <a:off x="2183" y="2247"/>
              <a:ext cx="2557" cy="1837"/>
              <a:chOff x="2183" y="2247"/>
              <a:chExt cx="2557" cy="1837"/>
            </a:xfrm>
            <a:grpFill/>
          </p:grpSpPr>
          <p:sp>
            <p:nvSpPr>
              <p:cNvPr id="25646" name="Oval 42"/>
              <p:cNvSpPr>
                <a:spLocks noChangeArrowheads="1"/>
              </p:cNvSpPr>
              <p:nvPr/>
            </p:nvSpPr>
            <p:spPr bwMode="auto">
              <a:xfrm>
                <a:off x="2183" y="2247"/>
                <a:ext cx="300" cy="347"/>
              </a:xfrm>
              <a:prstGeom prst="ellipse">
                <a:avLst/>
              </a:prstGeom>
              <a:noFill/>
              <a:ln w="44280">
                <a:solidFill>
                  <a:srgbClr val="FFCC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lnSpc>
                    <a:spcPct val="99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FEC524"/>
                  </a:buClr>
                  <a:buFont typeface="Arial" charset="0"/>
                  <a:defRPr sz="3100" b="1" i="1">
                    <a:solidFill>
                      <a:srgbClr val="FEC524"/>
                    </a:solidFill>
                    <a:latin typeface="Arial" charset="0"/>
                  </a:defRPr>
                </a:lvl1pPr>
                <a:lvl2pPr marL="742950" indent="-285750" eaLnBrk="0" hangingPunct="0">
                  <a:lnSpc>
                    <a:spcPct val="99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60C900"/>
                  </a:buClr>
                  <a:buFont typeface="Arial" charset="0"/>
                  <a:buChar char="•"/>
                  <a:defRPr sz="2600">
                    <a:solidFill>
                      <a:srgbClr val="FFFFFF"/>
                    </a:solidFill>
                    <a:latin typeface="Arial" charset="0"/>
                  </a:defRPr>
                </a:lvl2pPr>
                <a:lvl3pPr marL="1143000" indent="-228600" eaLnBrk="0" hangingPunct="0">
                  <a:lnSpc>
                    <a:spcPct val="99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60C900"/>
                  </a:buClr>
                  <a:buFont typeface="Arial" charset="0"/>
                  <a:buChar char="–"/>
                  <a:defRPr sz="2600" i="1">
                    <a:solidFill>
                      <a:srgbClr val="FFFFFF"/>
                    </a:solidFill>
                    <a:latin typeface="Arial" charset="0"/>
                  </a:defRPr>
                </a:lvl3pPr>
                <a:lvl4pPr marL="1600200" indent="-228600" eaLnBrk="0" hangingPunct="0">
                  <a:lnSpc>
                    <a:spcPct val="87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60C900"/>
                  </a:buClr>
                  <a:buFont typeface="Marlett" pitchFamily="2" charset="2"/>
                  <a:buChar char=""/>
                  <a:defRPr sz="2600">
                    <a:solidFill>
                      <a:srgbClr val="FFFFFF"/>
                    </a:solidFill>
                    <a:latin typeface="Arial" charset="0"/>
                  </a:defRPr>
                </a:lvl4pPr>
                <a:lvl5pPr marL="2057400" indent="-228600" eaLnBrk="0" hangingPunct="0">
                  <a:lnSpc>
                    <a:spcPct val="137000"/>
                  </a:lnSpc>
                  <a:spcBef>
                    <a:spcPts val="4800"/>
                  </a:spcBef>
                  <a:spcAft>
                    <a:spcPts val="4800"/>
                  </a:spcAft>
                  <a:buClr>
                    <a:srgbClr val="60C900"/>
                  </a:buClr>
                  <a:buFont typeface="Book Antiqua" pitchFamily="18" charset="0"/>
                  <a:buChar char="³"/>
                  <a:defRPr sz="2600">
                    <a:solidFill>
                      <a:srgbClr val="FFFFFF"/>
                    </a:solidFill>
                    <a:latin typeface="Arial" charset="0"/>
                  </a:defRPr>
                </a:lvl5pPr>
                <a:lvl6pPr marL="2514600" indent="-228600" defTabSz="457200" eaLnBrk="0" fontAlgn="base" hangingPunct="0">
                  <a:lnSpc>
                    <a:spcPct val="137000"/>
                  </a:lnSpc>
                  <a:spcBef>
                    <a:spcPts val="4800"/>
                  </a:spcBef>
                  <a:spcAft>
                    <a:spcPts val="4800"/>
                  </a:spcAft>
                  <a:buClr>
                    <a:srgbClr val="60C900"/>
                  </a:buClr>
                  <a:buSzPct val="100000"/>
                  <a:buFont typeface="Book Antiqua" pitchFamily="18" charset="0"/>
                  <a:buChar char="³"/>
                  <a:defRPr sz="2600">
                    <a:solidFill>
                      <a:srgbClr val="FFFFFF"/>
                    </a:solidFill>
                    <a:latin typeface="Arial" charset="0"/>
                  </a:defRPr>
                </a:lvl6pPr>
                <a:lvl7pPr marL="2971800" indent="-228600" defTabSz="457200" eaLnBrk="0" fontAlgn="base" hangingPunct="0">
                  <a:lnSpc>
                    <a:spcPct val="137000"/>
                  </a:lnSpc>
                  <a:spcBef>
                    <a:spcPts val="4800"/>
                  </a:spcBef>
                  <a:spcAft>
                    <a:spcPts val="4800"/>
                  </a:spcAft>
                  <a:buClr>
                    <a:srgbClr val="60C900"/>
                  </a:buClr>
                  <a:buSzPct val="100000"/>
                  <a:buFont typeface="Book Antiqua" pitchFamily="18" charset="0"/>
                  <a:buChar char="³"/>
                  <a:defRPr sz="2600">
                    <a:solidFill>
                      <a:srgbClr val="FFFFFF"/>
                    </a:solidFill>
                    <a:latin typeface="Arial" charset="0"/>
                  </a:defRPr>
                </a:lvl7pPr>
                <a:lvl8pPr marL="3429000" indent="-228600" defTabSz="457200" eaLnBrk="0" fontAlgn="base" hangingPunct="0">
                  <a:lnSpc>
                    <a:spcPct val="137000"/>
                  </a:lnSpc>
                  <a:spcBef>
                    <a:spcPts val="4800"/>
                  </a:spcBef>
                  <a:spcAft>
                    <a:spcPts val="4800"/>
                  </a:spcAft>
                  <a:buClr>
                    <a:srgbClr val="60C900"/>
                  </a:buClr>
                  <a:buSzPct val="100000"/>
                  <a:buFont typeface="Book Antiqua" pitchFamily="18" charset="0"/>
                  <a:buChar char="³"/>
                  <a:defRPr sz="2600">
                    <a:solidFill>
                      <a:srgbClr val="FFFFFF"/>
                    </a:solidFill>
                    <a:latin typeface="Arial" charset="0"/>
                  </a:defRPr>
                </a:lvl8pPr>
                <a:lvl9pPr marL="3886200" indent="-228600" defTabSz="457200" eaLnBrk="0" fontAlgn="base" hangingPunct="0">
                  <a:lnSpc>
                    <a:spcPct val="137000"/>
                  </a:lnSpc>
                  <a:spcBef>
                    <a:spcPts val="4800"/>
                  </a:spcBef>
                  <a:spcAft>
                    <a:spcPts val="4800"/>
                  </a:spcAft>
                  <a:buClr>
                    <a:srgbClr val="60C900"/>
                  </a:buClr>
                  <a:buSzPct val="100000"/>
                  <a:buFont typeface="Book Antiqua" pitchFamily="18" charset="0"/>
                  <a:buChar char="³"/>
                  <a:defRPr sz="2600">
                    <a:solidFill>
                      <a:srgbClr val="FFFFFF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lnSpc>
                    <a:spcPct val="116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FFFFFF"/>
                  </a:buClr>
                  <a:buFont typeface="Times New Roman" pitchFamily="18" charset="0"/>
                  <a:buNone/>
                </a:pPr>
                <a:endParaRPr lang="en-US" altLang="en-US" sz="2400" b="0" i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5645" name="Oval 41"/>
              <p:cNvSpPr>
                <a:spLocks noChangeArrowheads="1"/>
              </p:cNvSpPr>
              <p:nvPr/>
            </p:nvSpPr>
            <p:spPr bwMode="auto">
              <a:xfrm>
                <a:off x="3462" y="3509"/>
                <a:ext cx="1279" cy="576"/>
              </a:xfrm>
              <a:prstGeom prst="ellipse">
                <a:avLst/>
              </a:prstGeom>
              <a:grpFill/>
              <a:ln w="44280">
                <a:solidFill>
                  <a:srgbClr val="FFCC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lnSpc>
                    <a:spcPct val="99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FEC524"/>
                  </a:buClr>
                  <a:buFont typeface="Arial" charset="0"/>
                  <a:defRPr sz="3100" b="1" i="1">
                    <a:solidFill>
                      <a:srgbClr val="FEC524"/>
                    </a:solidFill>
                    <a:latin typeface="Arial" charset="0"/>
                  </a:defRPr>
                </a:lvl1pPr>
                <a:lvl2pPr marL="742950" indent="-285750" eaLnBrk="0" hangingPunct="0">
                  <a:lnSpc>
                    <a:spcPct val="99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60C900"/>
                  </a:buClr>
                  <a:buFont typeface="Arial" charset="0"/>
                  <a:buChar char="•"/>
                  <a:defRPr sz="2600">
                    <a:solidFill>
                      <a:srgbClr val="FFFFFF"/>
                    </a:solidFill>
                    <a:latin typeface="Arial" charset="0"/>
                  </a:defRPr>
                </a:lvl2pPr>
                <a:lvl3pPr marL="1143000" indent="-228600" eaLnBrk="0" hangingPunct="0">
                  <a:lnSpc>
                    <a:spcPct val="99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60C900"/>
                  </a:buClr>
                  <a:buFont typeface="Arial" charset="0"/>
                  <a:buChar char="–"/>
                  <a:defRPr sz="2600" i="1">
                    <a:solidFill>
                      <a:srgbClr val="FFFFFF"/>
                    </a:solidFill>
                    <a:latin typeface="Arial" charset="0"/>
                  </a:defRPr>
                </a:lvl3pPr>
                <a:lvl4pPr marL="1600200" indent="-228600" eaLnBrk="0" hangingPunct="0">
                  <a:lnSpc>
                    <a:spcPct val="87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60C900"/>
                  </a:buClr>
                  <a:buFont typeface="Marlett" pitchFamily="2" charset="2"/>
                  <a:buChar char=""/>
                  <a:defRPr sz="2600">
                    <a:solidFill>
                      <a:srgbClr val="FFFFFF"/>
                    </a:solidFill>
                    <a:latin typeface="Arial" charset="0"/>
                  </a:defRPr>
                </a:lvl4pPr>
                <a:lvl5pPr marL="2057400" indent="-228600" eaLnBrk="0" hangingPunct="0">
                  <a:lnSpc>
                    <a:spcPct val="137000"/>
                  </a:lnSpc>
                  <a:spcBef>
                    <a:spcPts val="4800"/>
                  </a:spcBef>
                  <a:spcAft>
                    <a:spcPts val="4800"/>
                  </a:spcAft>
                  <a:buClr>
                    <a:srgbClr val="60C900"/>
                  </a:buClr>
                  <a:buFont typeface="Book Antiqua" pitchFamily="18" charset="0"/>
                  <a:buChar char="³"/>
                  <a:defRPr sz="2600">
                    <a:solidFill>
                      <a:srgbClr val="FFFFFF"/>
                    </a:solidFill>
                    <a:latin typeface="Arial" charset="0"/>
                  </a:defRPr>
                </a:lvl5pPr>
                <a:lvl6pPr marL="2514600" indent="-228600" defTabSz="457200" eaLnBrk="0" fontAlgn="base" hangingPunct="0">
                  <a:lnSpc>
                    <a:spcPct val="137000"/>
                  </a:lnSpc>
                  <a:spcBef>
                    <a:spcPts val="4800"/>
                  </a:spcBef>
                  <a:spcAft>
                    <a:spcPts val="4800"/>
                  </a:spcAft>
                  <a:buClr>
                    <a:srgbClr val="60C900"/>
                  </a:buClr>
                  <a:buSzPct val="100000"/>
                  <a:buFont typeface="Book Antiqua" pitchFamily="18" charset="0"/>
                  <a:buChar char="³"/>
                  <a:defRPr sz="2600">
                    <a:solidFill>
                      <a:srgbClr val="FFFFFF"/>
                    </a:solidFill>
                    <a:latin typeface="Arial" charset="0"/>
                  </a:defRPr>
                </a:lvl6pPr>
                <a:lvl7pPr marL="2971800" indent="-228600" defTabSz="457200" eaLnBrk="0" fontAlgn="base" hangingPunct="0">
                  <a:lnSpc>
                    <a:spcPct val="137000"/>
                  </a:lnSpc>
                  <a:spcBef>
                    <a:spcPts val="4800"/>
                  </a:spcBef>
                  <a:spcAft>
                    <a:spcPts val="4800"/>
                  </a:spcAft>
                  <a:buClr>
                    <a:srgbClr val="60C900"/>
                  </a:buClr>
                  <a:buSzPct val="100000"/>
                  <a:buFont typeface="Book Antiqua" pitchFamily="18" charset="0"/>
                  <a:buChar char="³"/>
                  <a:defRPr sz="2600">
                    <a:solidFill>
                      <a:srgbClr val="FFFFFF"/>
                    </a:solidFill>
                    <a:latin typeface="Arial" charset="0"/>
                  </a:defRPr>
                </a:lvl7pPr>
                <a:lvl8pPr marL="3429000" indent="-228600" defTabSz="457200" eaLnBrk="0" fontAlgn="base" hangingPunct="0">
                  <a:lnSpc>
                    <a:spcPct val="137000"/>
                  </a:lnSpc>
                  <a:spcBef>
                    <a:spcPts val="4800"/>
                  </a:spcBef>
                  <a:spcAft>
                    <a:spcPts val="4800"/>
                  </a:spcAft>
                  <a:buClr>
                    <a:srgbClr val="60C900"/>
                  </a:buClr>
                  <a:buSzPct val="100000"/>
                  <a:buFont typeface="Book Antiqua" pitchFamily="18" charset="0"/>
                  <a:buChar char="³"/>
                  <a:defRPr sz="2600">
                    <a:solidFill>
                      <a:srgbClr val="FFFFFF"/>
                    </a:solidFill>
                    <a:latin typeface="Arial" charset="0"/>
                  </a:defRPr>
                </a:lvl8pPr>
                <a:lvl9pPr marL="3886200" indent="-228600" defTabSz="457200" eaLnBrk="0" fontAlgn="base" hangingPunct="0">
                  <a:lnSpc>
                    <a:spcPct val="137000"/>
                  </a:lnSpc>
                  <a:spcBef>
                    <a:spcPts val="4800"/>
                  </a:spcBef>
                  <a:spcAft>
                    <a:spcPts val="4800"/>
                  </a:spcAft>
                  <a:buClr>
                    <a:srgbClr val="60C900"/>
                  </a:buClr>
                  <a:buSzPct val="100000"/>
                  <a:buFont typeface="Book Antiqua" pitchFamily="18" charset="0"/>
                  <a:buChar char="³"/>
                  <a:defRPr sz="2600">
                    <a:solidFill>
                      <a:srgbClr val="FFFFFF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lnSpc>
                    <a:spcPct val="116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FFFFFF"/>
                  </a:buClr>
                  <a:buFont typeface="Times New Roman" pitchFamily="18" charset="0"/>
                  <a:buNone/>
                </a:pPr>
                <a:endParaRPr lang="en-US" altLang="en-US" sz="2400" b="0" i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5647" name="Line 43"/>
              <p:cNvSpPr>
                <a:spLocks noChangeShapeType="1"/>
              </p:cNvSpPr>
              <p:nvPr/>
            </p:nvSpPr>
            <p:spPr bwMode="auto">
              <a:xfrm flipH="1" flipV="1">
                <a:off x="2397" y="2561"/>
                <a:ext cx="1200" cy="1060"/>
              </a:xfrm>
              <a:prstGeom prst="line">
                <a:avLst/>
              </a:prstGeom>
              <a:grpFill/>
              <a:ln w="44280">
                <a:solidFill>
                  <a:srgbClr val="FFCC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sp>
          <p:nvSpPr>
            <p:cNvPr id="11308" name="Text Box 44"/>
            <p:cNvSpPr txBox="1">
              <a:spLocks noChangeArrowheads="1"/>
            </p:cNvSpPr>
            <p:nvPr/>
          </p:nvSpPr>
          <p:spPr bwMode="auto">
            <a:xfrm>
              <a:off x="3525" y="3697"/>
              <a:ext cx="722" cy="234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5pPr>
              <a:lvl6pPr defTabSz="457200" fontAlgn="base">
                <a:lnSpc>
                  <a:spcPct val="11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6pPr>
              <a:lvl7pPr defTabSz="457200" fontAlgn="base">
                <a:lnSpc>
                  <a:spcPct val="11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7pPr>
              <a:lvl8pPr defTabSz="457200" fontAlgn="base">
                <a:lnSpc>
                  <a:spcPct val="11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8pPr>
              <a:lvl9pPr defTabSz="457200" fontAlgn="base">
                <a:lnSpc>
                  <a:spcPct val="11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9pPr>
            </a:lstStyle>
            <a:p>
              <a:pPr eaLnBrk="0" hangingPunct="0">
                <a:lnSpc>
                  <a:spcPct val="100000"/>
                </a:lnSpc>
                <a:buFont typeface="Courier New" pitchFamily="49" charset="0"/>
                <a:buNone/>
                <a:defRPr/>
              </a:pPr>
              <a:r>
                <a:rPr lang="en-GB" altLang="en-US" sz="1800" dirty="0">
                  <a:solidFill>
                    <a:schemeClr val="tx1"/>
                  </a:solidFill>
                  <a:latin typeface="Courier New" pitchFamily="49" charset="0"/>
                </a:rPr>
                <a:t>*</a:t>
              </a:r>
              <a:r>
                <a:rPr lang="en-GB" altLang="en-US" sz="1800" dirty="0" err="1">
                  <a:solidFill>
                    <a:schemeClr val="tx1"/>
                  </a:solidFill>
                  <a:latin typeface="Courier New" pitchFamily="49" charset="0"/>
                </a:rPr>
                <a:t>ptrNum</a:t>
              </a:r>
              <a:endParaRPr lang="en-GB" altLang="en-US" sz="1800" dirty="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  <p:grpSp>
        <p:nvGrpSpPr>
          <p:cNvPr id="78" name="Group 11"/>
          <p:cNvGrpSpPr>
            <a:grpSpLocks/>
          </p:cNvGrpSpPr>
          <p:nvPr/>
        </p:nvGrpSpPr>
        <p:grpSpPr bwMode="auto">
          <a:xfrm>
            <a:off x="3485652" y="3554412"/>
            <a:ext cx="4725988" cy="1016000"/>
            <a:chOff x="1174" y="2264"/>
            <a:chExt cx="2977" cy="640"/>
          </a:xfrm>
        </p:grpSpPr>
        <p:sp>
          <p:nvSpPr>
            <p:cNvPr id="79" name="Text Box 12"/>
            <p:cNvSpPr txBox="1">
              <a:spLocks noChangeArrowheads="1"/>
            </p:cNvSpPr>
            <p:nvPr/>
          </p:nvSpPr>
          <p:spPr bwMode="auto">
            <a:xfrm rot="16200000">
              <a:off x="983" y="2461"/>
              <a:ext cx="64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5pPr>
              <a:lvl6pPr defTabSz="457200" fontAlgn="base">
                <a:lnSpc>
                  <a:spcPct val="11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6pPr>
              <a:lvl7pPr defTabSz="457200" fontAlgn="base">
                <a:lnSpc>
                  <a:spcPct val="11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7pPr>
              <a:lvl8pPr defTabSz="457200" fontAlgn="base">
                <a:lnSpc>
                  <a:spcPct val="11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8pPr>
              <a:lvl9pPr defTabSz="457200" fontAlgn="base">
                <a:lnSpc>
                  <a:spcPct val="11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9pPr>
            </a:lstStyle>
            <a:p>
              <a:pPr eaLnBrk="0" hangingPunct="0">
                <a:lnSpc>
                  <a:spcPct val="100000"/>
                </a:lnSpc>
                <a:buFont typeface="Courier New" pitchFamily="49" charset="0"/>
                <a:buNone/>
                <a:defRPr/>
              </a:pPr>
              <a:r>
                <a:rPr lang="en-GB" altLang="en-US" sz="2000">
                  <a:solidFill>
                    <a:schemeClr val="tx1"/>
                  </a:solidFill>
                  <a:latin typeface="Courier New" pitchFamily="49" charset="0"/>
                </a:rPr>
                <a:t>0x0100</a:t>
              </a:r>
            </a:p>
          </p:txBody>
        </p:sp>
        <p:sp>
          <p:nvSpPr>
            <p:cNvPr id="80" name="Text Box 13"/>
            <p:cNvSpPr txBox="1">
              <a:spLocks noChangeArrowheads="1"/>
            </p:cNvSpPr>
            <p:nvPr/>
          </p:nvSpPr>
          <p:spPr bwMode="auto">
            <a:xfrm rot="16200000">
              <a:off x="1236" y="2461"/>
              <a:ext cx="64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5pPr>
              <a:lvl6pPr defTabSz="457200" fontAlgn="base">
                <a:lnSpc>
                  <a:spcPct val="11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6pPr>
              <a:lvl7pPr defTabSz="457200" fontAlgn="base">
                <a:lnSpc>
                  <a:spcPct val="11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7pPr>
              <a:lvl8pPr defTabSz="457200" fontAlgn="base">
                <a:lnSpc>
                  <a:spcPct val="11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8pPr>
              <a:lvl9pPr defTabSz="457200" fontAlgn="base">
                <a:lnSpc>
                  <a:spcPct val="11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9pPr>
            </a:lstStyle>
            <a:p>
              <a:pPr eaLnBrk="0" hangingPunct="0">
                <a:lnSpc>
                  <a:spcPct val="100000"/>
                </a:lnSpc>
                <a:buFont typeface="Courier New" pitchFamily="49" charset="0"/>
                <a:buNone/>
                <a:defRPr/>
              </a:pPr>
              <a:r>
                <a:rPr lang="en-GB" altLang="en-US" sz="2000" dirty="0">
                  <a:solidFill>
                    <a:schemeClr val="tx1"/>
                  </a:solidFill>
                  <a:latin typeface="Courier New" pitchFamily="49" charset="0"/>
                </a:rPr>
                <a:t>0x0104</a:t>
              </a:r>
            </a:p>
          </p:txBody>
        </p:sp>
        <p:sp>
          <p:nvSpPr>
            <p:cNvPr id="81" name="Text Box 14"/>
            <p:cNvSpPr txBox="1">
              <a:spLocks noChangeArrowheads="1"/>
            </p:cNvSpPr>
            <p:nvPr/>
          </p:nvSpPr>
          <p:spPr bwMode="auto">
            <a:xfrm rot="16200000">
              <a:off x="1490" y="2461"/>
              <a:ext cx="64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5pPr>
              <a:lvl6pPr defTabSz="457200" fontAlgn="base">
                <a:lnSpc>
                  <a:spcPct val="11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6pPr>
              <a:lvl7pPr defTabSz="457200" fontAlgn="base">
                <a:lnSpc>
                  <a:spcPct val="11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7pPr>
              <a:lvl8pPr defTabSz="457200" fontAlgn="base">
                <a:lnSpc>
                  <a:spcPct val="11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8pPr>
              <a:lvl9pPr defTabSz="457200" fontAlgn="base">
                <a:lnSpc>
                  <a:spcPct val="11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9pPr>
            </a:lstStyle>
            <a:p>
              <a:pPr eaLnBrk="0" hangingPunct="0">
                <a:lnSpc>
                  <a:spcPct val="100000"/>
                </a:lnSpc>
                <a:buFont typeface="Courier New" pitchFamily="49" charset="0"/>
                <a:buNone/>
                <a:defRPr/>
              </a:pPr>
              <a:r>
                <a:rPr lang="en-GB" altLang="en-US" sz="2000" dirty="0">
                  <a:solidFill>
                    <a:schemeClr val="tx1"/>
                  </a:solidFill>
                  <a:latin typeface="Courier New" pitchFamily="49" charset="0"/>
                </a:rPr>
                <a:t>0x0108</a:t>
              </a:r>
            </a:p>
          </p:txBody>
        </p:sp>
        <p:sp>
          <p:nvSpPr>
            <p:cNvPr id="82" name="Text Box 15"/>
            <p:cNvSpPr txBox="1">
              <a:spLocks noChangeArrowheads="1"/>
            </p:cNvSpPr>
            <p:nvPr/>
          </p:nvSpPr>
          <p:spPr bwMode="auto">
            <a:xfrm rot="16200000">
              <a:off x="1743" y="2461"/>
              <a:ext cx="64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5pPr>
              <a:lvl6pPr defTabSz="457200" fontAlgn="base">
                <a:lnSpc>
                  <a:spcPct val="11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6pPr>
              <a:lvl7pPr defTabSz="457200" fontAlgn="base">
                <a:lnSpc>
                  <a:spcPct val="11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7pPr>
              <a:lvl8pPr defTabSz="457200" fontAlgn="base">
                <a:lnSpc>
                  <a:spcPct val="11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8pPr>
              <a:lvl9pPr defTabSz="457200" fontAlgn="base">
                <a:lnSpc>
                  <a:spcPct val="11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9pPr>
            </a:lstStyle>
            <a:p>
              <a:pPr eaLnBrk="0" hangingPunct="0">
                <a:lnSpc>
                  <a:spcPct val="100000"/>
                </a:lnSpc>
                <a:buFont typeface="Courier New" pitchFamily="49" charset="0"/>
                <a:buNone/>
                <a:defRPr/>
              </a:pPr>
              <a:r>
                <a:rPr lang="en-GB" altLang="en-US" sz="2000" dirty="0">
                  <a:solidFill>
                    <a:schemeClr val="tx1"/>
                  </a:solidFill>
                  <a:latin typeface="Courier New" pitchFamily="49" charset="0"/>
                </a:rPr>
                <a:t>0x010C</a:t>
              </a:r>
            </a:p>
          </p:txBody>
        </p:sp>
        <p:sp>
          <p:nvSpPr>
            <p:cNvPr id="83" name="Text Box 16"/>
            <p:cNvSpPr txBox="1">
              <a:spLocks noChangeArrowheads="1"/>
            </p:cNvSpPr>
            <p:nvPr/>
          </p:nvSpPr>
          <p:spPr bwMode="auto">
            <a:xfrm rot="16200000">
              <a:off x="3392" y="2461"/>
              <a:ext cx="64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5pPr>
              <a:lvl6pPr defTabSz="457200" fontAlgn="base">
                <a:lnSpc>
                  <a:spcPct val="11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6pPr>
              <a:lvl7pPr defTabSz="457200" fontAlgn="base">
                <a:lnSpc>
                  <a:spcPct val="11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7pPr>
              <a:lvl8pPr defTabSz="457200" fontAlgn="base">
                <a:lnSpc>
                  <a:spcPct val="11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8pPr>
              <a:lvl9pPr defTabSz="457200" fontAlgn="base">
                <a:lnSpc>
                  <a:spcPct val="11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9pPr>
            </a:lstStyle>
            <a:p>
              <a:pPr eaLnBrk="0" hangingPunct="0">
                <a:lnSpc>
                  <a:spcPct val="100000"/>
                </a:lnSpc>
                <a:buFont typeface="Courier New" pitchFamily="49" charset="0"/>
                <a:buNone/>
                <a:defRPr/>
              </a:pPr>
              <a:r>
                <a:rPr lang="en-GB" altLang="en-US" sz="2000" dirty="0">
                  <a:solidFill>
                    <a:schemeClr val="tx1"/>
                  </a:solidFill>
                  <a:latin typeface="Courier New" pitchFamily="49" charset="0"/>
                </a:rPr>
                <a:t>0x0140</a:t>
              </a:r>
            </a:p>
          </p:txBody>
        </p:sp>
        <p:sp>
          <p:nvSpPr>
            <p:cNvPr id="84" name="Text Box 17"/>
            <p:cNvSpPr txBox="1">
              <a:spLocks noChangeArrowheads="1"/>
            </p:cNvSpPr>
            <p:nvPr/>
          </p:nvSpPr>
          <p:spPr bwMode="auto">
            <a:xfrm rot="16200000">
              <a:off x="3706" y="2461"/>
              <a:ext cx="64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5pPr>
              <a:lvl6pPr defTabSz="457200" fontAlgn="base">
                <a:lnSpc>
                  <a:spcPct val="11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6pPr>
              <a:lvl7pPr defTabSz="457200" fontAlgn="base">
                <a:lnSpc>
                  <a:spcPct val="11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7pPr>
              <a:lvl8pPr defTabSz="457200" fontAlgn="base">
                <a:lnSpc>
                  <a:spcPct val="11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8pPr>
              <a:lvl9pPr defTabSz="457200" fontAlgn="base">
                <a:lnSpc>
                  <a:spcPct val="11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9pPr>
            </a:lstStyle>
            <a:p>
              <a:pPr eaLnBrk="0" hangingPunct="0">
                <a:lnSpc>
                  <a:spcPct val="100000"/>
                </a:lnSpc>
                <a:buFont typeface="Courier New" pitchFamily="49" charset="0"/>
                <a:buNone/>
                <a:defRPr/>
              </a:pPr>
              <a:r>
                <a:rPr lang="en-GB" altLang="en-US" sz="2000" dirty="0">
                  <a:solidFill>
                    <a:schemeClr val="tx1"/>
                  </a:solidFill>
                  <a:latin typeface="Courier New" pitchFamily="49" charset="0"/>
                </a:rPr>
                <a:t>0x0144</a:t>
              </a:r>
            </a:p>
          </p:txBody>
        </p:sp>
        <p:sp>
          <p:nvSpPr>
            <p:cNvPr id="85" name="Text Box 18"/>
            <p:cNvSpPr txBox="1">
              <a:spLocks noChangeArrowheads="1"/>
            </p:cNvSpPr>
            <p:nvPr/>
          </p:nvSpPr>
          <p:spPr bwMode="auto">
            <a:xfrm rot="16200000">
              <a:off x="1997" y="2461"/>
              <a:ext cx="64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5pPr>
              <a:lvl6pPr defTabSz="457200" fontAlgn="base">
                <a:lnSpc>
                  <a:spcPct val="11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6pPr>
              <a:lvl7pPr defTabSz="457200" fontAlgn="base">
                <a:lnSpc>
                  <a:spcPct val="11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7pPr>
              <a:lvl8pPr defTabSz="457200" fontAlgn="base">
                <a:lnSpc>
                  <a:spcPct val="11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8pPr>
              <a:lvl9pPr defTabSz="457200" fontAlgn="base">
                <a:lnSpc>
                  <a:spcPct val="11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9pPr>
            </a:lstStyle>
            <a:p>
              <a:pPr eaLnBrk="0" hangingPunct="0">
                <a:lnSpc>
                  <a:spcPct val="100000"/>
                </a:lnSpc>
                <a:buFont typeface="Courier New" pitchFamily="49" charset="0"/>
                <a:buNone/>
                <a:defRPr/>
              </a:pPr>
              <a:r>
                <a:rPr lang="en-GB" altLang="en-US" sz="2000" dirty="0">
                  <a:solidFill>
                    <a:schemeClr val="tx1"/>
                  </a:solidFill>
                  <a:latin typeface="Courier New" pitchFamily="49" charset="0"/>
                </a:rPr>
                <a:t>0x0110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21415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xfrm>
            <a:off x="539552" y="44624"/>
            <a:ext cx="7772400" cy="394740"/>
          </a:xfrm>
        </p:spPr>
        <p:txBody>
          <a:bodyPr/>
          <a:lstStyle/>
          <a:p>
            <a:r>
              <a:rPr lang="en-GB" altLang="en-US" dirty="0"/>
              <a:t>Pointer , Address and Dereference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42844" y="620688"/>
            <a:ext cx="8893652" cy="2263814"/>
          </a:xfrm>
        </p:spPr>
        <p:txBody>
          <a:bodyPr/>
          <a:lstStyle/>
          <a:p>
            <a:r>
              <a:rPr lang="en-GB" altLang="en-US" dirty="0"/>
              <a:t>Example</a:t>
            </a:r>
          </a:p>
          <a:p>
            <a:pPr marL="685800" indent="-228600" algn="just">
              <a:spcBef>
                <a:spcPts val="0"/>
              </a:spcBef>
              <a:buClr>
                <a:schemeClr val="accent1"/>
              </a:buClr>
              <a:buNone/>
            </a:pPr>
            <a:r>
              <a:rPr lang="nn-NO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 main(){</a:t>
            </a:r>
          </a:p>
          <a:p>
            <a:pPr marL="914400" indent="-228600" algn="just">
              <a:spcBef>
                <a:spcPts val="0"/>
              </a:spcBef>
              <a:buClr>
                <a:schemeClr val="accent1"/>
              </a:buClr>
              <a:buNone/>
            </a:pPr>
            <a:r>
              <a:rPr lang="nn-NO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 i = 5;</a:t>
            </a:r>
          </a:p>
          <a:p>
            <a:pPr marL="914400" indent="-228600" algn="just">
              <a:spcBef>
                <a:spcPts val="0"/>
              </a:spcBef>
              <a:buClr>
                <a:schemeClr val="accent1"/>
              </a:buClr>
              <a:buNone/>
            </a:pPr>
            <a:r>
              <a:rPr lang="nn-NO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 *p1 = &amp;i;</a:t>
            </a:r>
          </a:p>
          <a:p>
            <a:pPr marL="914400" indent="-228600" algn="just">
              <a:spcBef>
                <a:spcPts val="0"/>
              </a:spcBef>
              <a:buClr>
                <a:schemeClr val="accent1"/>
              </a:buClr>
              <a:buNone/>
            </a:pPr>
            <a:r>
              <a:rPr lang="nn-NO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 *p2;</a:t>
            </a:r>
          </a:p>
          <a:p>
            <a:pPr marL="914400" indent="-228600" algn="just">
              <a:spcBef>
                <a:spcPts val="0"/>
              </a:spcBef>
              <a:buClr>
                <a:schemeClr val="accent1"/>
              </a:buClr>
              <a:buNone/>
            </a:pPr>
            <a:r>
              <a:rPr lang="nn-NO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cout &lt;&lt; 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"p1 =   "  &lt;&lt; </a:t>
            </a:r>
            <a:r>
              <a:rPr lang="nn-NO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*p1 &lt;&lt; endl; </a:t>
            </a:r>
            <a:r>
              <a:rPr lang="en-US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/* Display the contents of the object pointed to by p1 : 5 */</a:t>
            </a:r>
            <a:endParaRPr lang="nn-NO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indent="-228600" algn="just">
              <a:spcBef>
                <a:spcPts val="0"/>
              </a:spcBef>
              <a:buClr>
                <a:schemeClr val="accent1"/>
              </a:buClr>
              <a:buNone/>
            </a:pP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&lt;&lt; "p2 =  "  &lt;&lt; *p2 &lt;&lt;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en-US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/* 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Runtime error</a:t>
            </a:r>
            <a:r>
              <a:rPr lang="en-US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because the pointer p2 is not initialized */</a:t>
            </a:r>
          </a:p>
          <a:p>
            <a:pPr marL="914400" indent="-228600" algn="just">
              <a:spcBef>
                <a:spcPts val="600"/>
              </a:spcBef>
              <a:buClr>
                <a:schemeClr val="accent1"/>
              </a:buClr>
              <a:buNone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 0;</a:t>
            </a:r>
          </a:p>
          <a:p>
            <a:pPr marL="628650" indent="-171450" algn="just">
              <a:spcBef>
                <a:spcPts val="0"/>
              </a:spcBef>
              <a:buClr>
                <a:schemeClr val="accent1"/>
              </a:buClr>
              <a:buNone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  <p:pic>
        <p:nvPicPr>
          <p:cNvPr id="78" name="Picture 1">
            <a:extLst>
              <a:ext uri="{FF2B5EF4-FFF2-40B4-BE49-F238E27FC236}">
                <a16:creationId xmlns:a16="http://schemas.microsoft.com/office/drawing/2014/main" id="{E16D4E85-14B4-457F-8282-8F847B1B7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20" y="3275629"/>
            <a:ext cx="1761919" cy="1250667"/>
          </a:xfrm>
          <a:prstGeom prst="rect">
            <a:avLst/>
          </a:prstGeom>
        </p:spPr>
      </p:pic>
      <p:pic>
        <p:nvPicPr>
          <p:cNvPr id="86" name="Picture 2">
            <a:extLst>
              <a:ext uri="{FF2B5EF4-FFF2-40B4-BE49-F238E27FC236}">
                <a16:creationId xmlns:a16="http://schemas.microsoft.com/office/drawing/2014/main" id="{9D27442B-C4C3-4180-80A0-89A02E6B01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4582480"/>
            <a:ext cx="5473576" cy="1366800"/>
          </a:xfrm>
          <a:prstGeom prst="rect">
            <a:avLst/>
          </a:prstGeom>
        </p:spPr>
      </p:pic>
      <p:sp>
        <p:nvSpPr>
          <p:cNvPr id="87" name="TextBox 6">
            <a:extLst>
              <a:ext uri="{FF2B5EF4-FFF2-40B4-BE49-F238E27FC236}">
                <a16:creationId xmlns:a16="http://schemas.microsoft.com/office/drawing/2014/main" id="{CBBC01E1-AEF7-4E6A-9DEC-1E26CE40D748}"/>
              </a:ext>
            </a:extLst>
          </p:cNvPr>
          <p:cNvSpPr txBox="1"/>
          <p:nvPr/>
        </p:nvSpPr>
        <p:spPr>
          <a:xfrm>
            <a:off x="590520" y="2940686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int </a:t>
            </a:r>
            <a:r>
              <a:rPr lang="en-US" sz="16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= 5;</a:t>
            </a:r>
          </a:p>
        </p:txBody>
      </p:sp>
      <p:pic>
        <p:nvPicPr>
          <p:cNvPr id="88" name="Picture 9">
            <a:extLst>
              <a:ext uri="{FF2B5EF4-FFF2-40B4-BE49-F238E27FC236}">
                <a16:creationId xmlns:a16="http://schemas.microsoft.com/office/drawing/2014/main" id="{3A5C2E9F-1A69-4F44-93D0-8E2C1A1964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3401" y="4631613"/>
            <a:ext cx="1761919" cy="1268533"/>
          </a:xfrm>
          <a:prstGeom prst="rect">
            <a:avLst/>
          </a:prstGeom>
        </p:spPr>
      </p:pic>
      <p:sp>
        <p:nvSpPr>
          <p:cNvPr id="89" name="TextBox 6">
            <a:extLst>
              <a:ext uri="{FF2B5EF4-FFF2-40B4-BE49-F238E27FC236}">
                <a16:creationId xmlns:a16="http://schemas.microsoft.com/office/drawing/2014/main" id="{CBBC01E1-AEF7-4E6A-9DEC-1E26CE40D748}"/>
              </a:ext>
            </a:extLst>
          </p:cNvPr>
          <p:cNvSpPr txBox="1"/>
          <p:nvPr/>
        </p:nvSpPr>
        <p:spPr>
          <a:xfrm>
            <a:off x="2571736" y="4458598"/>
            <a:ext cx="12858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*p1 = &amp;</a:t>
            </a:r>
            <a:r>
              <a:rPr lang="en-US" sz="16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</p:txBody>
      </p:sp>
      <p:sp>
        <p:nvSpPr>
          <p:cNvPr id="90" name="TextBox 6">
            <a:extLst>
              <a:ext uri="{FF2B5EF4-FFF2-40B4-BE49-F238E27FC236}">
                <a16:creationId xmlns:a16="http://schemas.microsoft.com/office/drawing/2014/main" id="{CBBC01E1-AEF7-4E6A-9DEC-1E26CE40D748}"/>
              </a:ext>
            </a:extLst>
          </p:cNvPr>
          <p:cNvSpPr txBox="1"/>
          <p:nvPr/>
        </p:nvSpPr>
        <p:spPr>
          <a:xfrm>
            <a:off x="7086624" y="4242574"/>
            <a:ext cx="1200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*p2;</a:t>
            </a:r>
          </a:p>
        </p:txBody>
      </p:sp>
    </p:spTree>
    <p:extLst>
      <p:ext uri="{BB962C8B-B14F-4D97-AF65-F5344CB8AC3E}">
        <p14:creationId xmlns:p14="http://schemas.microsoft.com/office/powerpoint/2010/main" val="2342141556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xfrm>
            <a:off x="539552" y="44624"/>
            <a:ext cx="7772400" cy="394740"/>
          </a:xfrm>
        </p:spPr>
        <p:txBody>
          <a:bodyPr/>
          <a:lstStyle/>
          <a:p>
            <a:r>
              <a:rPr lang="en-GB" altLang="en-US" dirty="0"/>
              <a:t>Pointer , Address and Dereference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07504" y="620688"/>
            <a:ext cx="5112568" cy="511256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fr-CA" sz="14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fr-CA" sz="1400" dirty="0" err="1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include</a:t>
            </a:r>
            <a:r>
              <a:rPr lang="fr-CA" sz="14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CA" sz="1400" dirty="0">
                <a:solidFill>
                  <a:srgbClr val="A31515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fr-CA" sz="1400" dirty="0" err="1">
                <a:solidFill>
                  <a:srgbClr val="A31515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iostream</a:t>
            </a:r>
            <a:r>
              <a:rPr lang="fr-CA" sz="1400" dirty="0">
                <a:solidFill>
                  <a:srgbClr val="A31515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fr-CA" sz="14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CA" sz="1400" dirty="0" err="1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lang="fr-CA" sz="14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CA" sz="1400" dirty="0" err="1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namespace</a:t>
            </a:r>
            <a:r>
              <a:rPr lang="fr-CA" sz="14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CA" sz="1400" dirty="0" err="1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std</a:t>
            </a:r>
            <a:r>
              <a:rPr lang="fr-CA" sz="14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endParaRPr lang="fr-CA" sz="14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CA" sz="1400" dirty="0" err="1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fr-CA" sz="14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main() {</a:t>
            </a:r>
          </a:p>
          <a:p>
            <a:r>
              <a:rPr lang="fr-CA" sz="14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fr-CA" sz="1400" dirty="0" err="1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fr-CA" sz="14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CA" sz="1400" dirty="0" err="1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arr</a:t>
            </a:r>
            <a:r>
              <a:rPr lang="fr-CA" sz="14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[5] = {2, 4, 6, 8, 10};</a:t>
            </a:r>
          </a:p>
          <a:p>
            <a:endParaRPr lang="fr-CA" sz="14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CA" sz="14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fr-CA" sz="1400" dirty="0" err="1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fr-CA" sz="14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*</a:t>
            </a:r>
            <a:r>
              <a:rPr lang="fr-CA" sz="1400" dirty="0" err="1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ptr</a:t>
            </a:r>
            <a:r>
              <a:rPr lang="fr-CA" sz="14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endParaRPr lang="fr-CA" sz="14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CA" sz="14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fr-CA" sz="1400" dirty="0" err="1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ptr</a:t>
            </a:r>
            <a:r>
              <a:rPr lang="fr-CA" sz="14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= &amp;</a:t>
            </a:r>
            <a:r>
              <a:rPr lang="fr-CA" sz="1400" dirty="0" err="1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arr</a:t>
            </a:r>
            <a:r>
              <a:rPr lang="fr-CA" sz="14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[0];</a:t>
            </a:r>
          </a:p>
          <a:p>
            <a:endParaRPr lang="fr-CA" sz="14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CA" sz="14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    cout &lt;&lt; </a:t>
            </a:r>
            <a:r>
              <a:rPr lang="fr-CA" sz="1400" dirty="0" err="1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endl</a:t>
            </a:r>
            <a:r>
              <a:rPr lang="fr-CA" sz="14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&lt;&lt;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arr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[0] OR *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ptr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: 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&lt;&lt; *(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ptr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+ 0) &lt;&lt;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&lt;&lt;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&lt;&lt;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arr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[1] OR *(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ptr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+ 1): 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&lt;&lt; *(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ptr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+ 1) &lt;&lt;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&lt;&lt;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&lt;&lt;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arr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[2] OR *(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ptr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+ 2): 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&lt;&lt; *(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ptr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+ 2) &lt;&lt;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&lt;&lt;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endParaRPr lang="fr-CA" sz="14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CA" sz="14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    cout &lt;&lt; </a:t>
            </a:r>
            <a:r>
              <a:rPr lang="fr-CA" sz="1400" dirty="0" err="1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endl</a:t>
            </a:r>
            <a:r>
              <a:rPr lang="fr-CA" sz="14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&lt;&lt; </a:t>
            </a:r>
            <a:r>
              <a:rPr lang="fr-CA" sz="1400" dirty="0" err="1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endl</a:t>
            </a:r>
            <a:r>
              <a:rPr lang="fr-CA" sz="14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endParaRPr lang="fr-CA" sz="14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CA" sz="14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    cout &lt;&lt; </a:t>
            </a:r>
            <a:r>
              <a:rPr lang="fr-CA" sz="1400" dirty="0">
                <a:solidFill>
                  <a:srgbClr val="A31515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fr-CA" sz="1400" dirty="0" err="1">
                <a:solidFill>
                  <a:srgbClr val="A31515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arr</a:t>
            </a:r>
            <a:r>
              <a:rPr lang="fr-CA" sz="1400" dirty="0">
                <a:solidFill>
                  <a:srgbClr val="A31515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[3] OR *(</a:t>
            </a:r>
            <a:r>
              <a:rPr lang="fr-CA" sz="1400" dirty="0" err="1">
                <a:solidFill>
                  <a:srgbClr val="A31515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ptr</a:t>
            </a:r>
            <a:r>
              <a:rPr lang="fr-CA" sz="1400" dirty="0">
                <a:solidFill>
                  <a:srgbClr val="A31515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+ 3) + 1 : "</a:t>
            </a:r>
            <a:r>
              <a:rPr lang="fr-CA" sz="14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&lt;&lt; *(</a:t>
            </a:r>
            <a:r>
              <a:rPr lang="fr-CA" sz="1400" dirty="0" err="1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ptr</a:t>
            </a:r>
            <a:r>
              <a:rPr lang="fr-CA" sz="14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+ 3) + 1 &lt;&lt; </a:t>
            </a:r>
            <a:r>
              <a:rPr lang="fr-CA" sz="1400" dirty="0" err="1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endl</a:t>
            </a:r>
            <a:r>
              <a:rPr lang="fr-CA" sz="14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endParaRPr lang="fr-CA" sz="14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CA" sz="14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    cout &lt;&lt; </a:t>
            </a:r>
            <a:r>
              <a:rPr lang="fr-CA" sz="1400" dirty="0" err="1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endl</a:t>
            </a:r>
            <a:r>
              <a:rPr lang="fr-CA" sz="14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&lt;&lt; </a:t>
            </a:r>
            <a:r>
              <a:rPr lang="fr-CA" sz="1400" dirty="0" err="1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endl</a:t>
            </a:r>
            <a:r>
              <a:rPr lang="fr-CA" sz="14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fr-CA" sz="14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    system(</a:t>
            </a:r>
            <a:r>
              <a:rPr lang="fr-CA" sz="1400" dirty="0">
                <a:solidFill>
                  <a:srgbClr val="A31515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"PAUSE"</a:t>
            </a:r>
            <a:r>
              <a:rPr lang="fr-CA" sz="14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fr-CA" sz="14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    return</a:t>
            </a:r>
            <a:r>
              <a:rPr lang="fr-CA" sz="14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0;</a:t>
            </a:r>
          </a:p>
          <a:p>
            <a:r>
              <a:rPr lang="fr-CA" sz="14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kumimoji="0" lang="fr-CA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096" y="3717032"/>
            <a:ext cx="3528392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010753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7772400" cy="455712"/>
          </a:xfrm>
        </p:spPr>
        <p:txBody>
          <a:bodyPr/>
          <a:lstStyle/>
          <a:p>
            <a:r>
              <a:rPr lang="fr-CA" dirty="0"/>
              <a:t>Pointers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77CA6C-492C-4F7E-9E59-7A6FAE7E527A}"/>
              </a:ext>
            </a:extLst>
          </p:cNvPr>
          <p:cNvSpPr/>
          <p:nvPr/>
        </p:nvSpPr>
        <p:spPr>
          <a:xfrm>
            <a:off x="592832" y="727849"/>
            <a:ext cx="1619250" cy="176971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Clr>
                <a:schemeClr val="accent1"/>
              </a:buClr>
            </a:pPr>
            <a:r>
              <a:rPr lang="fr-CA" sz="1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fr-CA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 = 10;</a:t>
            </a:r>
          </a:p>
          <a:p>
            <a:pPr>
              <a:spcBef>
                <a:spcPts val="600"/>
              </a:spcBef>
              <a:buClr>
                <a:schemeClr val="accent1"/>
              </a:buClr>
            </a:pPr>
            <a:r>
              <a:rPr lang="fr-CA" sz="1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fr-CA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*p1, *p2;</a:t>
            </a:r>
          </a:p>
          <a:p>
            <a:pPr>
              <a:spcBef>
                <a:spcPts val="600"/>
              </a:spcBef>
              <a:buClr>
                <a:schemeClr val="accent1"/>
              </a:buClr>
            </a:pPr>
            <a:r>
              <a:rPr lang="fr-CA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*p1 = 40;</a:t>
            </a:r>
          </a:p>
          <a:p>
            <a:pPr>
              <a:spcBef>
                <a:spcPts val="600"/>
              </a:spcBef>
              <a:buClr>
                <a:schemeClr val="accent1"/>
              </a:buClr>
            </a:pPr>
            <a:r>
              <a:rPr lang="fr-CA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p2 = p1;</a:t>
            </a:r>
          </a:p>
          <a:p>
            <a:pPr>
              <a:spcBef>
                <a:spcPts val="600"/>
              </a:spcBef>
              <a:buClr>
                <a:schemeClr val="accent1"/>
              </a:buClr>
            </a:pPr>
            <a:r>
              <a:rPr lang="fr-CA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//*p2 = 30;</a:t>
            </a:r>
          </a:p>
          <a:p>
            <a:pPr>
              <a:spcBef>
                <a:spcPts val="600"/>
              </a:spcBef>
              <a:buClr>
                <a:schemeClr val="accent1"/>
              </a:buClr>
            </a:pPr>
            <a:r>
              <a:rPr lang="fr-CA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p2 = &amp;j;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DB6C46-F297-407D-8082-124245FF9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3013" y="671210"/>
            <a:ext cx="1761919" cy="12506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E1D6DA8-DDE3-4645-8870-3DF61191FEA4}"/>
              </a:ext>
            </a:extLst>
          </p:cNvPr>
          <p:cNvSpPr txBox="1"/>
          <p:nvPr/>
        </p:nvSpPr>
        <p:spPr>
          <a:xfrm>
            <a:off x="502322" y="4270945"/>
            <a:ext cx="1195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p2 = &amp;p1;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CD2A572-0ACC-4B3A-8070-B2D7EEB01B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7876" y="684609"/>
            <a:ext cx="1761919" cy="122386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581EAEA-D19D-4BB2-8423-B2EE48790330}"/>
              </a:ext>
            </a:extLst>
          </p:cNvPr>
          <p:cNvSpPr txBox="1"/>
          <p:nvPr/>
        </p:nvSpPr>
        <p:spPr>
          <a:xfrm>
            <a:off x="5685163" y="2141895"/>
            <a:ext cx="8512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p2 = &amp;j</a:t>
            </a:r>
          </a:p>
        </p:txBody>
      </p:sp>
      <p:sp>
        <p:nvSpPr>
          <p:cNvPr id="10" name="AutoShape 3"/>
          <p:cNvSpPr>
            <a:spLocks noChangeAspect="1" noChangeArrowheads="1" noTextEdit="1"/>
          </p:cNvSpPr>
          <p:nvPr/>
        </p:nvSpPr>
        <p:spPr bwMode="auto">
          <a:xfrm>
            <a:off x="251520" y="2526487"/>
            <a:ext cx="2236787" cy="289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grpSp>
        <p:nvGrpSpPr>
          <p:cNvPr id="11" name="Group 10"/>
          <p:cNvGrpSpPr/>
          <p:nvPr/>
        </p:nvGrpSpPr>
        <p:grpSpPr>
          <a:xfrm>
            <a:off x="4489073" y="652119"/>
            <a:ext cx="1744662" cy="1198562"/>
            <a:chOff x="1117600" y="3638550"/>
            <a:chExt cx="1744662" cy="1198562"/>
          </a:xfrm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117600" y="4098925"/>
              <a:ext cx="1744662" cy="73818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" name="Rectangle 6"/>
            <p:cNvSpPr>
              <a:spLocks noChangeArrowheads="1"/>
            </p:cNvSpPr>
            <p:nvPr/>
          </p:nvSpPr>
          <p:spPr bwMode="auto">
            <a:xfrm>
              <a:off x="1117600" y="4098925"/>
              <a:ext cx="1744662" cy="738187"/>
            </a:xfrm>
            <a:prstGeom prst="rect">
              <a:avLst/>
            </a:prstGeom>
            <a:noFill/>
            <a:ln w="317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4" name="Rectangle 7"/>
            <p:cNvSpPr>
              <a:spLocks noChangeArrowheads="1"/>
            </p:cNvSpPr>
            <p:nvPr/>
          </p:nvSpPr>
          <p:spPr bwMode="auto">
            <a:xfrm>
              <a:off x="1117600" y="3638550"/>
              <a:ext cx="1744662" cy="460375"/>
            </a:xfrm>
            <a:prstGeom prst="rect">
              <a:avLst/>
            </a:prstGeom>
            <a:solidFill>
              <a:srgbClr val="46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1117600" y="3638550"/>
              <a:ext cx="1744662" cy="460375"/>
            </a:xfrm>
            <a:prstGeom prst="rect">
              <a:avLst/>
            </a:prstGeom>
            <a:noFill/>
            <a:ln w="3175" cap="sq">
              <a:solidFill>
                <a:srgbClr val="C8C8C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6" name="Rectangle 9"/>
            <p:cNvSpPr>
              <a:spLocks noChangeArrowheads="1"/>
            </p:cNvSpPr>
            <p:nvPr/>
          </p:nvSpPr>
          <p:spPr bwMode="auto">
            <a:xfrm>
              <a:off x="1244600" y="3738563"/>
              <a:ext cx="15906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700" b="1" i="0" u="none" strike="noStrike" cap="none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Arial" panose="020B0604020202020204" pitchFamily="34" charset="0"/>
                </a:rPr>
                <a:t>address : 2000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Rectangle 10"/>
            <p:cNvSpPr>
              <a:spLocks noChangeArrowheads="1"/>
            </p:cNvSpPr>
            <p:nvPr/>
          </p:nvSpPr>
          <p:spPr bwMode="auto">
            <a:xfrm>
              <a:off x="1658938" y="4135438"/>
              <a:ext cx="906462" cy="233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Name : p1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Freeform 11"/>
            <p:cNvSpPr>
              <a:spLocks noEditPoints="1"/>
            </p:cNvSpPr>
            <p:nvPr/>
          </p:nvSpPr>
          <p:spPr bwMode="auto">
            <a:xfrm>
              <a:off x="1150938" y="4344988"/>
              <a:ext cx="1676400" cy="12700"/>
            </a:xfrm>
            <a:custGeom>
              <a:avLst/>
              <a:gdLst>
                <a:gd name="T0" fmla="*/ 0 w 1056"/>
                <a:gd name="T1" fmla="*/ 8 h 8"/>
                <a:gd name="T2" fmla="*/ 38 w 1056"/>
                <a:gd name="T3" fmla="*/ 8 h 8"/>
                <a:gd name="T4" fmla="*/ 60 w 1056"/>
                <a:gd name="T5" fmla="*/ 0 h 8"/>
                <a:gd name="T6" fmla="*/ 68 w 1056"/>
                <a:gd name="T7" fmla="*/ 0 h 8"/>
                <a:gd name="T8" fmla="*/ 68 w 1056"/>
                <a:gd name="T9" fmla="*/ 0 h 8"/>
                <a:gd name="T10" fmla="*/ 91 w 1056"/>
                <a:gd name="T11" fmla="*/ 8 h 8"/>
                <a:gd name="T12" fmla="*/ 128 w 1056"/>
                <a:gd name="T13" fmla="*/ 8 h 8"/>
                <a:gd name="T14" fmla="*/ 151 w 1056"/>
                <a:gd name="T15" fmla="*/ 0 h 8"/>
                <a:gd name="T16" fmla="*/ 159 w 1056"/>
                <a:gd name="T17" fmla="*/ 0 h 8"/>
                <a:gd name="T18" fmla="*/ 159 w 1056"/>
                <a:gd name="T19" fmla="*/ 0 h 8"/>
                <a:gd name="T20" fmla="*/ 181 w 1056"/>
                <a:gd name="T21" fmla="*/ 8 h 8"/>
                <a:gd name="T22" fmla="*/ 219 w 1056"/>
                <a:gd name="T23" fmla="*/ 8 h 8"/>
                <a:gd name="T24" fmla="*/ 242 w 1056"/>
                <a:gd name="T25" fmla="*/ 0 h 8"/>
                <a:gd name="T26" fmla="*/ 249 w 1056"/>
                <a:gd name="T27" fmla="*/ 0 h 8"/>
                <a:gd name="T28" fmla="*/ 249 w 1056"/>
                <a:gd name="T29" fmla="*/ 0 h 8"/>
                <a:gd name="T30" fmla="*/ 272 w 1056"/>
                <a:gd name="T31" fmla="*/ 8 h 8"/>
                <a:gd name="T32" fmla="*/ 309 w 1056"/>
                <a:gd name="T33" fmla="*/ 8 h 8"/>
                <a:gd name="T34" fmla="*/ 332 w 1056"/>
                <a:gd name="T35" fmla="*/ 0 h 8"/>
                <a:gd name="T36" fmla="*/ 340 w 1056"/>
                <a:gd name="T37" fmla="*/ 0 h 8"/>
                <a:gd name="T38" fmla="*/ 340 w 1056"/>
                <a:gd name="T39" fmla="*/ 0 h 8"/>
                <a:gd name="T40" fmla="*/ 362 w 1056"/>
                <a:gd name="T41" fmla="*/ 8 h 8"/>
                <a:gd name="T42" fmla="*/ 400 w 1056"/>
                <a:gd name="T43" fmla="*/ 8 h 8"/>
                <a:gd name="T44" fmla="*/ 423 w 1056"/>
                <a:gd name="T45" fmla="*/ 0 h 8"/>
                <a:gd name="T46" fmla="*/ 430 w 1056"/>
                <a:gd name="T47" fmla="*/ 0 h 8"/>
                <a:gd name="T48" fmla="*/ 430 w 1056"/>
                <a:gd name="T49" fmla="*/ 0 h 8"/>
                <a:gd name="T50" fmla="*/ 453 w 1056"/>
                <a:gd name="T51" fmla="*/ 8 h 8"/>
                <a:gd name="T52" fmla="*/ 491 w 1056"/>
                <a:gd name="T53" fmla="*/ 8 h 8"/>
                <a:gd name="T54" fmla="*/ 513 w 1056"/>
                <a:gd name="T55" fmla="*/ 0 h 8"/>
                <a:gd name="T56" fmla="*/ 521 w 1056"/>
                <a:gd name="T57" fmla="*/ 0 h 8"/>
                <a:gd name="T58" fmla="*/ 521 w 1056"/>
                <a:gd name="T59" fmla="*/ 0 h 8"/>
                <a:gd name="T60" fmla="*/ 544 w 1056"/>
                <a:gd name="T61" fmla="*/ 8 h 8"/>
                <a:gd name="T62" fmla="*/ 581 w 1056"/>
                <a:gd name="T63" fmla="*/ 8 h 8"/>
                <a:gd name="T64" fmla="*/ 604 w 1056"/>
                <a:gd name="T65" fmla="*/ 0 h 8"/>
                <a:gd name="T66" fmla="*/ 611 w 1056"/>
                <a:gd name="T67" fmla="*/ 0 h 8"/>
                <a:gd name="T68" fmla="*/ 611 w 1056"/>
                <a:gd name="T69" fmla="*/ 0 h 8"/>
                <a:gd name="T70" fmla="*/ 634 w 1056"/>
                <a:gd name="T71" fmla="*/ 8 h 8"/>
                <a:gd name="T72" fmla="*/ 672 w 1056"/>
                <a:gd name="T73" fmla="*/ 8 h 8"/>
                <a:gd name="T74" fmla="*/ 694 w 1056"/>
                <a:gd name="T75" fmla="*/ 0 h 8"/>
                <a:gd name="T76" fmla="*/ 702 w 1056"/>
                <a:gd name="T77" fmla="*/ 0 h 8"/>
                <a:gd name="T78" fmla="*/ 702 w 1056"/>
                <a:gd name="T79" fmla="*/ 0 h 8"/>
                <a:gd name="T80" fmla="*/ 725 w 1056"/>
                <a:gd name="T81" fmla="*/ 8 h 8"/>
                <a:gd name="T82" fmla="*/ 762 w 1056"/>
                <a:gd name="T83" fmla="*/ 8 h 8"/>
                <a:gd name="T84" fmla="*/ 785 w 1056"/>
                <a:gd name="T85" fmla="*/ 0 h 8"/>
                <a:gd name="T86" fmla="*/ 793 w 1056"/>
                <a:gd name="T87" fmla="*/ 0 h 8"/>
                <a:gd name="T88" fmla="*/ 793 w 1056"/>
                <a:gd name="T89" fmla="*/ 0 h 8"/>
                <a:gd name="T90" fmla="*/ 815 w 1056"/>
                <a:gd name="T91" fmla="*/ 8 h 8"/>
                <a:gd name="T92" fmla="*/ 853 w 1056"/>
                <a:gd name="T93" fmla="*/ 8 h 8"/>
                <a:gd name="T94" fmla="*/ 875 w 1056"/>
                <a:gd name="T95" fmla="*/ 0 h 8"/>
                <a:gd name="T96" fmla="*/ 883 w 1056"/>
                <a:gd name="T97" fmla="*/ 0 h 8"/>
                <a:gd name="T98" fmla="*/ 883 w 1056"/>
                <a:gd name="T99" fmla="*/ 0 h 8"/>
                <a:gd name="T100" fmla="*/ 906 w 1056"/>
                <a:gd name="T101" fmla="*/ 8 h 8"/>
                <a:gd name="T102" fmla="*/ 943 w 1056"/>
                <a:gd name="T103" fmla="*/ 8 h 8"/>
                <a:gd name="T104" fmla="*/ 966 w 1056"/>
                <a:gd name="T105" fmla="*/ 0 h 8"/>
                <a:gd name="T106" fmla="*/ 974 w 1056"/>
                <a:gd name="T107" fmla="*/ 0 h 8"/>
                <a:gd name="T108" fmla="*/ 974 w 1056"/>
                <a:gd name="T109" fmla="*/ 0 h 8"/>
                <a:gd name="T110" fmla="*/ 996 w 1056"/>
                <a:gd name="T111" fmla="*/ 8 h 8"/>
                <a:gd name="T112" fmla="*/ 1034 w 1056"/>
                <a:gd name="T113" fmla="*/ 8 h 8"/>
                <a:gd name="T114" fmla="*/ 1056 w 1056"/>
                <a:gd name="T11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056" h="8">
                  <a:moveTo>
                    <a:pt x="0" y="0"/>
                  </a:moveTo>
                  <a:lnTo>
                    <a:pt x="15" y="0"/>
                  </a:lnTo>
                  <a:lnTo>
                    <a:pt x="15" y="8"/>
                  </a:lnTo>
                  <a:lnTo>
                    <a:pt x="0" y="8"/>
                  </a:lnTo>
                  <a:lnTo>
                    <a:pt x="0" y="0"/>
                  </a:lnTo>
                  <a:close/>
                  <a:moveTo>
                    <a:pt x="23" y="0"/>
                  </a:moveTo>
                  <a:lnTo>
                    <a:pt x="38" y="0"/>
                  </a:lnTo>
                  <a:lnTo>
                    <a:pt x="38" y="8"/>
                  </a:lnTo>
                  <a:lnTo>
                    <a:pt x="23" y="8"/>
                  </a:lnTo>
                  <a:lnTo>
                    <a:pt x="23" y="0"/>
                  </a:lnTo>
                  <a:close/>
                  <a:moveTo>
                    <a:pt x="46" y="0"/>
                  </a:moveTo>
                  <a:lnTo>
                    <a:pt x="60" y="0"/>
                  </a:lnTo>
                  <a:lnTo>
                    <a:pt x="60" y="8"/>
                  </a:lnTo>
                  <a:lnTo>
                    <a:pt x="46" y="8"/>
                  </a:lnTo>
                  <a:lnTo>
                    <a:pt x="46" y="0"/>
                  </a:lnTo>
                  <a:close/>
                  <a:moveTo>
                    <a:pt x="68" y="0"/>
                  </a:moveTo>
                  <a:lnTo>
                    <a:pt x="83" y="0"/>
                  </a:lnTo>
                  <a:lnTo>
                    <a:pt x="83" y="8"/>
                  </a:lnTo>
                  <a:lnTo>
                    <a:pt x="68" y="8"/>
                  </a:lnTo>
                  <a:lnTo>
                    <a:pt x="68" y="0"/>
                  </a:lnTo>
                  <a:close/>
                  <a:moveTo>
                    <a:pt x="91" y="0"/>
                  </a:moveTo>
                  <a:lnTo>
                    <a:pt x="106" y="0"/>
                  </a:lnTo>
                  <a:lnTo>
                    <a:pt x="106" y="8"/>
                  </a:lnTo>
                  <a:lnTo>
                    <a:pt x="91" y="8"/>
                  </a:lnTo>
                  <a:lnTo>
                    <a:pt x="91" y="0"/>
                  </a:lnTo>
                  <a:close/>
                  <a:moveTo>
                    <a:pt x="113" y="0"/>
                  </a:moveTo>
                  <a:lnTo>
                    <a:pt x="128" y="0"/>
                  </a:lnTo>
                  <a:lnTo>
                    <a:pt x="128" y="8"/>
                  </a:lnTo>
                  <a:lnTo>
                    <a:pt x="113" y="8"/>
                  </a:lnTo>
                  <a:lnTo>
                    <a:pt x="113" y="0"/>
                  </a:lnTo>
                  <a:close/>
                  <a:moveTo>
                    <a:pt x="136" y="0"/>
                  </a:moveTo>
                  <a:lnTo>
                    <a:pt x="151" y="0"/>
                  </a:lnTo>
                  <a:lnTo>
                    <a:pt x="151" y="8"/>
                  </a:lnTo>
                  <a:lnTo>
                    <a:pt x="136" y="8"/>
                  </a:lnTo>
                  <a:lnTo>
                    <a:pt x="136" y="0"/>
                  </a:lnTo>
                  <a:close/>
                  <a:moveTo>
                    <a:pt x="159" y="0"/>
                  </a:moveTo>
                  <a:lnTo>
                    <a:pt x="174" y="0"/>
                  </a:lnTo>
                  <a:lnTo>
                    <a:pt x="174" y="8"/>
                  </a:lnTo>
                  <a:lnTo>
                    <a:pt x="159" y="8"/>
                  </a:lnTo>
                  <a:lnTo>
                    <a:pt x="159" y="0"/>
                  </a:lnTo>
                  <a:close/>
                  <a:moveTo>
                    <a:pt x="181" y="0"/>
                  </a:moveTo>
                  <a:lnTo>
                    <a:pt x="196" y="0"/>
                  </a:lnTo>
                  <a:lnTo>
                    <a:pt x="196" y="8"/>
                  </a:lnTo>
                  <a:lnTo>
                    <a:pt x="181" y="8"/>
                  </a:lnTo>
                  <a:lnTo>
                    <a:pt x="181" y="0"/>
                  </a:lnTo>
                  <a:close/>
                  <a:moveTo>
                    <a:pt x="204" y="0"/>
                  </a:moveTo>
                  <a:lnTo>
                    <a:pt x="219" y="0"/>
                  </a:lnTo>
                  <a:lnTo>
                    <a:pt x="219" y="8"/>
                  </a:lnTo>
                  <a:lnTo>
                    <a:pt x="204" y="8"/>
                  </a:lnTo>
                  <a:lnTo>
                    <a:pt x="204" y="0"/>
                  </a:lnTo>
                  <a:close/>
                  <a:moveTo>
                    <a:pt x="227" y="0"/>
                  </a:moveTo>
                  <a:lnTo>
                    <a:pt x="242" y="0"/>
                  </a:lnTo>
                  <a:lnTo>
                    <a:pt x="242" y="8"/>
                  </a:lnTo>
                  <a:lnTo>
                    <a:pt x="227" y="8"/>
                  </a:lnTo>
                  <a:lnTo>
                    <a:pt x="227" y="0"/>
                  </a:lnTo>
                  <a:close/>
                  <a:moveTo>
                    <a:pt x="249" y="0"/>
                  </a:moveTo>
                  <a:lnTo>
                    <a:pt x="264" y="0"/>
                  </a:lnTo>
                  <a:lnTo>
                    <a:pt x="264" y="8"/>
                  </a:lnTo>
                  <a:lnTo>
                    <a:pt x="249" y="8"/>
                  </a:lnTo>
                  <a:lnTo>
                    <a:pt x="249" y="0"/>
                  </a:lnTo>
                  <a:close/>
                  <a:moveTo>
                    <a:pt x="272" y="0"/>
                  </a:moveTo>
                  <a:lnTo>
                    <a:pt x="287" y="0"/>
                  </a:lnTo>
                  <a:lnTo>
                    <a:pt x="287" y="8"/>
                  </a:lnTo>
                  <a:lnTo>
                    <a:pt x="272" y="8"/>
                  </a:lnTo>
                  <a:lnTo>
                    <a:pt x="272" y="0"/>
                  </a:lnTo>
                  <a:close/>
                  <a:moveTo>
                    <a:pt x="295" y="0"/>
                  </a:moveTo>
                  <a:lnTo>
                    <a:pt x="309" y="0"/>
                  </a:lnTo>
                  <a:lnTo>
                    <a:pt x="309" y="8"/>
                  </a:lnTo>
                  <a:lnTo>
                    <a:pt x="295" y="8"/>
                  </a:lnTo>
                  <a:lnTo>
                    <a:pt x="295" y="0"/>
                  </a:lnTo>
                  <a:close/>
                  <a:moveTo>
                    <a:pt x="317" y="0"/>
                  </a:moveTo>
                  <a:lnTo>
                    <a:pt x="332" y="0"/>
                  </a:lnTo>
                  <a:lnTo>
                    <a:pt x="332" y="8"/>
                  </a:lnTo>
                  <a:lnTo>
                    <a:pt x="317" y="8"/>
                  </a:lnTo>
                  <a:lnTo>
                    <a:pt x="317" y="0"/>
                  </a:lnTo>
                  <a:close/>
                  <a:moveTo>
                    <a:pt x="340" y="0"/>
                  </a:moveTo>
                  <a:lnTo>
                    <a:pt x="355" y="0"/>
                  </a:lnTo>
                  <a:lnTo>
                    <a:pt x="355" y="8"/>
                  </a:lnTo>
                  <a:lnTo>
                    <a:pt x="340" y="8"/>
                  </a:lnTo>
                  <a:lnTo>
                    <a:pt x="340" y="0"/>
                  </a:lnTo>
                  <a:close/>
                  <a:moveTo>
                    <a:pt x="362" y="0"/>
                  </a:moveTo>
                  <a:lnTo>
                    <a:pt x="377" y="0"/>
                  </a:lnTo>
                  <a:lnTo>
                    <a:pt x="377" y="8"/>
                  </a:lnTo>
                  <a:lnTo>
                    <a:pt x="362" y="8"/>
                  </a:lnTo>
                  <a:lnTo>
                    <a:pt x="362" y="0"/>
                  </a:lnTo>
                  <a:close/>
                  <a:moveTo>
                    <a:pt x="385" y="0"/>
                  </a:moveTo>
                  <a:lnTo>
                    <a:pt x="400" y="0"/>
                  </a:lnTo>
                  <a:lnTo>
                    <a:pt x="400" y="8"/>
                  </a:lnTo>
                  <a:lnTo>
                    <a:pt x="385" y="8"/>
                  </a:lnTo>
                  <a:lnTo>
                    <a:pt x="385" y="0"/>
                  </a:lnTo>
                  <a:close/>
                  <a:moveTo>
                    <a:pt x="408" y="0"/>
                  </a:moveTo>
                  <a:lnTo>
                    <a:pt x="423" y="0"/>
                  </a:lnTo>
                  <a:lnTo>
                    <a:pt x="423" y="8"/>
                  </a:lnTo>
                  <a:lnTo>
                    <a:pt x="408" y="8"/>
                  </a:lnTo>
                  <a:lnTo>
                    <a:pt x="408" y="0"/>
                  </a:lnTo>
                  <a:close/>
                  <a:moveTo>
                    <a:pt x="430" y="0"/>
                  </a:moveTo>
                  <a:lnTo>
                    <a:pt x="445" y="0"/>
                  </a:lnTo>
                  <a:lnTo>
                    <a:pt x="445" y="8"/>
                  </a:lnTo>
                  <a:lnTo>
                    <a:pt x="430" y="8"/>
                  </a:lnTo>
                  <a:lnTo>
                    <a:pt x="430" y="0"/>
                  </a:lnTo>
                  <a:close/>
                  <a:moveTo>
                    <a:pt x="453" y="0"/>
                  </a:moveTo>
                  <a:lnTo>
                    <a:pt x="468" y="0"/>
                  </a:lnTo>
                  <a:lnTo>
                    <a:pt x="468" y="8"/>
                  </a:lnTo>
                  <a:lnTo>
                    <a:pt x="453" y="8"/>
                  </a:lnTo>
                  <a:lnTo>
                    <a:pt x="453" y="0"/>
                  </a:lnTo>
                  <a:close/>
                  <a:moveTo>
                    <a:pt x="476" y="0"/>
                  </a:moveTo>
                  <a:lnTo>
                    <a:pt x="491" y="0"/>
                  </a:lnTo>
                  <a:lnTo>
                    <a:pt x="491" y="8"/>
                  </a:lnTo>
                  <a:lnTo>
                    <a:pt x="476" y="8"/>
                  </a:lnTo>
                  <a:lnTo>
                    <a:pt x="476" y="0"/>
                  </a:lnTo>
                  <a:close/>
                  <a:moveTo>
                    <a:pt x="498" y="0"/>
                  </a:moveTo>
                  <a:lnTo>
                    <a:pt x="513" y="0"/>
                  </a:lnTo>
                  <a:lnTo>
                    <a:pt x="513" y="8"/>
                  </a:lnTo>
                  <a:lnTo>
                    <a:pt x="498" y="8"/>
                  </a:lnTo>
                  <a:lnTo>
                    <a:pt x="498" y="0"/>
                  </a:lnTo>
                  <a:close/>
                  <a:moveTo>
                    <a:pt x="521" y="0"/>
                  </a:moveTo>
                  <a:lnTo>
                    <a:pt x="536" y="0"/>
                  </a:lnTo>
                  <a:lnTo>
                    <a:pt x="536" y="8"/>
                  </a:lnTo>
                  <a:lnTo>
                    <a:pt x="521" y="8"/>
                  </a:lnTo>
                  <a:lnTo>
                    <a:pt x="521" y="0"/>
                  </a:lnTo>
                  <a:close/>
                  <a:moveTo>
                    <a:pt x="544" y="0"/>
                  </a:moveTo>
                  <a:lnTo>
                    <a:pt x="558" y="0"/>
                  </a:lnTo>
                  <a:lnTo>
                    <a:pt x="558" y="8"/>
                  </a:lnTo>
                  <a:lnTo>
                    <a:pt x="544" y="8"/>
                  </a:lnTo>
                  <a:lnTo>
                    <a:pt x="544" y="0"/>
                  </a:lnTo>
                  <a:close/>
                  <a:moveTo>
                    <a:pt x="566" y="0"/>
                  </a:moveTo>
                  <a:lnTo>
                    <a:pt x="581" y="0"/>
                  </a:lnTo>
                  <a:lnTo>
                    <a:pt x="581" y="8"/>
                  </a:lnTo>
                  <a:lnTo>
                    <a:pt x="566" y="8"/>
                  </a:lnTo>
                  <a:lnTo>
                    <a:pt x="566" y="0"/>
                  </a:lnTo>
                  <a:close/>
                  <a:moveTo>
                    <a:pt x="589" y="0"/>
                  </a:moveTo>
                  <a:lnTo>
                    <a:pt x="604" y="0"/>
                  </a:lnTo>
                  <a:lnTo>
                    <a:pt x="604" y="8"/>
                  </a:lnTo>
                  <a:lnTo>
                    <a:pt x="589" y="8"/>
                  </a:lnTo>
                  <a:lnTo>
                    <a:pt x="589" y="0"/>
                  </a:lnTo>
                  <a:close/>
                  <a:moveTo>
                    <a:pt x="611" y="0"/>
                  </a:moveTo>
                  <a:lnTo>
                    <a:pt x="626" y="0"/>
                  </a:lnTo>
                  <a:lnTo>
                    <a:pt x="626" y="8"/>
                  </a:lnTo>
                  <a:lnTo>
                    <a:pt x="611" y="8"/>
                  </a:lnTo>
                  <a:lnTo>
                    <a:pt x="611" y="0"/>
                  </a:lnTo>
                  <a:close/>
                  <a:moveTo>
                    <a:pt x="634" y="0"/>
                  </a:moveTo>
                  <a:lnTo>
                    <a:pt x="649" y="0"/>
                  </a:lnTo>
                  <a:lnTo>
                    <a:pt x="649" y="8"/>
                  </a:lnTo>
                  <a:lnTo>
                    <a:pt x="634" y="8"/>
                  </a:lnTo>
                  <a:lnTo>
                    <a:pt x="634" y="0"/>
                  </a:lnTo>
                  <a:close/>
                  <a:moveTo>
                    <a:pt x="657" y="0"/>
                  </a:moveTo>
                  <a:lnTo>
                    <a:pt x="672" y="0"/>
                  </a:lnTo>
                  <a:lnTo>
                    <a:pt x="672" y="8"/>
                  </a:lnTo>
                  <a:lnTo>
                    <a:pt x="657" y="8"/>
                  </a:lnTo>
                  <a:lnTo>
                    <a:pt x="657" y="0"/>
                  </a:lnTo>
                  <a:close/>
                  <a:moveTo>
                    <a:pt x="679" y="0"/>
                  </a:moveTo>
                  <a:lnTo>
                    <a:pt x="694" y="0"/>
                  </a:lnTo>
                  <a:lnTo>
                    <a:pt x="694" y="8"/>
                  </a:lnTo>
                  <a:lnTo>
                    <a:pt x="679" y="8"/>
                  </a:lnTo>
                  <a:lnTo>
                    <a:pt x="679" y="0"/>
                  </a:lnTo>
                  <a:close/>
                  <a:moveTo>
                    <a:pt x="702" y="0"/>
                  </a:moveTo>
                  <a:lnTo>
                    <a:pt x="717" y="0"/>
                  </a:lnTo>
                  <a:lnTo>
                    <a:pt x="717" y="8"/>
                  </a:lnTo>
                  <a:lnTo>
                    <a:pt x="702" y="8"/>
                  </a:lnTo>
                  <a:lnTo>
                    <a:pt x="702" y="0"/>
                  </a:lnTo>
                  <a:close/>
                  <a:moveTo>
                    <a:pt x="725" y="0"/>
                  </a:moveTo>
                  <a:lnTo>
                    <a:pt x="739" y="0"/>
                  </a:lnTo>
                  <a:lnTo>
                    <a:pt x="739" y="8"/>
                  </a:lnTo>
                  <a:lnTo>
                    <a:pt x="725" y="8"/>
                  </a:lnTo>
                  <a:lnTo>
                    <a:pt x="725" y="0"/>
                  </a:lnTo>
                  <a:close/>
                  <a:moveTo>
                    <a:pt x="747" y="0"/>
                  </a:moveTo>
                  <a:lnTo>
                    <a:pt x="762" y="0"/>
                  </a:lnTo>
                  <a:lnTo>
                    <a:pt x="762" y="8"/>
                  </a:lnTo>
                  <a:lnTo>
                    <a:pt x="747" y="8"/>
                  </a:lnTo>
                  <a:lnTo>
                    <a:pt x="747" y="0"/>
                  </a:lnTo>
                  <a:close/>
                  <a:moveTo>
                    <a:pt x="770" y="0"/>
                  </a:moveTo>
                  <a:lnTo>
                    <a:pt x="785" y="0"/>
                  </a:lnTo>
                  <a:lnTo>
                    <a:pt x="785" y="8"/>
                  </a:lnTo>
                  <a:lnTo>
                    <a:pt x="770" y="8"/>
                  </a:lnTo>
                  <a:lnTo>
                    <a:pt x="770" y="0"/>
                  </a:lnTo>
                  <a:close/>
                  <a:moveTo>
                    <a:pt x="793" y="0"/>
                  </a:moveTo>
                  <a:lnTo>
                    <a:pt x="807" y="0"/>
                  </a:lnTo>
                  <a:lnTo>
                    <a:pt x="807" y="8"/>
                  </a:lnTo>
                  <a:lnTo>
                    <a:pt x="793" y="8"/>
                  </a:lnTo>
                  <a:lnTo>
                    <a:pt x="793" y="0"/>
                  </a:lnTo>
                  <a:close/>
                  <a:moveTo>
                    <a:pt x="815" y="0"/>
                  </a:moveTo>
                  <a:lnTo>
                    <a:pt x="830" y="0"/>
                  </a:lnTo>
                  <a:lnTo>
                    <a:pt x="830" y="8"/>
                  </a:lnTo>
                  <a:lnTo>
                    <a:pt x="815" y="8"/>
                  </a:lnTo>
                  <a:lnTo>
                    <a:pt x="815" y="0"/>
                  </a:lnTo>
                  <a:close/>
                  <a:moveTo>
                    <a:pt x="838" y="0"/>
                  </a:moveTo>
                  <a:lnTo>
                    <a:pt x="853" y="0"/>
                  </a:lnTo>
                  <a:lnTo>
                    <a:pt x="853" y="8"/>
                  </a:lnTo>
                  <a:lnTo>
                    <a:pt x="838" y="8"/>
                  </a:lnTo>
                  <a:lnTo>
                    <a:pt x="838" y="0"/>
                  </a:lnTo>
                  <a:close/>
                  <a:moveTo>
                    <a:pt x="860" y="0"/>
                  </a:moveTo>
                  <a:lnTo>
                    <a:pt x="875" y="0"/>
                  </a:lnTo>
                  <a:lnTo>
                    <a:pt x="875" y="8"/>
                  </a:lnTo>
                  <a:lnTo>
                    <a:pt x="860" y="8"/>
                  </a:lnTo>
                  <a:lnTo>
                    <a:pt x="860" y="0"/>
                  </a:lnTo>
                  <a:close/>
                  <a:moveTo>
                    <a:pt x="883" y="0"/>
                  </a:moveTo>
                  <a:lnTo>
                    <a:pt x="898" y="0"/>
                  </a:lnTo>
                  <a:lnTo>
                    <a:pt x="898" y="8"/>
                  </a:lnTo>
                  <a:lnTo>
                    <a:pt x="883" y="8"/>
                  </a:lnTo>
                  <a:lnTo>
                    <a:pt x="883" y="0"/>
                  </a:lnTo>
                  <a:close/>
                  <a:moveTo>
                    <a:pt x="906" y="0"/>
                  </a:moveTo>
                  <a:lnTo>
                    <a:pt x="921" y="0"/>
                  </a:lnTo>
                  <a:lnTo>
                    <a:pt x="921" y="8"/>
                  </a:lnTo>
                  <a:lnTo>
                    <a:pt x="906" y="8"/>
                  </a:lnTo>
                  <a:lnTo>
                    <a:pt x="906" y="0"/>
                  </a:lnTo>
                  <a:close/>
                  <a:moveTo>
                    <a:pt x="928" y="0"/>
                  </a:moveTo>
                  <a:lnTo>
                    <a:pt x="943" y="0"/>
                  </a:lnTo>
                  <a:lnTo>
                    <a:pt x="943" y="8"/>
                  </a:lnTo>
                  <a:lnTo>
                    <a:pt x="928" y="8"/>
                  </a:lnTo>
                  <a:lnTo>
                    <a:pt x="928" y="0"/>
                  </a:lnTo>
                  <a:close/>
                  <a:moveTo>
                    <a:pt x="951" y="0"/>
                  </a:moveTo>
                  <a:lnTo>
                    <a:pt x="966" y="0"/>
                  </a:lnTo>
                  <a:lnTo>
                    <a:pt x="966" y="8"/>
                  </a:lnTo>
                  <a:lnTo>
                    <a:pt x="951" y="8"/>
                  </a:lnTo>
                  <a:lnTo>
                    <a:pt x="951" y="0"/>
                  </a:lnTo>
                  <a:close/>
                  <a:moveTo>
                    <a:pt x="974" y="0"/>
                  </a:moveTo>
                  <a:lnTo>
                    <a:pt x="988" y="0"/>
                  </a:lnTo>
                  <a:lnTo>
                    <a:pt x="988" y="8"/>
                  </a:lnTo>
                  <a:lnTo>
                    <a:pt x="974" y="8"/>
                  </a:lnTo>
                  <a:lnTo>
                    <a:pt x="974" y="0"/>
                  </a:lnTo>
                  <a:close/>
                  <a:moveTo>
                    <a:pt x="996" y="0"/>
                  </a:moveTo>
                  <a:lnTo>
                    <a:pt x="1011" y="0"/>
                  </a:lnTo>
                  <a:lnTo>
                    <a:pt x="1011" y="8"/>
                  </a:lnTo>
                  <a:lnTo>
                    <a:pt x="996" y="8"/>
                  </a:lnTo>
                  <a:lnTo>
                    <a:pt x="996" y="0"/>
                  </a:lnTo>
                  <a:close/>
                  <a:moveTo>
                    <a:pt x="1019" y="0"/>
                  </a:moveTo>
                  <a:lnTo>
                    <a:pt x="1034" y="0"/>
                  </a:lnTo>
                  <a:lnTo>
                    <a:pt x="1034" y="8"/>
                  </a:lnTo>
                  <a:lnTo>
                    <a:pt x="1019" y="8"/>
                  </a:lnTo>
                  <a:lnTo>
                    <a:pt x="1019" y="0"/>
                  </a:lnTo>
                  <a:close/>
                  <a:moveTo>
                    <a:pt x="1042" y="0"/>
                  </a:moveTo>
                  <a:lnTo>
                    <a:pt x="1056" y="0"/>
                  </a:lnTo>
                  <a:lnTo>
                    <a:pt x="1056" y="8"/>
                  </a:lnTo>
                  <a:lnTo>
                    <a:pt x="1042" y="8"/>
                  </a:lnTo>
                  <a:lnTo>
                    <a:pt x="1042" y="0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9" name="Rectangle 12"/>
            <p:cNvSpPr>
              <a:spLocks noChangeArrowheads="1"/>
            </p:cNvSpPr>
            <p:nvPr/>
          </p:nvSpPr>
          <p:spPr bwMode="auto">
            <a:xfrm>
              <a:off x="1700213" y="4370388"/>
              <a:ext cx="628650" cy="233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Type : 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Rectangle 13"/>
            <p:cNvSpPr>
              <a:spLocks noChangeArrowheads="1"/>
            </p:cNvSpPr>
            <p:nvPr/>
          </p:nvSpPr>
          <p:spPr bwMode="auto">
            <a:xfrm>
              <a:off x="2212975" y="4370388"/>
              <a:ext cx="269875" cy="233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Arial" panose="020B0604020202020204" pitchFamily="34" charset="0"/>
                </a:rPr>
                <a:t>int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" name="Rectangle 14"/>
            <p:cNvSpPr>
              <a:spLocks noChangeArrowheads="1"/>
            </p:cNvSpPr>
            <p:nvPr/>
          </p:nvSpPr>
          <p:spPr bwMode="auto">
            <a:xfrm>
              <a:off x="1653799" y="4597370"/>
              <a:ext cx="646459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Value : </a:t>
              </a:r>
              <a:r>
                <a:rPr kumimoji="0" lang="en-US" altLang="en-US" sz="13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anose="020B0604020202020204" pitchFamily="34" charset="0"/>
                </a:rPr>
                <a:t>?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150938" y="4579938"/>
              <a:ext cx="1676400" cy="11112"/>
            </a:xfrm>
            <a:custGeom>
              <a:avLst/>
              <a:gdLst>
                <a:gd name="T0" fmla="*/ 0 w 1056"/>
                <a:gd name="T1" fmla="*/ 7 h 7"/>
                <a:gd name="T2" fmla="*/ 38 w 1056"/>
                <a:gd name="T3" fmla="*/ 7 h 7"/>
                <a:gd name="T4" fmla="*/ 60 w 1056"/>
                <a:gd name="T5" fmla="*/ 0 h 7"/>
                <a:gd name="T6" fmla="*/ 68 w 1056"/>
                <a:gd name="T7" fmla="*/ 0 h 7"/>
                <a:gd name="T8" fmla="*/ 68 w 1056"/>
                <a:gd name="T9" fmla="*/ 0 h 7"/>
                <a:gd name="T10" fmla="*/ 91 w 1056"/>
                <a:gd name="T11" fmla="*/ 7 h 7"/>
                <a:gd name="T12" fmla="*/ 128 w 1056"/>
                <a:gd name="T13" fmla="*/ 7 h 7"/>
                <a:gd name="T14" fmla="*/ 151 w 1056"/>
                <a:gd name="T15" fmla="*/ 0 h 7"/>
                <a:gd name="T16" fmla="*/ 159 w 1056"/>
                <a:gd name="T17" fmla="*/ 0 h 7"/>
                <a:gd name="T18" fmla="*/ 159 w 1056"/>
                <a:gd name="T19" fmla="*/ 0 h 7"/>
                <a:gd name="T20" fmla="*/ 181 w 1056"/>
                <a:gd name="T21" fmla="*/ 7 h 7"/>
                <a:gd name="T22" fmla="*/ 219 w 1056"/>
                <a:gd name="T23" fmla="*/ 7 h 7"/>
                <a:gd name="T24" fmla="*/ 242 w 1056"/>
                <a:gd name="T25" fmla="*/ 0 h 7"/>
                <a:gd name="T26" fmla="*/ 249 w 1056"/>
                <a:gd name="T27" fmla="*/ 0 h 7"/>
                <a:gd name="T28" fmla="*/ 249 w 1056"/>
                <a:gd name="T29" fmla="*/ 0 h 7"/>
                <a:gd name="T30" fmla="*/ 272 w 1056"/>
                <a:gd name="T31" fmla="*/ 7 h 7"/>
                <a:gd name="T32" fmla="*/ 309 w 1056"/>
                <a:gd name="T33" fmla="*/ 7 h 7"/>
                <a:gd name="T34" fmla="*/ 332 w 1056"/>
                <a:gd name="T35" fmla="*/ 0 h 7"/>
                <a:gd name="T36" fmla="*/ 340 w 1056"/>
                <a:gd name="T37" fmla="*/ 0 h 7"/>
                <a:gd name="T38" fmla="*/ 340 w 1056"/>
                <a:gd name="T39" fmla="*/ 0 h 7"/>
                <a:gd name="T40" fmla="*/ 362 w 1056"/>
                <a:gd name="T41" fmla="*/ 7 h 7"/>
                <a:gd name="T42" fmla="*/ 400 w 1056"/>
                <a:gd name="T43" fmla="*/ 7 h 7"/>
                <a:gd name="T44" fmla="*/ 423 w 1056"/>
                <a:gd name="T45" fmla="*/ 0 h 7"/>
                <a:gd name="T46" fmla="*/ 430 w 1056"/>
                <a:gd name="T47" fmla="*/ 0 h 7"/>
                <a:gd name="T48" fmla="*/ 430 w 1056"/>
                <a:gd name="T49" fmla="*/ 0 h 7"/>
                <a:gd name="T50" fmla="*/ 453 w 1056"/>
                <a:gd name="T51" fmla="*/ 7 h 7"/>
                <a:gd name="T52" fmla="*/ 491 w 1056"/>
                <a:gd name="T53" fmla="*/ 7 h 7"/>
                <a:gd name="T54" fmla="*/ 513 w 1056"/>
                <a:gd name="T55" fmla="*/ 0 h 7"/>
                <a:gd name="T56" fmla="*/ 521 w 1056"/>
                <a:gd name="T57" fmla="*/ 0 h 7"/>
                <a:gd name="T58" fmla="*/ 521 w 1056"/>
                <a:gd name="T59" fmla="*/ 0 h 7"/>
                <a:gd name="T60" fmla="*/ 544 w 1056"/>
                <a:gd name="T61" fmla="*/ 7 h 7"/>
                <a:gd name="T62" fmla="*/ 581 w 1056"/>
                <a:gd name="T63" fmla="*/ 7 h 7"/>
                <a:gd name="T64" fmla="*/ 604 w 1056"/>
                <a:gd name="T65" fmla="*/ 0 h 7"/>
                <a:gd name="T66" fmla="*/ 611 w 1056"/>
                <a:gd name="T67" fmla="*/ 0 h 7"/>
                <a:gd name="T68" fmla="*/ 611 w 1056"/>
                <a:gd name="T69" fmla="*/ 0 h 7"/>
                <a:gd name="T70" fmla="*/ 634 w 1056"/>
                <a:gd name="T71" fmla="*/ 7 h 7"/>
                <a:gd name="T72" fmla="*/ 672 w 1056"/>
                <a:gd name="T73" fmla="*/ 7 h 7"/>
                <a:gd name="T74" fmla="*/ 694 w 1056"/>
                <a:gd name="T75" fmla="*/ 0 h 7"/>
                <a:gd name="T76" fmla="*/ 702 w 1056"/>
                <a:gd name="T77" fmla="*/ 0 h 7"/>
                <a:gd name="T78" fmla="*/ 702 w 1056"/>
                <a:gd name="T79" fmla="*/ 0 h 7"/>
                <a:gd name="T80" fmla="*/ 725 w 1056"/>
                <a:gd name="T81" fmla="*/ 7 h 7"/>
                <a:gd name="T82" fmla="*/ 762 w 1056"/>
                <a:gd name="T83" fmla="*/ 7 h 7"/>
                <a:gd name="T84" fmla="*/ 785 w 1056"/>
                <a:gd name="T85" fmla="*/ 0 h 7"/>
                <a:gd name="T86" fmla="*/ 793 w 1056"/>
                <a:gd name="T87" fmla="*/ 0 h 7"/>
                <a:gd name="T88" fmla="*/ 793 w 1056"/>
                <a:gd name="T89" fmla="*/ 0 h 7"/>
                <a:gd name="T90" fmla="*/ 815 w 1056"/>
                <a:gd name="T91" fmla="*/ 7 h 7"/>
                <a:gd name="T92" fmla="*/ 853 w 1056"/>
                <a:gd name="T93" fmla="*/ 7 h 7"/>
                <a:gd name="T94" fmla="*/ 875 w 1056"/>
                <a:gd name="T95" fmla="*/ 0 h 7"/>
                <a:gd name="T96" fmla="*/ 883 w 1056"/>
                <a:gd name="T97" fmla="*/ 0 h 7"/>
                <a:gd name="T98" fmla="*/ 883 w 1056"/>
                <a:gd name="T99" fmla="*/ 0 h 7"/>
                <a:gd name="T100" fmla="*/ 906 w 1056"/>
                <a:gd name="T101" fmla="*/ 7 h 7"/>
                <a:gd name="T102" fmla="*/ 943 w 1056"/>
                <a:gd name="T103" fmla="*/ 7 h 7"/>
                <a:gd name="T104" fmla="*/ 966 w 1056"/>
                <a:gd name="T105" fmla="*/ 0 h 7"/>
                <a:gd name="T106" fmla="*/ 974 w 1056"/>
                <a:gd name="T107" fmla="*/ 0 h 7"/>
                <a:gd name="T108" fmla="*/ 974 w 1056"/>
                <a:gd name="T109" fmla="*/ 0 h 7"/>
                <a:gd name="T110" fmla="*/ 996 w 1056"/>
                <a:gd name="T111" fmla="*/ 7 h 7"/>
                <a:gd name="T112" fmla="*/ 1034 w 1056"/>
                <a:gd name="T113" fmla="*/ 7 h 7"/>
                <a:gd name="T114" fmla="*/ 1056 w 1056"/>
                <a:gd name="T11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056" h="7">
                  <a:moveTo>
                    <a:pt x="0" y="0"/>
                  </a:moveTo>
                  <a:lnTo>
                    <a:pt x="15" y="0"/>
                  </a:lnTo>
                  <a:lnTo>
                    <a:pt x="15" y="7"/>
                  </a:lnTo>
                  <a:lnTo>
                    <a:pt x="0" y="7"/>
                  </a:lnTo>
                  <a:lnTo>
                    <a:pt x="0" y="0"/>
                  </a:lnTo>
                  <a:close/>
                  <a:moveTo>
                    <a:pt x="23" y="0"/>
                  </a:moveTo>
                  <a:lnTo>
                    <a:pt x="38" y="0"/>
                  </a:lnTo>
                  <a:lnTo>
                    <a:pt x="38" y="7"/>
                  </a:lnTo>
                  <a:lnTo>
                    <a:pt x="23" y="7"/>
                  </a:lnTo>
                  <a:lnTo>
                    <a:pt x="23" y="0"/>
                  </a:lnTo>
                  <a:close/>
                  <a:moveTo>
                    <a:pt x="46" y="0"/>
                  </a:moveTo>
                  <a:lnTo>
                    <a:pt x="60" y="0"/>
                  </a:lnTo>
                  <a:lnTo>
                    <a:pt x="60" y="7"/>
                  </a:lnTo>
                  <a:lnTo>
                    <a:pt x="46" y="7"/>
                  </a:lnTo>
                  <a:lnTo>
                    <a:pt x="46" y="0"/>
                  </a:lnTo>
                  <a:close/>
                  <a:moveTo>
                    <a:pt x="68" y="0"/>
                  </a:moveTo>
                  <a:lnTo>
                    <a:pt x="83" y="0"/>
                  </a:lnTo>
                  <a:lnTo>
                    <a:pt x="83" y="7"/>
                  </a:lnTo>
                  <a:lnTo>
                    <a:pt x="68" y="7"/>
                  </a:lnTo>
                  <a:lnTo>
                    <a:pt x="68" y="0"/>
                  </a:lnTo>
                  <a:close/>
                  <a:moveTo>
                    <a:pt x="91" y="0"/>
                  </a:moveTo>
                  <a:lnTo>
                    <a:pt x="106" y="0"/>
                  </a:lnTo>
                  <a:lnTo>
                    <a:pt x="106" y="7"/>
                  </a:lnTo>
                  <a:lnTo>
                    <a:pt x="91" y="7"/>
                  </a:lnTo>
                  <a:lnTo>
                    <a:pt x="91" y="0"/>
                  </a:lnTo>
                  <a:close/>
                  <a:moveTo>
                    <a:pt x="113" y="0"/>
                  </a:moveTo>
                  <a:lnTo>
                    <a:pt x="128" y="0"/>
                  </a:lnTo>
                  <a:lnTo>
                    <a:pt x="128" y="7"/>
                  </a:lnTo>
                  <a:lnTo>
                    <a:pt x="113" y="7"/>
                  </a:lnTo>
                  <a:lnTo>
                    <a:pt x="113" y="0"/>
                  </a:lnTo>
                  <a:close/>
                  <a:moveTo>
                    <a:pt x="136" y="0"/>
                  </a:moveTo>
                  <a:lnTo>
                    <a:pt x="151" y="0"/>
                  </a:lnTo>
                  <a:lnTo>
                    <a:pt x="151" y="7"/>
                  </a:lnTo>
                  <a:lnTo>
                    <a:pt x="136" y="7"/>
                  </a:lnTo>
                  <a:lnTo>
                    <a:pt x="136" y="0"/>
                  </a:lnTo>
                  <a:close/>
                  <a:moveTo>
                    <a:pt x="159" y="0"/>
                  </a:moveTo>
                  <a:lnTo>
                    <a:pt x="174" y="0"/>
                  </a:lnTo>
                  <a:lnTo>
                    <a:pt x="174" y="7"/>
                  </a:lnTo>
                  <a:lnTo>
                    <a:pt x="159" y="7"/>
                  </a:lnTo>
                  <a:lnTo>
                    <a:pt x="159" y="0"/>
                  </a:lnTo>
                  <a:close/>
                  <a:moveTo>
                    <a:pt x="181" y="0"/>
                  </a:moveTo>
                  <a:lnTo>
                    <a:pt x="196" y="0"/>
                  </a:lnTo>
                  <a:lnTo>
                    <a:pt x="196" y="7"/>
                  </a:lnTo>
                  <a:lnTo>
                    <a:pt x="181" y="7"/>
                  </a:lnTo>
                  <a:lnTo>
                    <a:pt x="181" y="0"/>
                  </a:lnTo>
                  <a:close/>
                  <a:moveTo>
                    <a:pt x="204" y="0"/>
                  </a:moveTo>
                  <a:lnTo>
                    <a:pt x="219" y="0"/>
                  </a:lnTo>
                  <a:lnTo>
                    <a:pt x="219" y="7"/>
                  </a:lnTo>
                  <a:lnTo>
                    <a:pt x="204" y="7"/>
                  </a:lnTo>
                  <a:lnTo>
                    <a:pt x="204" y="0"/>
                  </a:lnTo>
                  <a:close/>
                  <a:moveTo>
                    <a:pt x="227" y="0"/>
                  </a:moveTo>
                  <a:lnTo>
                    <a:pt x="242" y="0"/>
                  </a:lnTo>
                  <a:lnTo>
                    <a:pt x="242" y="7"/>
                  </a:lnTo>
                  <a:lnTo>
                    <a:pt x="227" y="7"/>
                  </a:lnTo>
                  <a:lnTo>
                    <a:pt x="227" y="0"/>
                  </a:lnTo>
                  <a:close/>
                  <a:moveTo>
                    <a:pt x="249" y="0"/>
                  </a:moveTo>
                  <a:lnTo>
                    <a:pt x="264" y="0"/>
                  </a:lnTo>
                  <a:lnTo>
                    <a:pt x="264" y="7"/>
                  </a:lnTo>
                  <a:lnTo>
                    <a:pt x="249" y="7"/>
                  </a:lnTo>
                  <a:lnTo>
                    <a:pt x="249" y="0"/>
                  </a:lnTo>
                  <a:close/>
                  <a:moveTo>
                    <a:pt x="272" y="0"/>
                  </a:moveTo>
                  <a:lnTo>
                    <a:pt x="287" y="0"/>
                  </a:lnTo>
                  <a:lnTo>
                    <a:pt x="287" y="7"/>
                  </a:lnTo>
                  <a:lnTo>
                    <a:pt x="272" y="7"/>
                  </a:lnTo>
                  <a:lnTo>
                    <a:pt x="272" y="0"/>
                  </a:lnTo>
                  <a:close/>
                  <a:moveTo>
                    <a:pt x="295" y="0"/>
                  </a:moveTo>
                  <a:lnTo>
                    <a:pt x="309" y="0"/>
                  </a:lnTo>
                  <a:lnTo>
                    <a:pt x="309" y="7"/>
                  </a:lnTo>
                  <a:lnTo>
                    <a:pt x="295" y="7"/>
                  </a:lnTo>
                  <a:lnTo>
                    <a:pt x="295" y="0"/>
                  </a:lnTo>
                  <a:close/>
                  <a:moveTo>
                    <a:pt x="317" y="0"/>
                  </a:moveTo>
                  <a:lnTo>
                    <a:pt x="332" y="0"/>
                  </a:lnTo>
                  <a:lnTo>
                    <a:pt x="332" y="7"/>
                  </a:lnTo>
                  <a:lnTo>
                    <a:pt x="317" y="7"/>
                  </a:lnTo>
                  <a:lnTo>
                    <a:pt x="317" y="0"/>
                  </a:lnTo>
                  <a:close/>
                  <a:moveTo>
                    <a:pt x="340" y="0"/>
                  </a:moveTo>
                  <a:lnTo>
                    <a:pt x="355" y="0"/>
                  </a:lnTo>
                  <a:lnTo>
                    <a:pt x="355" y="7"/>
                  </a:lnTo>
                  <a:lnTo>
                    <a:pt x="340" y="7"/>
                  </a:lnTo>
                  <a:lnTo>
                    <a:pt x="340" y="0"/>
                  </a:lnTo>
                  <a:close/>
                  <a:moveTo>
                    <a:pt x="362" y="0"/>
                  </a:moveTo>
                  <a:lnTo>
                    <a:pt x="377" y="0"/>
                  </a:lnTo>
                  <a:lnTo>
                    <a:pt x="377" y="7"/>
                  </a:lnTo>
                  <a:lnTo>
                    <a:pt x="362" y="7"/>
                  </a:lnTo>
                  <a:lnTo>
                    <a:pt x="362" y="0"/>
                  </a:lnTo>
                  <a:close/>
                  <a:moveTo>
                    <a:pt x="385" y="0"/>
                  </a:moveTo>
                  <a:lnTo>
                    <a:pt x="400" y="0"/>
                  </a:lnTo>
                  <a:lnTo>
                    <a:pt x="400" y="7"/>
                  </a:lnTo>
                  <a:lnTo>
                    <a:pt x="385" y="7"/>
                  </a:lnTo>
                  <a:lnTo>
                    <a:pt x="385" y="0"/>
                  </a:lnTo>
                  <a:close/>
                  <a:moveTo>
                    <a:pt x="408" y="0"/>
                  </a:moveTo>
                  <a:lnTo>
                    <a:pt x="423" y="0"/>
                  </a:lnTo>
                  <a:lnTo>
                    <a:pt x="423" y="7"/>
                  </a:lnTo>
                  <a:lnTo>
                    <a:pt x="408" y="7"/>
                  </a:lnTo>
                  <a:lnTo>
                    <a:pt x="408" y="0"/>
                  </a:lnTo>
                  <a:close/>
                  <a:moveTo>
                    <a:pt x="430" y="0"/>
                  </a:moveTo>
                  <a:lnTo>
                    <a:pt x="445" y="0"/>
                  </a:lnTo>
                  <a:lnTo>
                    <a:pt x="445" y="7"/>
                  </a:lnTo>
                  <a:lnTo>
                    <a:pt x="430" y="7"/>
                  </a:lnTo>
                  <a:lnTo>
                    <a:pt x="430" y="0"/>
                  </a:lnTo>
                  <a:close/>
                  <a:moveTo>
                    <a:pt x="453" y="0"/>
                  </a:moveTo>
                  <a:lnTo>
                    <a:pt x="468" y="0"/>
                  </a:lnTo>
                  <a:lnTo>
                    <a:pt x="468" y="7"/>
                  </a:lnTo>
                  <a:lnTo>
                    <a:pt x="453" y="7"/>
                  </a:lnTo>
                  <a:lnTo>
                    <a:pt x="453" y="0"/>
                  </a:lnTo>
                  <a:close/>
                  <a:moveTo>
                    <a:pt x="476" y="0"/>
                  </a:moveTo>
                  <a:lnTo>
                    <a:pt x="491" y="0"/>
                  </a:lnTo>
                  <a:lnTo>
                    <a:pt x="491" y="7"/>
                  </a:lnTo>
                  <a:lnTo>
                    <a:pt x="476" y="7"/>
                  </a:lnTo>
                  <a:lnTo>
                    <a:pt x="476" y="0"/>
                  </a:lnTo>
                  <a:close/>
                  <a:moveTo>
                    <a:pt x="498" y="0"/>
                  </a:moveTo>
                  <a:lnTo>
                    <a:pt x="513" y="0"/>
                  </a:lnTo>
                  <a:lnTo>
                    <a:pt x="513" y="7"/>
                  </a:lnTo>
                  <a:lnTo>
                    <a:pt x="498" y="7"/>
                  </a:lnTo>
                  <a:lnTo>
                    <a:pt x="498" y="0"/>
                  </a:lnTo>
                  <a:close/>
                  <a:moveTo>
                    <a:pt x="521" y="0"/>
                  </a:moveTo>
                  <a:lnTo>
                    <a:pt x="536" y="0"/>
                  </a:lnTo>
                  <a:lnTo>
                    <a:pt x="536" y="7"/>
                  </a:lnTo>
                  <a:lnTo>
                    <a:pt x="521" y="7"/>
                  </a:lnTo>
                  <a:lnTo>
                    <a:pt x="521" y="0"/>
                  </a:lnTo>
                  <a:close/>
                  <a:moveTo>
                    <a:pt x="544" y="0"/>
                  </a:moveTo>
                  <a:lnTo>
                    <a:pt x="558" y="0"/>
                  </a:lnTo>
                  <a:lnTo>
                    <a:pt x="558" y="7"/>
                  </a:lnTo>
                  <a:lnTo>
                    <a:pt x="544" y="7"/>
                  </a:lnTo>
                  <a:lnTo>
                    <a:pt x="544" y="0"/>
                  </a:lnTo>
                  <a:close/>
                  <a:moveTo>
                    <a:pt x="566" y="0"/>
                  </a:moveTo>
                  <a:lnTo>
                    <a:pt x="581" y="0"/>
                  </a:lnTo>
                  <a:lnTo>
                    <a:pt x="581" y="7"/>
                  </a:lnTo>
                  <a:lnTo>
                    <a:pt x="566" y="7"/>
                  </a:lnTo>
                  <a:lnTo>
                    <a:pt x="566" y="0"/>
                  </a:lnTo>
                  <a:close/>
                  <a:moveTo>
                    <a:pt x="589" y="0"/>
                  </a:moveTo>
                  <a:lnTo>
                    <a:pt x="604" y="0"/>
                  </a:lnTo>
                  <a:lnTo>
                    <a:pt x="604" y="7"/>
                  </a:lnTo>
                  <a:lnTo>
                    <a:pt x="589" y="7"/>
                  </a:lnTo>
                  <a:lnTo>
                    <a:pt x="589" y="0"/>
                  </a:lnTo>
                  <a:close/>
                  <a:moveTo>
                    <a:pt x="611" y="0"/>
                  </a:moveTo>
                  <a:lnTo>
                    <a:pt x="626" y="0"/>
                  </a:lnTo>
                  <a:lnTo>
                    <a:pt x="626" y="7"/>
                  </a:lnTo>
                  <a:lnTo>
                    <a:pt x="611" y="7"/>
                  </a:lnTo>
                  <a:lnTo>
                    <a:pt x="611" y="0"/>
                  </a:lnTo>
                  <a:close/>
                  <a:moveTo>
                    <a:pt x="634" y="0"/>
                  </a:moveTo>
                  <a:lnTo>
                    <a:pt x="649" y="0"/>
                  </a:lnTo>
                  <a:lnTo>
                    <a:pt x="649" y="7"/>
                  </a:lnTo>
                  <a:lnTo>
                    <a:pt x="634" y="7"/>
                  </a:lnTo>
                  <a:lnTo>
                    <a:pt x="634" y="0"/>
                  </a:lnTo>
                  <a:close/>
                  <a:moveTo>
                    <a:pt x="657" y="0"/>
                  </a:moveTo>
                  <a:lnTo>
                    <a:pt x="672" y="0"/>
                  </a:lnTo>
                  <a:lnTo>
                    <a:pt x="672" y="7"/>
                  </a:lnTo>
                  <a:lnTo>
                    <a:pt x="657" y="7"/>
                  </a:lnTo>
                  <a:lnTo>
                    <a:pt x="657" y="0"/>
                  </a:lnTo>
                  <a:close/>
                  <a:moveTo>
                    <a:pt x="679" y="0"/>
                  </a:moveTo>
                  <a:lnTo>
                    <a:pt x="694" y="0"/>
                  </a:lnTo>
                  <a:lnTo>
                    <a:pt x="694" y="7"/>
                  </a:lnTo>
                  <a:lnTo>
                    <a:pt x="679" y="7"/>
                  </a:lnTo>
                  <a:lnTo>
                    <a:pt x="679" y="0"/>
                  </a:lnTo>
                  <a:close/>
                  <a:moveTo>
                    <a:pt x="702" y="0"/>
                  </a:moveTo>
                  <a:lnTo>
                    <a:pt x="717" y="0"/>
                  </a:lnTo>
                  <a:lnTo>
                    <a:pt x="717" y="7"/>
                  </a:lnTo>
                  <a:lnTo>
                    <a:pt x="702" y="7"/>
                  </a:lnTo>
                  <a:lnTo>
                    <a:pt x="702" y="0"/>
                  </a:lnTo>
                  <a:close/>
                  <a:moveTo>
                    <a:pt x="725" y="0"/>
                  </a:moveTo>
                  <a:lnTo>
                    <a:pt x="739" y="0"/>
                  </a:lnTo>
                  <a:lnTo>
                    <a:pt x="739" y="7"/>
                  </a:lnTo>
                  <a:lnTo>
                    <a:pt x="725" y="7"/>
                  </a:lnTo>
                  <a:lnTo>
                    <a:pt x="725" y="0"/>
                  </a:lnTo>
                  <a:close/>
                  <a:moveTo>
                    <a:pt x="747" y="0"/>
                  </a:moveTo>
                  <a:lnTo>
                    <a:pt x="762" y="0"/>
                  </a:lnTo>
                  <a:lnTo>
                    <a:pt x="762" y="7"/>
                  </a:lnTo>
                  <a:lnTo>
                    <a:pt x="747" y="7"/>
                  </a:lnTo>
                  <a:lnTo>
                    <a:pt x="747" y="0"/>
                  </a:lnTo>
                  <a:close/>
                  <a:moveTo>
                    <a:pt x="770" y="0"/>
                  </a:moveTo>
                  <a:lnTo>
                    <a:pt x="785" y="0"/>
                  </a:lnTo>
                  <a:lnTo>
                    <a:pt x="785" y="7"/>
                  </a:lnTo>
                  <a:lnTo>
                    <a:pt x="770" y="7"/>
                  </a:lnTo>
                  <a:lnTo>
                    <a:pt x="770" y="0"/>
                  </a:lnTo>
                  <a:close/>
                  <a:moveTo>
                    <a:pt x="793" y="0"/>
                  </a:moveTo>
                  <a:lnTo>
                    <a:pt x="807" y="0"/>
                  </a:lnTo>
                  <a:lnTo>
                    <a:pt x="807" y="7"/>
                  </a:lnTo>
                  <a:lnTo>
                    <a:pt x="793" y="7"/>
                  </a:lnTo>
                  <a:lnTo>
                    <a:pt x="793" y="0"/>
                  </a:lnTo>
                  <a:close/>
                  <a:moveTo>
                    <a:pt x="815" y="0"/>
                  </a:moveTo>
                  <a:lnTo>
                    <a:pt x="830" y="0"/>
                  </a:lnTo>
                  <a:lnTo>
                    <a:pt x="830" y="7"/>
                  </a:lnTo>
                  <a:lnTo>
                    <a:pt x="815" y="7"/>
                  </a:lnTo>
                  <a:lnTo>
                    <a:pt x="815" y="0"/>
                  </a:lnTo>
                  <a:close/>
                  <a:moveTo>
                    <a:pt x="838" y="0"/>
                  </a:moveTo>
                  <a:lnTo>
                    <a:pt x="853" y="0"/>
                  </a:lnTo>
                  <a:lnTo>
                    <a:pt x="853" y="7"/>
                  </a:lnTo>
                  <a:lnTo>
                    <a:pt x="838" y="7"/>
                  </a:lnTo>
                  <a:lnTo>
                    <a:pt x="838" y="0"/>
                  </a:lnTo>
                  <a:close/>
                  <a:moveTo>
                    <a:pt x="860" y="0"/>
                  </a:moveTo>
                  <a:lnTo>
                    <a:pt x="875" y="0"/>
                  </a:lnTo>
                  <a:lnTo>
                    <a:pt x="875" y="7"/>
                  </a:lnTo>
                  <a:lnTo>
                    <a:pt x="860" y="7"/>
                  </a:lnTo>
                  <a:lnTo>
                    <a:pt x="860" y="0"/>
                  </a:lnTo>
                  <a:close/>
                  <a:moveTo>
                    <a:pt x="883" y="0"/>
                  </a:moveTo>
                  <a:lnTo>
                    <a:pt x="898" y="0"/>
                  </a:lnTo>
                  <a:lnTo>
                    <a:pt x="898" y="7"/>
                  </a:lnTo>
                  <a:lnTo>
                    <a:pt x="883" y="7"/>
                  </a:lnTo>
                  <a:lnTo>
                    <a:pt x="883" y="0"/>
                  </a:lnTo>
                  <a:close/>
                  <a:moveTo>
                    <a:pt x="906" y="0"/>
                  </a:moveTo>
                  <a:lnTo>
                    <a:pt x="921" y="0"/>
                  </a:lnTo>
                  <a:lnTo>
                    <a:pt x="921" y="7"/>
                  </a:lnTo>
                  <a:lnTo>
                    <a:pt x="906" y="7"/>
                  </a:lnTo>
                  <a:lnTo>
                    <a:pt x="906" y="0"/>
                  </a:lnTo>
                  <a:close/>
                  <a:moveTo>
                    <a:pt x="928" y="0"/>
                  </a:moveTo>
                  <a:lnTo>
                    <a:pt x="943" y="0"/>
                  </a:lnTo>
                  <a:lnTo>
                    <a:pt x="943" y="7"/>
                  </a:lnTo>
                  <a:lnTo>
                    <a:pt x="928" y="7"/>
                  </a:lnTo>
                  <a:lnTo>
                    <a:pt x="928" y="0"/>
                  </a:lnTo>
                  <a:close/>
                  <a:moveTo>
                    <a:pt x="951" y="0"/>
                  </a:moveTo>
                  <a:lnTo>
                    <a:pt x="966" y="0"/>
                  </a:lnTo>
                  <a:lnTo>
                    <a:pt x="966" y="7"/>
                  </a:lnTo>
                  <a:lnTo>
                    <a:pt x="951" y="7"/>
                  </a:lnTo>
                  <a:lnTo>
                    <a:pt x="951" y="0"/>
                  </a:lnTo>
                  <a:close/>
                  <a:moveTo>
                    <a:pt x="974" y="0"/>
                  </a:moveTo>
                  <a:lnTo>
                    <a:pt x="988" y="0"/>
                  </a:lnTo>
                  <a:lnTo>
                    <a:pt x="988" y="7"/>
                  </a:lnTo>
                  <a:lnTo>
                    <a:pt x="974" y="7"/>
                  </a:lnTo>
                  <a:lnTo>
                    <a:pt x="974" y="0"/>
                  </a:lnTo>
                  <a:close/>
                  <a:moveTo>
                    <a:pt x="996" y="0"/>
                  </a:moveTo>
                  <a:lnTo>
                    <a:pt x="1011" y="0"/>
                  </a:lnTo>
                  <a:lnTo>
                    <a:pt x="1011" y="7"/>
                  </a:lnTo>
                  <a:lnTo>
                    <a:pt x="996" y="7"/>
                  </a:lnTo>
                  <a:lnTo>
                    <a:pt x="996" y="0"/>
                  </a:lnTo>
                  <a:close/>
                  <a:moveTo>
                    <a:pt x="1019" y="0"/>
                  </a:moveTo>
                  <a:lnTo>
                    <a:pt x="1034" y="0"/>
                  </a:lnTo>
                  <a:lnTo>
                    <a:pt x="1034" y="7"/>
                  </a:lnTo>
                  <a:lnTo>
                    <a:pt x="1019" y="7"/>
                  </a:lnTo>
                  <a:lnTo>
                    <a:pt x="1019" y="0"/>
                  </a:lnTo>
                  <a:close/>
                  <a:moveTo>
                    <a:pt x="1042" y="0"/>
                  </a:moveTo>
                  <a:lnTo>
                    <a:pt x="1056" y="0"/>
                  </a:lnTo>
                  <a:lnTo>
                    <a:pt x="1056" y="7"/>
                  </a:lnTo>
                  <a:lnTo>
                    <a:pt x="1042" y="7"/>
                  </a:lnTo>
                  <a:lnTo>
                    <a:pt x="1042" y="0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62632" y="4633485"/>
            <a:ext cx="1744662" cy="1243787"/>
            <a:chOff x="1117600" y="5283200"/>
            <a:chExt cx="1744662" cy="1243787"/>
          </a:xfrm>
        </p:grpSpPr>
        <p:sp>
          <p:nvSpPr>
            <p:cNvPr id="24" name="Rectangle 16"/>
            <p:cNvSpPr>
              <a:spLocks noChangeArrowheads="1"/>
            </p:cNvSpPr>
            <p:nvPr/>
          </p:nvSpPr>
          <p:spPr bwMode="auto">
            <a:xfrm>
              <a:off x="1117600" y="5743575"/>
              <a:ext cx="1744662" cy="73818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5" name="Rectangle 17"/>
            <p:cNvSpPr>
              <a:spLocks noChangeArrowheads="1"/>
            </p:cNvSpPr>
            <p:nvPr/>
          </p:nvSpPr>
          <p:spPr bwMode="auto">
            <a:xfrm>
              <a:off x="1117600" y="5743575"/>
              <a:ext cx="1744662" cy="738187"/>
            </a:xfrm>
            <a:prstGeom prst="rect">
              <a:avLst/>
            </a:prstGeom>
            <a:noFill/>
            <a:ln w="317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6" name="Rectangle 18"/>
            <p:cNvSpPr>
              <a:spLocks noChangeArrowheads="1"/>
            </p:cNvSpPr>
            <p:nvPr/>
          </p:nvSpPr>
          <p:spPr bwMode="auto">
            <a:xfrm>
              <a:off x="1117600" y="5283200"/>
              <a:ext cx="1744662" cy="460375"/>
            </a:xfrm>
            <a:prstGeom prst="rect">
              <a:avLst/>
            </a:prstGeom>
            <a:solidFill>
              <a:srgbClr val="46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7" name="Rectangle 19"/>
            <p:cNvSpPr>
              <a:spLocks noChangeArrowheads="1"/>
            </p:cNvSpPr>
            <p:nvPr/>
          </p:nvSpPr>
          <p:spPr bwMode="auto">
            <a:xfrm>
              <a:off x="1117600" y="5283200"/>
              <a:ext cx="1744662" cy="460375"/>
            </a:xfrm>
            <a:prstGeom prst="rect">
              <a:avLst/>
            </a:prstGeom>
            <a:noFill/>
            <a:ln w="3175" cap="sq">
              <a:solidFill>
                <a:srgbClr val="C8C8C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8" name="Rectangle 20"/>
            <p:cNvSpPr>
              <a:spLocks noChangeArrowheads="1"/>
            </p:cNvSpPr>
            <p:nvPr/>
          </p:nvSpPr>
          <p:spPr bwMode="auto">
            <a:xfrm>
              <a:off x="1244600" y="5386388"/>
              <a:ext cx="15906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700" b="1" i="0" u="none" strike="noStrike" cap="none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Arial" panose="020B0604020202020204" pitchFamily="34" charset="0"/>
                </a:rPr>
                <a:t>address : 3000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" name="Rectangle 21"/>
            <p:cNvSpPr>
              <a:spLocks noChangeArrowheads="1"/>
            </p:cNvSpPr>
            <p:nvPr/>
          </p:nvSpPr>
          <p:spPr bwMode="auto">
            <a:xfrm>
              <a:off x="1658938" y="5780088"/>
              <a:ext cx="906462" cy="233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Name : p2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" name="Freeform 22"/>
            <p:cNvSpPr>
              <a:spLocks noEditPoints="1"/>
            </p:cNvSpPr>
            <p:nvPr/>
          </p:nvSpPr>
          <p:spPr bwMode="auto">
            <a:xfrm>
              <a:off x="1150938" y="5989638"/>
              <a:ext cx="1676400" cy="12700"/>
            </a:xfrm>
            <a:custGeom>
              <a:avLst/>
              <a:gdLst>
                <a:gd name="T0" fmla="*/ 0 w 1056"/>
                <a:gd name="T1" fmla="*/ 8 h 8"/>
                <a:gd name="T2" fmla="*/ 38 w 1056"/>
                <a:gd name="T3" fmla="*/ 8 h 8"/>
                <a:gd name="T4" fmla="*/ 60 w 1056"/>
                <a:gd name="T5" fmla="*/ 0 h 8"/>
                <a:gd name="T6" fmla="*/ 68 w 1056"/>
                <a:gd name="T7" fmla="*/ 0 h 8"/>
                <a:gd name="T8" fmla="*/ 68 w 1056"/>
                <a:gd name="T9" fmla="*/ 0 h 8"/>
                <a:gd name="T10" fmla="*/ 91 w 1056"/>
                <a:gd name="T11" fmla="*/ 8 h 8"/>
                <a:gd name="T12" fmla="*/ 128 w 1056"/>
                <a:gd name="T13" fmla="*/ 8 h 8"/>
                <a:gd name="T14" fmla="*/ 151 w 1056"/>
                <a:gd name="T15" fmla="*/ 0 h 8"/>
                <a:gd name="T16" fmla="*/ 159 w 1056"/>
                <a:gd name="T17" fmla="*/ 0 h 8"/>
                <a:gd name="T18" fmla="*/ 159 w 1056"/>
                <a:gd name="T19" fmla="*/ 0 h 8"/>
                <a:gd name="T20" fmla="*/ 181 w 1056"/>
                <a:gd name="T21" fmla="*/ 8 h 8"/>
                <a:gd name="T22" fmla="*/ 219 w 1056"/>
                <a:gd name="T23" fmla="*/ 8 h 8"/>
                <a:gd name="T24" fmla="*/ 242 w 1056"/>
                <a:gd name="T25" fmla="*/ 0 h 8"/>
                <a:gd name="T26" fmla="*/ 249 w 1056"/>
                <a:gd name="T27" fmla="*/ 0 h 8"/>
                <a:gd name="T28" fmla="*/ 249 w 1056"/>
                <a:gd name="T29" fmla="*/ 0 h 8"/>
                <a:gd name="T30" fmla="*/ 272 w 1056"/>
                <a:gd name="T31" fmla="*/ 8 h 8"/>
                <a:gd name="T32" fmla="*/ 309 w 1056"/>
                <a:gd name="T33" fmla="*/ 8 h 8"/>
                <a:gd name="T34" fmla="*/ 332 w 1056"/>
                <a:gd name="T35" fmla="*/ 0 h 8"/>
                <a:gd name="T36" fmla="*/ 340 w 1056"/>
                <a:gd name="T37" fmla="*/ 0 h 8"/>
                <a:gd name="T38" fmla="*/ 340 w 1056"/>
                <a:gd name="T39" fmla="*/ 0 h 8"/>
                <a:gd name="T40" fmla="*/ 362 w 1056"/>
                <a:gd name="T41" fmla="*/ 8 h 8"/>
                <a:gd name="T42" fmla="*/ 400 w 1056"/>
                <a:gd name="T43" fmla="*/ 8 h 8"/>
                <a:gd name="T44" fmla="*/ 423 w 1056"/>
                <a:gd name="T45" fmla="*/ 0 h 8"/>
                <a:gd name="T46" fmla="*/ 430 w 1056"/>
                <a:gd name="T47" fmla="*/ 0 h 8"/>
                <a:gd name="T48" fmla="*/ 430 w 1056"/>
                <a:gd name="T49" fmla="*/ 0 h 8"/>
                <a:gd name="T50" fmla="*/ 453 w 1056"/>
                <a:gd name="T51" fmla="*/ 8 h 8"/>
                <a:gd name="T52" fmla="*/ 491 w 1056"/>
                <a:gd name="T53" fmla="*/ 8 h 8"/>
                <a:gd name="T54" fmla="*/ 513 w 1056"/>
                <a:gd name="T55" fmla="*/ 0 h 8"/>
                <a:gd name="T56" fmla="*/ 521 w 1056"/>
                <a:gd name="T57" fmla="*/ 0 h 8"/>
                <a:gd name="T58" fmla="*/ 521 w 1056"/>
                <a:gd name="T59" fmla="*/ 0 h 8"/>
                <a:gd name="T60" fmla="*/ 544 w 1056"/>
                <a:gd name="T61" fmla="*/ 8 h 8"/>
                <a:gd name="T62" fmla="*/ 581 w 1056"/>
                <a:gd name="T63" fmla="*/ 8 h 8"/>
                <a:gd name="T64" fmla="*/ 604 w 1056"/>
                <a:gd name="T65" fmla="*/ 0 h 8"/>
                <a:gd name="T66" fmla="*/ 611 w 1056"/>
                <a:gd name="T67" fmla="*/ 0 h 8"/>
                <a:gd name="T68" fmla="*/ 611 w 1056"/>
                <a:gd name="T69" fmla="*/ 0 h 8"/>
                <a:gd name="T70" fmla="*/ 634 w 1056"/>
                <a:gd name="T71" fmla="*/ 8 h 8"/>
                <a:gd name="T72" fmla="*/ 672 w 1056"/>
                <a:gd name="T73" fmla="*/ 8 h 8"/>
                <a:gd name="T74" fmla="*/ 694 w 1056"/>
                <a:gd name="T75" fmla="*/ 0 h 8"/>
                <a:gd name="T76" fmla="*/ 702 w 1056"/>
                <a:gd name="T77" fmla="*/ 0 h 8"/>
                <a:gd name="T78" fmla="*/ 702 w 1056"/>
                <a:gd name="T79" fmla="*/ 0 h 8"/>
                <a:gd name="T80" fmla="*/ 725 w 1056"/>
                <a:gd name="T81" fmla="*/ 8 h 8"/>
                <a:gd name="T82" fmla="*/ 762 w 1056"/>
                <a:gd name="T83" fmla="*/ 8 h 8"/>
                <a:gd name="T84" fmla="*/ 785 w 1056"/>
                <a:gd name="T85" fmla="*/ 0 h 8"/>
                <a:gd name="T86" fmla="*/ 793 w 1056"/>
                <a:gd name="T87" fmla="*/ 0 h 8"/>
                <a:gd name="T88" fmla="*/ 793 w 1056"/>
                <a:gd name="T89" fmla="*/ 0 h 8"/>
                <a:gd name="T90" fmla="*/ 815 w 1056"/>
                <a:gd name="T91" fmla="*/ 8 h 8"/>
                <a:gd name="T92" fmla="*/ 853 w 1056"/>
                <a:gd name="T93" fmla="*/ 8 h 8"/>
                <a:gd name="T94" fmla="*/ 875 w 1056"/>
                <a:gd name="T95" fmla="*/ 0 h 8"/>
                <a:gd name="T96" fmla="*/ 883 w 1056"/>
                <a:gd name="T97" fmla="*/ 0 h 8"/>
                <a:gd name="T98" fmla="*/ 883 w 1056"/>
                <a:gd name="T99" fmla="*/ 0 h 8"/>
                <a:gd name="T100" fmla="*/ 906 w 1056"/>
                <a:gd name="T101" fmla="*/ 8 h 8"/>
                <a:gd name="T102" fmla="*/ 943 w 1056"/>
                <a:gd name="T103" fmla="*/ 8 h 8"/>
                <a:gd name="T104" fmla="*/ 966 w 1056"/>
                <a:gd name="T105" fmla="*/ 0 h 8"/>
                <a:gd name="T106" fmla="*/ 974 w 1056"/>
                <a:gd name="T107" fmla="*/ 0 h 8"/>
                <a:gd name="T108" fmla="*/ 974 w 1056"/>
                <a:gd name="T109" fmla="*/ 0 h 8"/>
                <a:gd name="T110" fmla="*/ 996 w 1056"/>
                <a:gd name="T111" fmla="*/ 8 h 8"/>
                <a:gd name="T112" fmla="*/ 1034 w 1056"/>
                <a:gd name="T113" fmla="*/ 8 h 8"/>
                <a:gd name="T114" fmla="*/ 1056 w 1056"/>
                <a:gd name="T11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056" h="8">
                  <a:moveTo>
                    <a:pt x="0" y="0"/>
                  </a:moveTo>
                  <a:lnTo>
                    <a:pt x="15" y="0"/>
                  </a:lnTo>
                  <a:lnTo>
                    <a:pt x="15" y="8"/>
                  </a:lnTo>
                  <a:lnTo>
                    <a:pt x="0" y="8"/>
                  </a:lnTo>
                  <a:lnTo>
                    <a:pt x="0" y="0"/>
                  </a:lnTo>
                  <a:close/>
                  <a:moveTo>
                    <a:pt x="23" y="0"/>
                  </a:moveTo>
                  <a:lnTo>
                    <a:pt x="38" y="0"/>
                  </a:lnTo>
                  <a:lnTo>
                    <a:pt x="38" y="8"/>
                  </a:lnTo>
                  <a:lnTo>
                    <a:pt x="23" y="8"/>
                  </a:lnTo>
                  <a:lnTo>
                    <a:pt x="23" y="0"/>
                  </a:lnTo>
                  <a:close/>
                  <a:moveTo>
                    <a:pt x="46" y="0"/>
                  </a:moveTo>
                  <a:lnTo>
                    <a:pt x="60" y="0"/>
                  </a:lnTo>
                  <a:lnTo>
                    <a:pt x="60" y="8"/>
                  </a:lnTo>
                  <a:lnTo>
                    <a:pt x="46" y="8"/>
                  </a:lnTo>
                  <a:lnTo>
                    <a:pt x="46" y="0"/>
                  </a:lnTo>
                  <a:close/>
                  <a:moveTo>
                    <a:pt x="68" y="0"/>
                  </a:moveTo>
                  <a:lnTo>
                    <a:pt x="83" y="0"/>
                  </a:lnTo>
                  <a:lnTo>
                    <a:pt x="83" y="8"/>
                  </a:lnTo>
                  <a:lnTo>
                    <a:pt x="68" y="8"/>
                  </a:lnTo>
                  <a:lnTo>
                    <a:pt x="68" y="0"/>
                  </a:lnTo>
                  <a:close/>
                  <a:moveTo>
                    <a:pt x="91" y="0"/>
                  </a:moveTo>
                  <a:lnTo>
                    <a:pt x="106" y="0"/>
                  </a:lnTo>
                  <a:lnTo>
                    <a:pt x="106" y="8"/>
                  </a:lnTo>
                  <a:lnTo>
                    <a:pt x="91" y="8"/>
                  </a:lnTo>
                  <a:lnTo>
                    <a:pt x="91" y="0"/>
                  </a:lnTo>
                  <a:close/>
                  <a:moveTo>
                    <a:pt x="113" y="0"/>
                  </a:moveTo>
                  <a:lnTo>
                    <a:pt x="128" y="0"/>
                  </a:lnTo>
                  <a:lnTo>
                    <a:pt x="128" y="8"/>
                  </a:lnTo>
                  <a:lnTo>
                    <a:pt x="113" y="8"/>
                  </a:lnTo>
                  <a:lnTo>
                    <a:pt x="113" y="0"/>
                  </a:lnTo>
                  <a:close/>
                  <a:moveTo>
                    <a:pt x="136" y="0"/>
                  </a:moveTo>
                  <a:lnTo>
                    <a:pt x="151" y="0"/>
                  </a:lnTo>
                  <a:lnTo>
                    <a:pt x="151" y="8"/>
                  </a:lnTo>
                  <a:lnTo>
                    <a:pt x="136" y="8"/>
                  </a:lnTo>
                  <a:lnTo>
                    <a:pt x="136" y="0"/>
                  </a:lnTo>
                  <a:close/>
                  <a:moveTo>
                    <a:pt x="159" y="0"/>
                  </a:moveTo>
                  <a:lnTo>
                    <a:pt x="174" y="0"/>
                  </a:lnTo>
                  <a:lnTo>
                    <a:pt x="174" y="8"/>
                  </a:lnTo>
                  <a:lnTo>
                    <a:pt x="159" y="8"/>
                  </a:lnTo>
                  <a:lnTo>
                    <a:pt x="159" y="0"/>
                  </a:lnTo>
                  <a:close/>
                  <a:moveTo>
                    <a:pt x="181" y="0"/>
                  </a:moveTo>
                  <a:lnTo>
                    <a:pt x="196" y="0"/>
                  </a:lnTo>
                  <a:lnTo>
                    <a:pt x="196" y="8"/>
                  </a:lnTo>
                  <a:lnTo>
                    <a:pt x="181" y="8"/>
                  </a:lnTo>
                  <a:lnTo>
                    <a:pt x="181" y="0"/>
                  </a:lnTo>
                  <a:close/>
                  <a:moveTo>
                    <a:pt x="204" y="0"/>
                  </a:moveTo>
                  <a:lnTo>
                    <a:pt x="219" y="0"/>
                  </a:lnTo>
                  <a:lnTo>
                    <a:pt x="219" y="8"/>
                  </a:lnTo>
                  <a:lnTo>
                    <a:pt x="204" y="8"/>
                  </a:lnTo>
                  <a:lnTo>
                    <a:pt x="204" y="0"/>
                  </a:lnTo>
                  <a:close/>
                  <a:moveTo>
                    <a:pt x="227" y="0"/>
                  </a:moveTo>
                  <a:lnTo>
                    <a:pt x="242" y="0"/>
                  </a:lnTo>
                  <a:lnTo>
                    <a:pt x="242" y="8"/>
                  </a:lnTo>
                  <a:lnTo>
                    <a:pt x="227" y="8"/>
                  </a:lnTo>
                  <a:lnTo>
                    <a:pt x="227" y="0"/>
                  </a:lnTo>
                  <a:close/>
                  <a:moveTo>
                    <a:pt x="249" y="0"/>
                  </a:moveTo>
                  <a:lnTo>
                    <a:pt x="264" y="0"/>
                  </a:lnTo>
                  <a:lnTo>
                    <a:pt x="264" y="8"/>
                  </a:lnTo>
                  <a:lnTo>
                    <a:pt x="249" y="8"/>
                  </a:lnTo>
                  <a:lnTo>
                    <a:pt x="249" y="0"/>
                  </a:lnTo>
                  <a:close/>
                  <a:moveTo>
                    <a:pt x="272" y="0"/>
                  </a:moveTo>
                  <a:lnTo>
                    <a:pt x="287" y="0"/>
                  </a:lnTo>
                  <a:lnTo>
                    <a:pt x="287" y="8"/>
                  </a:lnTo>
                  <a:lnTo>
                    <a:pt x="272" y="8"/>
                  </a:lnTo>
                  <a:lnTo>
                    <a:pt x="272" y="0"/>
                  </a:lnTo>
                  <a:close/>
                  <a:moveTo>
                    <a:pt x="295" y="0"/>
                  </a:moveTo>
                  <a:lnTo>
                    <a:pt x="309" y="0"/>
                  </a:lnTo>
                  <a:lnTo>
                    <a:pt x="309" y="8"/>
                  </a:lnTo>
                  <a:lnTo>
                    <a:pt x="295" y="8"/>
                  </a:lnTo>
                  <a:lnTo>
                    <a:pt x="295" y="0"/>
                  </a:lnTo>
                  <a:close/>
                  <a:moveTo>
                    <a:pt x="317" y="0"/>
                  </a:moveTo>
                  <a:lnTo>
                    <a:pt x="332" y="0"/>
                  </a:lnTo>
                  <a:lnTo>
                    <a:pt x="332" y="8"/>
                  </a:lnTo>
                  <a:lnTo>
                    <a:pt x="317" y="8"/>
                  </a:lnTo>
                  <a:lnTo>
                    <a:pt x="317" y="0"/>
                  </a:lnTo>
                  <a:close/>
                  <a:moveTo>
                    <a:pt x="340" y="0"/>
                  </a:moveTo>
                  <a:lnTo>
                    <a:pt x="355" y="0"/>
                  </a:lnTo>
                  <a:lnTo>
                    <a:pt x="355" y="8"/>
                  </a:lnTo>
                  <a:lnTo>
                    <a:pt x="340" y="8"/>
                  </a:lnTo>
                  <a:lnTo>
                    <a:pt x="340" y="0"/>
                  </a:lnTo>
                  <a:close/>
                  <a:moveTo>
                    <a:pt x="362" y="0"/>
                  </a:moveTo>
                  <a:lnTo>
                    <a:pt x="377" y="0"/>
                  </a:lnTo>
                  <a:lnTo>
                    <a:pt x="377" y="8"/>
                  </a:lnTo>
                  <a:lnTo>
                    <a:pt x="362" y="8"/>
                  </a:lnTo>
                  <a:lnTo>
                    <a:pt x="362" y="0"/>
                  </a:lnTo>
                  <a:close/>
                  <a:moveTo>
                    <a:pt x="385" y="0"/>
                  </a:moveTo>
                  <a:lnTo>
                    <a:pt x="400" y="0"/>
                  </a:lnTo>
                  <a:lnTo>
                    <a:pt x="400" y="8"/>
                  </a:lnTo>
                  <a:lnTo>
                    <a:pt x="385" y="8"/>
                  </a:lnTo>
                  <a:lnTo>
                    <a:pt x="385" y="0"/>
                  </a:lnTo>
                  <a:close/>
                  <a:moveTo>
                    <a:pt x="408" y="0"/>
                  </a:moveTo>
                  <a:lnTo>
                    <a:pt x="423" y="0"/>
                  </a:lnTo>
                  <a:lnTo>
                    <a:pt x="423" y="8"/>
                  </a:lnTo>
                  <a:lnTo>
                    <a:pt x="408" y="8"/>
                  </a:lnTo>
                  <a:lnTo>
                    <a:pt x="408" y="0"/>
                  </a:lnTo>
                  <a:close/>
                  <a:moveTo>
                    <a:pt x="430" y="0"/>
                  </a:moveTo>
                  <a:lnTo>
                    <a:pt x="445" y="0"/>
                  </a:lnTo>
                  <a:lnTo>
                    <a:pt x="445" y="8"/>
                  </a:lnTo>
                  <a:lnTo>
                    <a:pt x="430" y="8"/>
                  </a:lnTo>
                  <a:lnTo>
                    <a:pt x="430" y="0"/>
                  </a:lnTo>
                  <a:close/>
                  <a:moveTo>
                    <a:pt x="453" y="0"/>
                  </a:moveTo>
                  <a:lnTo>
                    <a:pt x="468" y="0"/>
                  </a:lnTo>
                  <a:lnTo>
                    <a:pt x="468" y="8"/>
                  </a:lnTo>
                  <a:lnTo>
                    <a:pt x="453" y="8"/>
                  </a:lnTo>
                  <a:lnTo>
                    <a:pt x="453" y="0"/>
                  </a:lnTo>
                  <a:close/>
                  <a:moveTo>
                    <a:pt x="476" y="0"/>
                  </a:moveTo>
                  <a:lnTo>
                    <a:pt x="491" y="0"/>
                  </a:lnTo>
                  <a:lnTo>
                    <a:pt x="491" y="8"/>
                  </a:lnTo>
                  <a:lnTo>
                    <a:pt x="476" y="8"/>
                  </a:lnTo>
                  <a:lnTo>
                    <a:pt x="476" y="0"/>
                  </a:lnTo>
                  <a:close/>
                  <a:moveTo>
                    <a:pt x="498" y="0"/>
                  </a:moveTo>
                  <a:lnTo>
                    <a:pt x="513" y="0"/>
                  </a:lnTo>
                  <a:lnTo>
                    <a:pt x="513" y="8"/>
                  </a:lnTo>
                  <a:lnTo>
                    <a:pt x="498" y="8"/>
                  </a:lnTo>
                  <a:lnTo>
                    <a:pt x="498" y="0"/>
                  </a:lnTo>
                  <a:close/>
                  <a:moveTo>
                    <a:pt x="521" y="0"/>
                  </a:moveTo>
                  <a:lnTo>
                    <a:pt x="536" y="0"/>
                  </a:lnTo>
                  <a:lnTo>
                    <a:pt x="536" y="8"/>
                  </a:lnTo>
                  <a:lnTo>
                    <a:pt x="521" y="8"/>
                  </a:lnTo>
                  <a:lnTo>
                    <a:pt x="521" y="0"/>
                  </a:lnTo>
                  <a:close/>
                  <a:moveTo>
                    <a:pt x="544" y="0"/>
                  </a:moveTo>
                  <a:lnTo>
                    <a:pt x="558" y="0"/>
                  </a:lnTo>
                  <a:lnTo>
                    <a:pt x="558" y="8"/>
                  </a:lnTo>
                  <a:lnTo>
                    <a:pt x="544" y="8"/>
                  </a:lnTo>
                  <a:lnTo>
                    <a:pt x="544" y="0"/>
                  </a:lnTo>
                  <a:close/>
                  <a:moveTo>
                    <a:pt x="566" y="0"/>
                  </a:moveTo>
                  <a:lnTo>
                    <a:pt x="581" y="0"/>
                  </a:lnTo>
                  <a:lnTo>
                    <a:pt x="581" y="8"/>
                  </a:lnTo>
                  <a:lnTo>
                    <a:pt x="566" y="8"/>
                  </a:lnTo>
                  <a:lnTo>
                    <a:pt x="566" y="0"/>
                  </a:lnTo>
                  <a:close/>
                  <a:moveTo>
                    <a:pt x="589" y="0"/>
                  </a:moveTo>
                  <a:lnTo>
                    <a:pt x="604" y="0"/>
                  </a:lnTo>
                  <a:lnTo>
                    <a:pt x="604" y="8"/>
                  </a:lnTo>
                  <a:lnTo>
                    <a:pt x="589" y="8"/>
                  </a:lnTo>
                  <a:lnTo>
                    <a:pt x="589" y="0"/>
                  </a:lnTo>
                  <a:close/>
                  <a:moveTo>
                    <a:pt x="611" y="0"/>
                  </a:moveTo>
                  <a:lnTo>
                    <a:pt x="626" y="0"/>
                  </a:lnTo>
                  <a:lnTo>
                    <a:pt x="626" y="8"/>
                  </a:lnTo>
                  <a:lnTo>
                    <a:pt x="611" y="8"/>
                  </a:lnTo>
                  <a:lnTo>
                    <a:pt x="611" y="0"/>
                  </a:lnTo>
                  <a:close/>
                  <a:moveTo>
                    <a:pt x="634" y="0"/>
                  </a:moveTo>
                  <a:lnTo>
                    <a:pt x="649" y="0"/>
                  </a:lnTo>
                  <a:lnTo>
                    <a:pt x="649" y="8"/>
                  </a:lnTo>
                  <a:lnTo>
                    <a:pt x="634" y="8"/>
                  </a:lnTo>
                  <a:lnTo>
                    <a:pt x="634" y="0"/>
                  </a:lnTo>
                  <a:close/>
                  <a:moveTo>
                    <a:pt x="657" y="0"/>
                  </a:moveTo>
                  <a:lnTo>
                    <a:pt x="672" y="0"/>
                  </a:lnTo>
                  <a:lnTo>
                    <a:pt x="672" y="8"/>
                  </a:lnTo>
                  <a:lnTo>
                    <a:pt x="657" y="8"/>
                  </a:lnTo>
                  <a:lnTo>
                    <a:pt x="657" y="0"/>
                  </a:lnTo>
                  <a:close/>
                  <a:moveTo>
                    <a:pt x="679" y="0"/>
                  </a:moveTo>
                  <a:lnTo>
                    <a:pt x="694" y="0"/>
                  </a:lnTo>
                  <a:lnTo>
                    <a:pt x="694" y="8"/>
                  </a:lnTo>
                  <a:lnTo>
                    <a:pt x="679" y="8"/>
                  </a:lnTo>
                  <a:lnTo>
                    <a:pt x="679" y="0"/>
                  </a:lnTo>
                  <a:close/>
                  <a:moveTo>
                    <a:pt x="702" y="0"/>
                  </a:moveTo>
                  <a:lnTo>
                    <a:pt x="717" y="0"/>
                  </a:lnTo>
                  <a:lnTo>
                    <a:pt x="717" y="8"/>
                  </a:lnTo>
                  <a:lnTo>
                    <a:pt x="702" y="8"/>
                  </a:lnTo>
                  <a:lnTo>
                    <a:pt x="702" y="0"/>
                  </a:lnTo>
                  <a:close/>
                  <a:moveTo>
                    <a:pt x="725" y="0"/>
                  </a:moveTo>
                  <a:lnTo>
                    <a:pt x="739" y="0"/>
                  </a:lnTo>
                  <a:lnTo>
                    <a:pt x="739" y="8"/>
                  </a:lnTo>
                  <a:lnTo>
                    <a:pt x="725" y="8"/>
                  </a:lnTo>
                  <a:lnTo>
                    <a:pt x="725" y="0"/>
                  </a:lnTo>
                  <a:close/>
                  <a:moveTo>
                    <a:pt x="747" y="0"/>
                  </a:moveTo>
                  <a:lnTo>
                    <a:pt x="762" y="0"/>
                  </a:lnTo>
                  <a:lnTo>
                    <a:pt x="762" y="8"/>
                  </a:lnTo>
                  <a:lnTo>
                    <a:pt x="747" y="8"/>
                  </a:lnTo>
                  <a:lnTo>
                    <a:pt x="747" y="0"/>
                  </a:lnTo>
                  <a:close/>
                  <a:moveTo>
                    <a:pt x="770" y="0"/>
                  </a:moveTo>
                  <a:lnTo>
                    <a:pt x="785" y="0"/>
                  </a:lnTo>
                  <a:lnTo>
                    <a:pt x="785" y="8"/>
                  </a:lnTo>
                  <a:lnTo>
                    <a:pt x="770" y="8"/>
                  </a:lnTo>
                  <a:lnTo>
                    <a:pt x="770" y="0"/>
                  </a:lnTo>
                  <a:close/>
                  <a:moveTo>
                    <a:pt x="793" y="0"/>
                  </a:moveTo>
                  <a:lnTo>
                    <a:pt x="807" y="0"/>
                  </a:lnTo>
                  <a:lnTo>
                    <a:pt x="807" y="8"/>
                  </a:lnTo>
                  <a:lnTo>
                    <a:pt x="793" y="8"/>
                  </a:lnTo>
                  <a:lnTo>
                    <a:pt x="793" y="0"/>
                  </a:lnTo>
                  <a:close/>
                  <a:moveTo>
                    <a:pt x="815" y="0"/>
                  </a:moveTo>
                  <a:lnTo>
                    <a:pt x="830" y="0"/>
                  </a:lnTo>
                  <a:lnTo>
                    <a:pt x="830" y="8"/>
                  </a:lnTo>
                  <a:lnTo>
                    <a:pt x="815" y="8"/>
                  </a:lnTo>
                  <a:lnTo>
                    <a:pt x="815" y="0"/>
                  </a:lnTo>
                  <a:close/>
                  <a:moveTo>
                    <a:pt x="838" y="0"/>
                  </a:moveTo>
                  <a:lnTo>
                    <a:pt x="853" y="0"/>
                  </a:lnTo>
                  <a:lnTo>
                    <a:pt x="853" y="8"/>
                  </a:lnTo>
                  <a:lnTo>
                    <a:pt x="838" y="8"/>
                  </a:lnTo>
                  <a:lnTo>
                    <a:pt x="838" y="0"/>
                  </a:lnTo>
                  <a:close/>
                  <a:moveTo>
                    <a:pt x="860" y="0"/>
                  </a:moveTo>
                  <a:lnTo>
                    <a:pt x="875" y="0"/>
                  </a:lnTo>
                  <a:lnTo>
                    <a:pt x="875" y="8"/>
                  </a:lnTo>
                  <a:lnTo>
                    <a:pt x="860" y="8"/>
                  </a:lnTo>
                  <a:lnTo>
                    <a:pt x="860" y="0"/>
                  </a:lnTo>
                  <a:close/>
                  <a:moveTo>
                    <a:pt x="883" y="0"/>
                  </a:moveTo>
                  <a:lnTo>
                    <a:pt x="898" y="0"/>
                  </a:lnTo>
                  <a:lnTo>
                    <a:pt x="898" y="8"/>
                  </a:lnTo>
                  <a:lnTo>
                    <a:pt x="883" y="8"/>
                  </a:lnTo>
                  <a:lnTo>
                    <a:pt x="883" y="0"/>
                  </a:lnTo>
                  <a:close/>
                  <a:moveTo>
                    <a:pt x="906" y="0"/>
                  </a:moveTo>
                  <a:lnTo>
                    <a:pt x="921" y="0"/>
                  </a:lnTo>
                  <a:lnTo>
                    <a:pt x="921" y="8"/>
                  </a:lnTo>
                  <a:lnTo>
                    <a:pt x="906" y="8"/>
                  </a:lnTo>
                  <a:lnTo>
                    <a:pt x="906" y="0"/>
                  </a:lnTo>
                  <a:close/>
                  <a:moveTo>
                    <a:pt x="928" y="0"/>
                  </a:moveTo>
                  <a:lnTo>
                    <a:pt x="943" y="0"/>
                  </a:lnTo>
                  <a:lnTo>
                    <a:pt x="943" y="8"/>
                  </a:lnTo>
                  <a:lnTo>
                    <a:pt x="928" y="8"/>
                  </a:lnTo>
                  <a:lnTo>
                    <a:pt x="928" y="0"/>
                  </a:lnTo>
                  <a:close/>
                  <a:moveTo>
                    <a:pt x="951" y="0"/>
                  </a:moveTo>
                  <a:lnTo>
                    <a:pt x="966" y="0"/>
                  </a:lnTo>
                  <a:lnTo>
                    <a:pt x="966" y="8"/>
                  </a:lnTo>
                  <a:lnTo>
                    <a:pt x="951" y="8"/>
                  </a:lnTo>
                  <a:lnTo>
                    <a:pt x="951" y="0"/>
                  </a:lnTo>
                  <a:close/>
                  <a:moveTo>
                    <a:pt x="974" y="0"/>
                  </a:moveTo>
                  <a:lnTo>
                    <a:pt x="988" y="0"/>
                  </a:lnTo>
                  <a:lnTo>
                    <a:pt x="988" y="8"/>
                  </a:lnTo>
                  <a:lnTo>
                    <a:pt x="974" y="8"/>
                  </a:lnTo>
                  <a:lnTo>
                    <a:pt x="974" y="0"/>
                  </a:lnTo>
                  <a:close/>
                  <a:moveTo>
                    <a:pt x="996" y="0"/>
                  </a:moveTo>
                  <a:lnTo>
                    <a:pt x="1011" y="0"/>
                  </a:lnTo>
                  <a:lnTo>
                    <a:pt x="1011" y="8"/>
                  </a:lnTo>
                  <a:lnTo>
                    <a:pt x="996" y="8"/>
                  </a:lnTo>
                  <a:lnTo>
                    <a:pt x="996" y="0"/>
                  </a:lnTo>
                  <a:close/>
                  <a:moveTo>
                    <a:pt x="1019" y="0"/>
                  </a:moveTo>
                  <a:lnTo>
                    <a:pt x="1034" y="0"/>
                  </a:lnTo>
                  <a:lnTo>
                    <a:pt x="1034" y="8"/>
                  </a:lnTo>
                  <a:lnTo>
                    <a:pt x="1019" y="8"/>
                  </a:lnTo>
                  <a:lnTo>
                    <a:pt x="1019" y="0"/>
                  </a:lnTo>
                  <a:close/>
                  <a:moveTo>
                    <a:pt x="1042" y="0"/>
                  </a:moveTo>
                  <a:lnTo>
                    <a:pt x="1056" y="0"/>
                  </a:lnTo>
                  <a:lnTo>
                    <a:pt x="1056" y="8"/>
                  </a:lnTo>
                  <a:lnTo>
                    <a:pt x="1042" y="8"/>
                  </a:lnTo>
                  <a:lnTo>
                    <a:pt x="1042" y="0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1" name="Rectangle 23"/>
            <p:cNvSpPr>
              <a:spLocks noChangeArrowheads="1"/>
            </p:cNvSpPr>
            <p:nvPr/>
          </p:nvSpPr>
          <p:spPr bwMode="auto">
            <a:xfrm>
              <a:off x="1700213" y="6015038"/>
              <a:ext cx="628650" cy="233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Type :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2" name="Rectangle 24"/>
            <p:cNvSpPr>
              <a:spLocks noChangeArrowheads="1"/>
            </p:cNvSpPr>
            <p:nvPr/>
          </p:nvSpPr>
          <p:spPr bwMode="auto">
            <a:xfrm>
              <a:off x="2212975" y="6015038"/>
              <a:ext cx="269875" cy="233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Arial" panose="020B0604020202020204" pitchFamily="34" charset="0"/>
                </a:rPr>
                <a:t>int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3" name="Rectangle 25"/>
            <p:cNvSpPr>
              <a:spLocks noChangeArrowheads="1"/>
            </p:cNvSpPr>
            <p:nvPr/>
          </p:nvSpPr>
          <p:spPr bwMode="auto">
            <a:xfrm>
              <a:off x="1574800" y="6249988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4" name="Rectangle 26"/>
            <p:cNvSpPr>
              <a:spLocks noChangeArrowheads="1"/>
            </p:cNvSpPr>
            <p:nvPr/>
          </p:nvSpPr>
          <p:spPr bwMode="auto">
            <a:xfrm>
              <a:off x="1826568" y="6249988"/>
              <a:ext cx="371897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300" dirty="0">
                  <a:solidFill>
                    <a:srgbClr val="FF0000"/>
                  </a:solidFill>
                </a:rPr>
                <a:t>200</a:t>
              </a:r>
              <a:r>
                <a:rPr kumimoji="0" lang="en-US" altLang="en-US" sz="13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anose="020B0604020202020204" pitchFamily="34" charset="0"/>
                </a:rPr>
                <a:t>0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5" name="Freeform 27"/>
            <p:cNvSpPr>
              <a:spLocks noEditPoints="1"/>
            </p:cNvSpPr>
            <p:nvPr/>
          </p:nvSpPr>
          <p:spPr bwMode="auto">
            <a:xfrm>
              <a:off x="1150938" y="6224588"/>
              <a:ext cx="1676400" cy="12700"/>
            </a:xfrm>
            <a:custGeom>
              <a:avLst/>
              <a:gdLst>
                <a:gd name="T0" fmla="*/ 0 w 1056"/>
                <a:gd name="T1" fmla="*/ 8 h 8"/>
                <a:gd name="T2" fmla="*/ 38 w 1056"/>
                <a:gd name="T3" fmla="*/ 8 h 8"/>
                <a:gd name="T4" fmla="*/ 60 w 1056"/>
                <a:gd name="T5" fmla="*/ 0 h 8"/>
                <a:gd name="T6" fmla="*/ 68 w 1056"/>
                <a:gd name="T7" fmla="*/ 0 h 8"/>
                <a:gd name="T8" fmla="*/ 68 w 1056"/>
                <a:gd name="T9" fmla="*/ 0 h 8"/>
                <a:gd name="T10" fmla="*/ 91 w 1056"/>
                <a:gd name="T11" fmla="*/ 8 h 8"/>
                <a:gd name="T12" fmla="*/ 128 w 1056"/>
                <a:gd name="T13" fmla="*/ 8 h 8"/>
                <a:gd name="T14" fmla="*/ 151 w 1056"/>
                <a:gd name="T15" fmla="*/ 0 h 8"/>
                <a:gd name="T16" fmla="*/ 159 w 1056"/>
                <a:gd name="T17" fmla="*/ 0 h 8"/>
                <a:gd name="T18" fmla="*/ 159 w 1056"/>
                <a:gd name="T19" fmla="*/ 0 h 8"/>
                <a:gd name="T20" fmla="*/ 181 w 1056"/>
                <a:gd name="T21" fmla="*/ 8 h 8"/>
                <a:gd name="T22" fmla="*/ 219 w 1056"/>
                <a:gd name="T23" fmla="*/ 8 h 8"/>
                <a:gd name="T24" fmla="*/ 242 w 1056"/>
                <a:gd name="T25" fmla="*/ 0 h 8"/>
                <a:gd name="T26" fmla="*/ 249 w 1056"/>
                <a:gd name="T27" fmla="*/ 0 h 8"/>
                <a:gd name="T28" fmla="*/ 249 w 1056"/>
                <a:gd name="T29" fmla="*/ 0 h 8"/>
                <a:gd name="T30" fmla="*/ 272 w 1056"/>
                <a:gd name="T31" fmla="*/ 8 h 8"/>
                <a:gd name="T32" fmla="*/ 309 w 1056"/>
                <a:gd name="T33" fmla="*/ 8 h 8"/>
                <a:gd name="T34" fmla="*/ 332 w 1056"/>
                <a:gd name="T35" fmla="*/ 0 h 8"/>
                <a:gd name="T36" fmla="*/ 340 w 1056"/>
                <a:gd name="T37" fmla="*/ 0 h 8"/>
                <a:gd name="T38" fmla="*/ 340 w 1056"/>
                <a:gd name="T39" fmla="*/ 0 h 8"/>
                <a:gd name="T40" fmla="*/ 362 w 1056"/>
                <a:gd name="T41" fmla="*/ 8 h 8"/>
                <a:gd name="T42" fmla="*/ 400 w 1056"/>
                <a:gd name="T43" fmla="*/ 8 h 8"/>
                <a:gd name="T44" fmla="*/ 423 w 1056"/>
                <a:gd name="T45" fmla="*/ 0 h 8"/>
                <a:gd name="T46" fmla="*/ 430 w 1056"/>
                <a:gd name="T47" fmla="*/ 0 h 8"/>
                <a:gd name="T48" fmla="*/ 430 w 1056"/>
                <a:gd name="T49" fmla="*/ 0 h 8"/>
                <a:gd name="T50" fmla="*/ 453 w 1056"/>
                <a:gd name="T51" fmla="*/ 8 h 8"/>
                <a:gd name="T52" fmla="*/ 491 w 1056"/>
                <a:gd name="T53" fmla="*/ 8 h 8"/>
                <a:gd name="T54" fmla="*/ 513 w 1056"/>
                <a:gd name="T55" fmla="*/ 0 h 8"/>
                <a:gd name="T56" fmla="*/ 521 w 1056"/>
                <a:gd name="T57" fmla="*/ 0 h 8"/>
                <a:gd name="T58" fmla="*/ 521 w 1056"/>
                <a:gd name="T59" fmla="*/ 0 h 8"/>
                <a:gd name="T60" fmla="*/ 544 w 1056"/>
                <a:gd name="T61" fmla="*/ 8 h 8"/>
                <a:gd name="T62" fmla="*/ 581 w 1056"/>
                <a:gd name="T63" fmla="*/ 8 h 8"/>
                <a:gd name="T64" fmla="*/ 604 w 1056"/>
                <a:gd name="T65" fmla="*/ 0 h 8"/>
                <a:gd name="T66" fmla="*/ 611 w 1056"/>
                <a:gd name="T67" fmla="*/ 0 h 8"/>
                <a:gd name="T68" fmla="*/ 611 w 1056"/>
                <a:gd name="T69" fmla="*/ 0 h 8"/>
                <a:gd name="T70" fmla="*/ 634 w 1056"/>
                <a:gd name="T71" fmla="*/ 8 h 8"/>
                <a:gd name="T72" fmla="*/ 672 w 1056"/>
                <a:gd name="T73" fmla="*/ 8 h 8"/>
                <a:gd name="T74" fmla="*/ 694 w 1056"/>
                <a:gd name="T75" fmla="*/ 0 h 8"/>
                <a:gd name="T76" fmla="*/ 702 w 1056"/>
                <a:gd name="T77" fmla="*/ 0 h 8"/>
                <a:gd name="T78" fmla="*/ 702 w 1056"/>
                <a:gd name="T79" fmla="*/ 0 h 8"/>
                <a:gd name="T80" fmla="*/ 725 w 1056"/>
                <a:gd name="T81" fmla="*/ 8 h 8"/>
                <a:gd name="T82" fmla="*/ 762 w 1056"/>
                <a:gd name="T83" fmla="*/ 8 h 8"/>
                <a:gd name="T84" fmla="*/ 785 w 1056"/>
                <a:gd name="T85" fmla="*/ 0 h 8"/>
                <a:gd name="T86" fmla="*/ 793 w 1056"/>
                <a:gd name="T87" fmla="*/ 0 h 8"/>
                <a:gd name="T88" fmla="*/ 793 w 1056"/>
                <a:gd name="T89" fmla="*/ 0 h 8"/>
                <a:gd name="T90" fmla="*/ 815 w 1056"/>
                <a:gd name="T91" fmla="*/ 8 h 8"/>
                <a:gd name="T92" fmla="*/ 853 w 1056"/>
                <a:gd name="T93" fmla="*/ 8 h 8"/>
                <a:gd name="T94" fmla="*/ 875 w 1056"/>
                <a:gd name="T95" fmla="*/ 0 h 8"/>
                <a:gd name="T96" fmla="*/ 883 w 1056"/>
                <a:gd name="T97" fmla="*/ 0 h 8"/>
                <a:gd name="T98" fmla="*/ 883 w 1056"/>
                <a:gd name="T99" fmla="*/ 0 h 8"/>
                <a:gd name="T100" fmla="*/ 906 w 1056"/>
                <a:gd name="T101" fmla="*/ 8 h 8"/>
                <a:gd name="T102" fmla="*/ 943 w 1056"/>
                <a:gd name="T103" fmla="*/ 8 h 8"/>
                <a:gd name="T104" fmla="*/ 966 w 1056"/>
                <a:gd name="T105" fmla="*/ 0 h 8"/>
                <a:gd name="T106" fmla="*/ 974 w 1056"/>
                <a:gd name="T107" fmla="*/ 0 h 8"/>
                <a:gd name="T108" fmla="*/ 974 w 1056"/>
                <a:gd name="T109" fmla="*/ 0 h 8"/>
                <a:gd name="T110" fmla="*/ 996 w 1056"/>
                <a:gd name="T111" fmla="*/ 8 h 8"/>
                <a:gd name="T112" fmla="*/ 1034 w 1056"/>
                <a:gd name="T113" fmla="*/ 8 h 8"/>
                <a:gd name="T114" fmla="*/ 1056 w 1056"/>
                <a:gd name="T11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056" h="8">
                  <a:moveTo>
                    <a:pt x="0" y="0"/>
                  </a:moveTo>
                  <a:lnTo>
                    <a:pt x="15" y="0"/>
                  </a:lnTo>
                  <a:lnTo>
                    <a:pt x="15" y="8"/>
                  </a:lnTo>
                  <a:lnTo>
                    <a:pt x="0" y="8"/>
                  </a:lnTo>
                  <a:lnTo>
                    <a:pt x="0" y="0"/>
                  </a:lnTo>
                  <a:close/>
                  <a:moveTo>
                    <a:pt x="23" y="0"/>
                  </a:moveTo>
                  <a:lnTo>
                    <a:pt x="38" y="0"/>
                  </a:lnTo>
                  <a:lnTo>
                    <a:pt x="38" y="8"/>
                  </a:lnTo>
                  <a:lnTo>
                    <a:pt x="23" y="8"/>
                  </a:lnTo>
                  <a:lnTo>
                    <a:pt x="23" y="0"/>
                  </a:lnTo>
                  <a:close/>
                  <a:moveTo>
                    <a:pt x="46" y="0"/>
                  </a:moveTo>
                  <a:lnTo>
                    <a:pt x="60" y="0"/>
                  </a:lnTo>
                  <a:lnTo>
                    <a:pt x="60" y="8"/>
                  </a:lnTo>
                  <a:lnTo>
                    <a:pt x="46" y="8"/>
                  </a:lnTo>
                  <a:lnTo>
                    <a:pt x="46" y="0"/>
                  </a:lnTo>
                  <a:close/>
                  <a:moveTo>
                    <a:pt x="68" y="0"/>
                  </a:moveTo>
                  <a:lnTo>
                    <a:pt x="83" y="0"/>
                  </a:lnTo>
                  <a:lnTo>
                    <a:pt x="83" y="8"/>
                  </a:lnTo>
                  <a:lnTo>
                    <a:pt x="68" y="8"/>
                  </a:lnTo>
                  <a:lnTo>
                    <a:pt x="68" y="0"/>
                  </a:lnTo>
                  <a:close/>
                  <a:moveTo>
                    <a:pt x="91" y="0"/>
                  </a:moveTo>
                  <a:lnTo>
                    <a:pt x="106" y="0"/>
                  </a:lnTo>
                  <a:lnTo>
                    <a:pt x="106" y="8"/>
                  </a:lnTo>
                  <a:lnTo>
                    <a:pt x="91" y="8"/>
                  </a:lnTo>
                  <a:lnTo>
                    <a:pt x="91" y="0"/>
                  </a:lnTo>
                  <a:close/>
                  <a:moveTo>
                    <a:pt x="113" y="0"/>
                  </a:moveTo>
                  <a:lnTo>
                    <a:pt x="128" y="0"/>
                  </a:lnTo>
                  <a:lnTo>
                    <a:pt x="128" y="8"/>
                  </a:lnTo>
                  <a:lnTo>
                    <a:pt x="113" y="8"/>
                  </a:lnTo>
                  <a:lnTo>
                    <a:pt x="113" y="0"/>
                  </a:lnTo>
                  <a:close/>
                  <a:moveTo>
                    <a:pt x="136" y="0"/>
                  </a:moveTo>
                  <a:lnTo>
                    <a:pt x="151" y="0"/>
                  </a:lnTo>
                  <a:lnTo>
                    <a:pt x="151" y="8"/>
                  </a:lnTo>
                  <a:lnTo>
                    <a:pt x="136" y="8"/>
                  </a:lnTo>
                  <a:lnTo>
                    <a:pt x="136" y="0"/>
                  </a:lnTo>
                  <a:close/>
                  <a:moveTo>
                    <a:pt x="159" y="0"/>
                  </a:moveTo>
                  <a:lnTo>
                    <a:pt x="174" y="0"/>
                  </a:lnTo>
                  <a:lnTo>
                    <a:pt x="174" y="8"/>
                  </a:lnTo>
                  <a:lnTo>
                    <a:pt x="159" y="8"/>
                  </a:lnTo>
                  <a:lnTo>
                    <a:pt x="159" y="0"/>
                  </a:lnTo>
                  <a:close/>
                  <a:moveTo>
                    <a:pt x="181" y="0"/>
                  </a:moveTo>
                  <a:lnTo>
                    <a:pt x="196" y="0"/>
                  </a:lnTo>
                  <a:lnTo>
                    <a:pt x="196" y="8"/>
                  </a:lnTo>
                  <a:lnTo>
                    <a:pt x="181" y="8"/>
                  </a:lnTo>
                  <a:lnTo>
                    <a:pt x="181" y="0"/>
                  </a:lnTo>
                  <a:close/>
                  <a:moveTo>
                    <a:pt x="204" y="0"/>
                  </a:moveTo>
                  <a:lnTo>
                    <a:pt x="219" y="0"/>
                  </a:lnTo>
                  <a:lnTo>
                    <a:pt x="219" y="8"/>
                  </a:lnTo>
                  <a:lnTo>
                    <a:pt x="204" y="8"/>
                  </a:lnTo>
                  <a:lnTo>
                    <a:pt x="204" y="0"/>
                  </a:lnTo>
                  <a:close/>
                  <a:moveTo>
                    <a:pt x="227" y="0"/>
                  </a:moveTo>
                  <a:lnTo>
                    <a:pt x="242" y="0"/>
                  </a:lnTo>
                  <a:lnTo>
                    <a:pt x="242" y="8"/>
                  </a:lnTo>
                  <a:lnTo>
                    <a:pt x="227" y="8"/>
                  </a:lnTo>
                  <a:lnTo>
                    <a:pt x="227" y="0"/>
                  </a:lnTo>
                  <a:close/>
                  <a:moveTo>
                    <a:pt x="249" y="0"/>
                  </a:moveTo>
                  <a:lnTo>
                    <a:pt x="264" y="0"/>
                  </a:lnTo>
                  <a:lnTo>
                    <a:pt x="264" y="8"/>
                  </a:lnTo>
                  <a:lnTo>
                    <a:pt x="249" y="8"/>
                  </a:lnTo>
                  <a:lnTo>
                    <a:pt x="249" y="0"/>
                  </a:lnTo>
                  <a:close/>
                  <a:moveTo>
                    <a:pt x="272" y="0"/>
                  </a:moveTo>
                  <a:lnTo>
                    <a:pt x="287" y="0"/>
                  </a:lnTo>
                  <a:lnTo>
                    <a:pt x="287" y="8"/>
                  </a:lnTo>
                  <a:lnTo>
                    <a:pt x="272" y="8"/>
                  </a:lnTo>
                  <a:lnTo>
                    <a:pt x="272" y="0"/>
                  </a:lnTo>
                  <a:close/>
                  <a:moveTo>
                    <a:pt x="295" y="0"/>
                  </a:moveTo>
                  <a:lnTo>
                    <a:pt x="309" y="0"/>
                  </a:lnTo>
                  <a:lnTo>
                    <a:pt x="309" y="8"/>
                  </a:lnTo>
                  <a:lnTo>
                    <a:pt x="295" y="8"/>
                  </a:lnTo>
                  <a:lnTo>
                    <a:pt x="295" y="0"/>
                  </a:lnTo>
                  <a:close/>
                  <a:moveTo>
                    <a:pt x="317" y="0"/>
                  </a:moveTo>
                  <a:lnTo>
                    <a:pt x="332" y="0"/>
                  </a:lnTo>
                  <a:lnTo>
                    <a:pt x="332" y="8"/>
                  </a:lnTo>
                  <a:lnTo>
                    <a:pt x="317" y="8"/>
                  </a:lnTo>
                  <a:lnTo>
                    <a:pt x="317" y="0"/>
                  </a:lnTo>
                  <a:close/>
                  <a:moveTo>
                    <a:pt x="340" y="0"/>
                  </a:moveTo>
                  <a:lnTo>
                    <a:pt x="355" y="0"/>
                  </a:lnTo>
                  <a:lnTo>
                    <a:pt x="355" y="8"/>
                  </a:lnTo>
                  <a:lnTo>
                    <a:pt x="340" y="8"/>
                  </a:lnTo>
                  <a:lnTo>
                    <a:pt x="340" y="0"/>
                  </a:lnTo>
                  <a:close/>
                  <a:moveTo>
                    <a:pt x="362" y="0"/>
                  </a:moveTo>
                  <a:lnTo>
                    <a:pt x="377" y="0"/>
                  </a:lnTo>
                  <a:lnTo>
                    <a:pt x="377" y="8"/>
                  </a:lnTo>
                  <a:lnTo>
                    <a:pt x="362" y="8"/>
                  </a:lnTo>
                  <a:lnTo>
                    <a:pt x="362" y="0"/>
                  </a:lnTo>
                  <a:close/>
                  <a:moveTo>
                    <a:pt x="385" y="0"/>
                  </a:moveTo>
                  <a:lnTo>
                    <a:pt x="400" y="0"/>
                  </a:lnTo>
                  <a:lnTo>
                    <a:pt x="400" y="8"/>
                  </a:lnTo>
                  <a:lnTo>
                    <a:pt x="385" y="8"/>
                  </a:lnTo>
                  <a:lnTo>
                    <a:pt x="385" y="0"/>
                  </a:lnTo>
                  <a:close/>
                  <a:moveTo>
                    <a:pt x="408" y="0"/>
                  </a:moveTo>
                  <a:lnTo>
                    <a:pt x="423" y="0"/>
                  </a:lnTo>
                  <a:lnTo>
                    <a:pt x="423" y="8"/>
                  </a:lnTo>
                  <a:lnTo>
                    <a:pt x="408" y="8"/>
                  </a:lnTo>
                  <a:lnTo>
                    <a:pt x="408" y="0"/>
                  </a:lnTo>
                  <a:close/>
                  <a:moveTo>
                    <a:pt x="430" y="0"/>
                  </a:moveTo>
                  <a:lnTo>
                    <a:pt x="445" y="0"/>
                  </a:lnTo>
                  <a:lnTo>
                    <a:pt x="445" y="8"/>
                  </a:lnTo>
                  <a:lnTo>
                    <a:pt x="430" y="8"/>
                  </a:lnTo>
                  <a:lnTo>
                    <a:pt x="430" y="0"/>
                  </a:lnTo>
                  <a:close/>
                  <a:moveTo>
                    <a:pt x="453" y="0"/>
                  </a:moveTo>
                  <a:lnTo>
                    <a:pt x="468" y="0"/>
                  </a:lnTo>
                  <a:lnTo>
                    <a:pt x="468" y="8"/>
                  </a:lnTo>
                  <a:lnTo>
                    <a:pt x="453" y="8"/>
                  </a:lnTo>
                  <a:lnTo>
                    <a:pt x="453" y="0"/>
                  </a:lnTo>
                  <a:close/>
                  <a:moveTo>
                    <a:pt x="476" y="0"/>
                  </a:moveTo>
                  <a:lnTo>
                    <a:pt x="491" y="0"/>
                  </a:lnTo>
                  <a:lnTo>
                    <a:pt x="491" y="8"/>
                  </a:lnTo>
                  <a:lnTo>
                    <a:pt x="476" y="8"/>
                  </a:lnTo>
                  <a:lnTo>
                    <a:pt x="476" y="0"/>
                  </a:lnTo>
                  <a:close/>
                  <a:moveTo>
                    <a:pt x="498" y="0"/>
                  </a:moveTo>
                  <a:lnTo>
                    <a:pt x="513" y="0"/>
                  </a:lnTo>
                  <a:lnTo>
                    <a:pt x="513" y="8"/>
                  </a:lnTo>
                  <a:lnTo>
                    <a:pt x="498" y="8"/>
                  </a:lnTo>
                  <a:lnTo>
                    <a:pt x="498" y="0"/>
                  </a:lnTo>
                  <a:close/>
                  <a:moveTo>
                    <a:pt x="521" y="0"/>
                  </a:moveTo>
                  <a:lnTo>
                    <a:pt x="536" y="0"/>
                  </a:lnTo>
                  <a:lnTo>
                    <a:pt x="536" y="8"/>
                  </a:lnTo>
                  <a:lnTo>
                    <a:pt x="521" y="8"/>
                  </a:lnTo>
                  <a:lnTo>
                    <a:pt x="521" y="0"/>
                  </a:lnTo>
                  <a:close/>
                  <a:moveTo>
                    <a:pt x="544" y="0"/>
                  </a:moveTo>
                  <a:lnTo>
                    <a:pt x="558" y="0"/>
                  </a:lnTo>
                  <a:lnTo>
                    <a:pt x="558" y="8"/>
                  </a:lnTo>
                  <a:lnTo>
                    <a:pt x="544" y="8"/>
                  </a:lnTo>
                  <a:lnTo>
                    <a:pt x="544" y="0"/>
                  </a:lnTo>
                  <a:close/>
                  <a:moveTo>
                    <a:pt x="566" y="0"/>
                  </a:moveTo>
                  <a:lnTo>
                    <a:pt x="581" y="0"/>
                  </a:lnTo>
                  <a:lnTo>
                    <a:pt x="581" y="8"/>
                  </a:lnTo>
                  <a:lnTo>
                    <a:pt x="566" y="8"/>
                  </a:lnTo>
                  <a:lnTo>
                    <a:pt x="566" y="0"/>
                  </a:lnTo>
                  <a:close/>
                  <a:moveTo>
                    <a:pt x="589" y="0"/>
                  </a:moveTo>
                  <a:lnTo>
                    <a:pt x="604" y="0"/>
                  </a:lnTo>
                  <a:lnTo>
                    <a:pt x="604" y="8"/>
                  </a:lnTo>
                  <a:lnTo>
                    <a:pt x="589" y="8"/>
                  </a:lnTo>
                  <a:lnTo>
                    <a:pt x="589" y="0"/>
                  </a:lnTo>
                  <a:close/>
                  <a:moveTo>
                    <a:pt x="611" y="0"/>
                  </a:moveTo>
                  <a:lnTo>
                    <a:pt x="626" y="0"/>
                  </a:lnTo>
                  <a:lnTo>
                    <a:pt x="626" y="8"/>
                  </a:lnTo>
                  <a:lnTo>
                    <a:pt x="611" y="8"/>
                  </a:lnTo>
                  <a:lnTo>
                    <a:pt x="611" y="0"/>
                  </a:lnTo>
                  <a:close/>
                  <a:moveTo>
                    <a:pt x="634" y="0"/>
                  </a:moveTo>
                  <a:lnTo>
                    <a:pt x="649" y="0"/>
                  </a:lnTo>
                  <a:lnTo>
                    <a:pt x="649" y="8"/>
                  </a:lnTo>
                  <a:lnTo>
                    <a:pt x="634" y="8"/>
                  </a:lnTo>
                  <a:lnTo>
                    <a:pt x="634" y="0"/>
                  </a:lnTo>
                  <a:close/>
                  <a:moveTo>
                    <a:pt x="657" y="0"/>
                  </a:moveTo>
                  <a:lnTo>
                    <a:pt x="672" y="0"/>
                  </a:lnTo>
                  <a:lnTo>
                    <a:pt x="672" y="8"/>
                  </a:lnTo>
                  <a:lnTo>
                    <a:pt x="657" y="8"/>
                  </a:lnTo>
                  <a:lnTo>
                    <a:pt x="657" y="0"/>
                  </a:lnTo>
                  <a:close/>
                  <a:moveTo>
                    <a:pt x="679" y="0"/>
                  </a:moveTo>
                  <a:lnTo>
                    <a:pt x="694" y="0"/>
                  </a:lnTo>
                  <a:lnTo>
                    <a:pt x="694" y="8"/>
                  </a:lnTo>
                  <a:lnTo>
                    <a:pt x="679" y="8"/>
                  </a:lnTo>
                  <a:lnTo>
                    <a:pt x="679" y="0"/>
                  </a:lnTo>
                  <a:close/>
                  <a:moveTo>
                    <a:pt x="702" y="0"/>
                  </a:moveTo>
                  <a:lnTo>
                    <a:pt x="717" y="0"/>
                  </a:lnTo>
                  <a:lnTo>
                    <a:pt x="717" y="8"/>
                  </a:lnTo>
                  <a:lnTo>
                    <a:pt x="702" y="8"/>
                  </a:lnTo>
                  <a:lnTo>
                    <a:pt x="702" y="0"/>
                  </a:lnTo>
                  <a:close/>
                  <a:moveTo>
                    <a:pt x="725" y="0"/>
                  </a:moveTo>
                  <a:lnTo>
                    <a:pt x="739" y="0"/>
                  </a:lnTo>
                  <a:lnTo>
                    <a:pt x="739" y="8"/>
                  </a:lnTo>
                  <a:lnTo>
                    <a:pt x="725" y="8"/>
                  </a:lnTo>
                  <a:lnTo>
                    <a:pt x="725" y="0"/>
                  </a:lnTo>
                  <a:close/>
                  <a:moveTo>
                    <a:pt x="747" y="0"/>
                  </a:moveTo>
                  <a:lnTo>
                    <a:pt x="762" y="0"/>
                  </a:lnTo>
                  <a:lnTo>
                    <a:pt x="762" y="8"/>
                  </a:lnTo>
                  <a:lnTo>
                    <a:pt x="747" y="8"/>
                  </a:lnTo>
                  <a:lnTo>
                    <a:pt x="747" y="0"/>
                  </a:lnTo>
                  <a:close/>
                  <a:moveTo>
                    <a:pt x="770" y="0"/>
                  </a:moveTo>
                  <a:lnTo>
                    <a:pt x="785" y="0"/>
                  </a:lnTo>
                  <a:lnTo>
                    <a:pt x="785" y="8"/>
                  </a:lnTo>
                  <a:lnTo>
                    <a:pt x="770" y="8"/>
                  </a:lnTo>
                  <a:lnTo>
                    <a:pt x="770" y="0"/>
                  </a:lnTo>
                  <a:close/>
                  <a:moveTo>
                    <a:pt x="793" y="0"/>
                  </a:moveTo>
                  <a:lnTo>
                    <a:pt x="807" y="0"/>
                  </a:lnTo>
                  <a:lnTo>
                    <a:pt x="807" y="8"/>
                  </a:lnTo>
                  <a:lnTo>
                    <a:pt x="793" y="8"/>
                  </a:lnTo>
                  <a:lnTo>
                    <a:pt x="793" y="0"/>
                  </a:lnTo>
                  <a:close/>
                  <a:moveTo>
                    <a:pt x="815" y="0"/>
                  </a:moveTo>
                  <a:lnTo>
                    <a:pt x="830" y="0"/>
                  </a:lnTo>
                  <a:lnTo>
                    <a:pt x="830" y="8"/>
                  </a:lnTo>
                  <a:lnTo>
                    <a:pt x="815" y="8"/>
                  </a:lnTo>
                  <a:lnTo>
                    <a:pt x="815" y="0"/>
                  </a:lnTo>
                  <a:close/>
                  <a:moveTo>
                    <a:pt x="838" y="0"/>
                  </a:moveTo>
                  <a:lnTo>
                    <a:pt x="853" y="0"/>
                  </a:lnTo>
                  <a:lnTo>
                    <a:pt x="853" y="8"/>
                  </a:lnTo>
                  <a:lnTo>
                    <a:pt x="838" y="8"/>
                  </a:lnTo>
                  <a:lnTo>
                    <a:pt x="838" y="0"/>
                  </a:lnTo>
                  <a:close/>
                  <a:moveTo>
                    <a:pt x="860" y="0"/>
                  </a:moveTo>
                  <a:lnTo>
                    <a:pt x="875" y="0"/>
                  </a:lnTo>
                  <a:lnTo>
                    <a:pt x="875" y="8"/>
                  </a:lnTo>
                  <a:lnTo>
                    <a:pt x="860" y="8"/>
                  </a:lnTo>
                  <a:lnTo>
                    <a:pt x="860" y="0"/>
                  </a:lnTo>
                  <a:close/>
                  <a:moveTo>
                    <a:pt x="883" y="0"/>
                  </a:moveTo>
                  <a:lnTo>
                    <a:pt x="898" y="0"/>
                  </a:lnTo>
                  <a:lnTo>
                    <a:pt x="898" y="8"/>
                  </a:lnTo>
                  <a:lnTo>
                    <a:pt x="883" y="8"/>
                  </a:lnTo>
                  <a:lnTo>
                    <a:pt x="883" y="0"/>
                  </a:lnTo>
                  <a:close/>
                  <a:moveTo>
                    <a:pt x="906" y="0"/>
                  </a:moveTo>
                  <a:lnTo>
                    <a:pt x="921" y="0"/>
                  </a:lnTo>
                  <a:lnTo>
                    <a:pt x="921" y="8"/>
                  </a:lnTo>
                  <a:lnTo>
                    <a:pt x="906" y="8"/>
                  </a:lnTo>
                  <a:lnTo>
                    <a:pt x="906" y="0"/>
                  </a:lnTo>
                  <a:close/>
                  <a:moveTo>
                    <a:pt x="928" y="0"/>
                  </a:moveTo>
                  <a:lnTo>
                    <a:pt x="943" y="0"/>
                  </a:lnTo>
                  <a:lnTo>
                    <a:pt x="943" y="8"/>
                  </a:lnTo>
                  <a:lnTo>
                    <a:pt x="928" y="8"/>
                  </a:lnTo>
                  <a:lnTo>
                    <a:pt x="928" y="0"/>
                  </a:lnTo>
                  <a:close/>
                  <a:moveTo>
                    <a:pt x="951" y="0"/>
                  </a:moveTo>
                  <a:lnTo>
                    <a:pt x="966" y="0"/>
                  </a:lnTo>
                  <a:lnTo>
                    <a:pt x="966" y="8"/>
                  </a:lnTo>
                  <a:lnTo>
                    <a:pt x="951" y="8"/>
                  </a:lnTo>
                  <a:lnTo>
                    <a:pt x="951" y="0"/>
                  </a:lnTo>
                  <a:close/>
                  <a:moveTo>
                    <a:pt x="974" y="0"/>
                  </a:moveTo>
                  <a:lnTo>
                    <a:pt x="988" y="0"/>
                  </a:lnTo>
                  <a:lnTo>
                    <a:pt x="988" y="8"/>
                  </a:lnTo>
                  <a:lnTo>
                    <a:pt x="974" y="8"/>
                  </a:lnTo>
                  <a:lnTo>
                    <a:pt x="974" y="0"/>
                  </a:lnTo>
                  <a:close/>
                  <a:moveTo>
                    <a:pt x="996" y="0"/>
                  </a:moveTo>
                  <a:lnTo>
                    <a:pt x="1011" y="0"/>
                  </a:lnTo>
                  <a:lnTo>
                    <a:pt x="1011" y="8"/>
                  </a:lnTo>
                  <a:lnTo>
                    <a:pt x="996" y="8"/>
                  </a:lnTo>
                  <a:lnTo>
                    <a:pt x="996" y="0"/>
                  </a:lnTo>
                  <a:close/>
                  <a:moveTo>
                    <a:pt x="1019" y="0"/>
                  </a:moveTo>
                  <a:lnTo>
                    <a:pt x="1034" y="0"/>
                  </a:lnTo>
                  <a:lnTo>
                    <a:pt x="1034" y="8"/>
                  </a:lnTo>
                  <a:lnTo>
                    <a:pt x="1019" y="8"/>
                  </a:lnTo>
                  <a:lnTo>
                    <a:pt x="1019" y="0"/>
                  </a:lnTo>
                  <a:close/>
                  <a:moveTo>
                    <a:pt x="1042" y="0"/>
                  </a:moveTo>
                  <a:lnTo>
                    <a:pt x="1056" y="0"/>
                  </a:lnTo>
                  <a:lnTo>
                    <a:pt x="1056" y="8"/>
                  </a:lnTo>
                  <a:lnTo>
                    <a:pt x="1042" y="8"/>
                  </a:lnTo>
                  <a:lnTo>
                    <a:pt x="1042" y="0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BBF80336-D353-44CD-9C72-E50633773D0F}"/>
              </a:ext>
            </a:extLst>
          </p:cNvPr>
          <p:cNvSpPr txBox="1"/>
          <p:nvPr/>
        </p:nvSpPr>
        <p:spPr>
          <a:xfrm>
            <a:off x="2897882" y="347899"/>
            <a:ext cx="11131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j = 10;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BF80336-D353-44CD-9C72-E50633773D0F}"/>
              </a:ext>
            </a:extLst>
          </p:cNvPr>
          <p:cNvSpPr txBox="1"/>
          <p:nvPr/>
        </p:nvSpPr>
        <p:spPr>
          <a:xfrm>
            <a:off x="6798091" y="346055"/>
            <a:ext cx="83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int *p2;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BF80336-D353-44CD-9C72-E50633773D0F}"/>
              </a:ext>
            </a:extLst>
          </p:cNvPr>
          <p:cNvSpPr txBox="1"/>
          <p:nvPr/>
        </p:nvSpPr>
        <p:spPr>
          <a:xfrm>
            <a:off x="5053429" y="332656"/>
            <a:ext cx="83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int *p1;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332656" y="2978888"/>
            <a:ext cx="1744662" cy="1198562"/>
            <a:chOff x="1117600" y="3638550"/>
            <a:chExt cx="1744662" cy="1198562"/>
          </a:xfrm>
        </p:grpSpPr>
        <p:sp>
          <p:nvSpPr>
            <p:cNvPr id="40" name="Rectangle 5"/>
            <p:cNvSpPr>
              <a:spLocks noChangeArrowheads="1"/>
            </p:cNvSpPr>
            <p:nvPr/>
          </p:nvSpPr>
          <p:spPr bwMode="auto">
            <a:xfrm>
              <a:off x="1117600" y="4098925"/>
              <a:ext cx="1744662" cy="73818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1" name="Rectangle 6"/>
            <p:cNvSpPr>
              <a:spLocks noChangeArrowheads="1"/>
            </p:cNvSpPr>
            <p:nvPr/>
          </p:nvSpPr>
          <p:spPr bwMode="auto">
            <a:xfrm>
              <a:off x="1117600" y="4098925"/>
              <a:ext cx="1744662" cy="738187"/>
            </a:xfrm>
            <a:prstGeom prst="rect">
              <a:avLst/>
            </a:prstGeom>
            <a:noFill/>
            <a:ln w="317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2" name="Rectangle 7"/>
            <p:cNvSpPr>
              <a:spLocks noChangeArrowheads="1"/>
            </p:cNvSpPr>
            <p:nvPr/>
          </p:nvSpPr>
          <p:spPr bwMode="auto">
            <a:xfrm>
              <a:off x="1117600" y="3638550"/>
              <a:ext cx="1744662" cy="460375"/>
            </a:xfrm>
            <a:prstGeom prst="rect">
              <a:avLst/>
            </a:prstGeom>
            <a:solidFill>
              <a:srgbClr val="46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3" name="Rectangle 8"/>
            <p:cNvSpPr>
              <a:spLocks noChangeArrowheads="1"/>
            </p:cNvSpPr>
            <p:nvPr/>
          </p:nvSpPr>
          <p:spPr bwMode="auto">
            <a:xfrm>
              <a:off x="1117600" y="3638550"/>
              <a:ext cx="1744662" cy="460375"/>
            </a:xfrm>
            <a:prstGeom prst="rect">
              <a:avLst/>
            </a:prstGeom>
            <a:noFill/>
            <a:ln w="3175" cap="sq">
              <a:solidFill>
                <a:srgbClr val="C8C8C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4" name="Rectangle 9"/>
            <p:cNvSpPr>
              <a:spLocks noChangeArrowheads="1"/>
            </p:cNvSpPr>
            <p:nvPr/>
          </p:nvSpPr>
          <p:spPr bwMode="auto">
            <a:xfrm>
              <a:off x="1244600" y="3738563"/>
              <a:ext cx="15906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700" b="1" i="0" u="none" strike="noStrike" cap="none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Arial" panose="020B0604020202020204" pitchFamily="34" charset="0"/>
                </a:rPr>
                <a:t>address : 2000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5" name="Rectangle 10"/>
            <p:cNvSpPr>
              <a:spLocks noChangeArrowheads="1"/>
            </p:cNvSpPr>
            <p:nvPr/>
          </p:nvSpPr>
          <p:spPr bwMode="auto">
            <a:xfrm>
              <a:off x="1658938" y="4135438"/>
              <a:ext cx="906462" cy="233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Name : p1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6" name="Freeform 11"/>
            <p:cNvSpPr>
              <a:spLocks noEditPoints="1"/>
            </p:cNvSpPr>
            <p:nvPr/>
          </p:nvSpPr>
          <p:spPr bwMode="auto">
            <a:xfrm>
              <a:off x="1150938" y="4344988"/>
              <a:ext cx="1676400" cy="12700"/>
            </a:xfrm>
            <a:custGeom>
              <a:avLst/>
              <a:gdLst>
                <a:gd name="T0" fmla="*/ 0 w 1056"/>
                <a:gd name="T1" fmla="*/ 8 h 8"/>
                <a:gd name="T2" fmla="*/ 38 w 1056"/>
                <a:gd name="T3" fmla="*/ 8 h 8"/>
                <a:gd name="T4" fmla="*/ 60 w 1056"/>
                <a:gd name="T5" fmla="*/ 0 h 8"/>
                <a:gd name="T6" fmla="*/ 68 w 1056"/>
                <a:gd name="T7" fmla="*/ 0 h 8"/>
                <a:gd name="T8" fmla="*/ 68 w 1056"/>
                <a:gd name="T9" fmla="*/ 0 h 8"/>
                <a:gd name="T10" fmla="*/ 91 w 1056"/>
                <a:gd name="T11" fmla="*/ 8 h 8"/>
                <a:gd name="T12" fmla="*/ 128 w 1056"/>
                <a:gd name="T13" fmla="*/ 8 h 8"/>
                <a:gd name="T14" fmla="*/ 151 w 1056"/>
                <a:gd name="T15" fmla="*/ 0 h 8"/>
                <a:gd name="T16" fmla="*/ 159 w 1056"/>
                <a:gd name="T17" fmla="*/ 0 h 8"/>
                <a:gd name="T18" fmla="*/ 159 w 1056"/>
                <a:gd name="T19" fmla="*/ 0 h 8"/>
                <a:gd name="T20" fmla="*/ 181 w 1056"/>
                <a:gd name="T21" fmla="*/ 8 h 8"/>
                <a:gd name="T22" fmla="*/ 219 w 1056"/>
                <a:gd name="T23" fmla="*/ 8 h 8"/>
                <a:gd name="T24" fmla="*/ 242 w 1056"/>
                <a:gd name="T25" fmla="*/ 0 h 8"/>
                <a:gd name="T26" fmla="*/ 249 w 1056"/>
                <a:gd name="T27" fmla="*/ 0 h 8"/>
                <a:gd name="T28" fmla="*/ 249 w 1056"/>
                <a:gd name="T29" fmla="*/ 0 h 8"/>
                <a:gd name="T30" fmla="*/ 272 w 1056"/>
                <a:gd name="T31" fmla="*/ 8 h 8"/>
                <a:gd name="T32" fmla="*/ 309 w 1056"/>
                <a:gd name="T33" fmla="*/ 8 h 8"/>
                <a:gd name="T34" fmla="*/ 332 w 1056"/>
                <a:gd name="T35" fmla="*/ 0 h 8"/>
                <a:gd name="T36" fmla="*/ 340 w 1056"/>
                <a:gd name="T37" fmla="*/ 0 h 8"/>
                <a:gd name="T38" fmla="*/ 340 w 1056"/>
                <a:gd name="T39" fmla="*/ 0 h 8"/>
                <a:gd name="T40" fmla="*/ 362 w 1056"/>
                <a:gd name="T41" fmla="*/ 8 h 8"/>
                <a:gd name="T42" fmla="*/ 400 w 1056"/>
                <a:gd name="T43" fmla="*/ 8 h 8"/>
                <a:gd name="T44" fmla="*/ 423 w 1056"/>
                <a:gd name="T45" fmla="*/ 0 h 8"/>
                <a:gd name="T46" fmla="*/ 430 w 1056"/>
                <a:gd name="T47" fmla="*/ 0 h 8"/>
                <a:gd name="T48" fmla="*/ 430 w 1056"/>
                <a:gd name="T49" fmla="*/ 0 h 8"/>
                <a:gd name="T50" fmla="*/ 453 w 1056"/>
                <a:gd name="T51" fmla="*/ 8 h 8"/>
                <a:gd name="T52" fmla="*/ 491 w 1056"/>
                <a:gd name="T53" fmla="*/ 8 h 8"/>
                <a:gd name="T54" fmla="*/ 513 w 1056"/>
                <a:gd name="T55" fmla="*/ 0 h 8"/>
                <a:gd name="T56" fmla="*/ 521 w 1056"/>
                <a:gd name="T57" fmla="*/ 0 h 8"/>
                <a:gd name="T58" fmla="*/ 521 w 1056"/>
                <a:gd name="T59" fmla="*/ 0 h 8"/>
                <a:gd name="T60" fmla="*/ 544 w 1056"/>
                <a:gd name="T61" fmla="*/ 8 h 8"/>
                <a:gd name="T62" fmla="*/ 581 w 1056"/>
                <a:gd name="T63" fmla="*/ 8 h 8"/>
                <a:gd name="T64" fmla="*/ 604 w 1056"/>
                <a:gd name="T65" fmla="*/ 0 h 8"/>
                <a:gd name="T66" fmla="*/ 611 w 1056"/>
                <a:gd name="T67" fmla="*/ 0 h 8"/>
                <a:gd name="T68" fmla="*/ 611 w 1056"/>
                <a:gd name="T69" fmla="*/ 0 h 8"/>
                <a:gd name="T70" fmla="*/ 634 w 1056"/>
                <a:gd name="T71" fmla="*/ 8 h 8"/>
                <a:gd name="T72" fmla="*/ 672 w 1056"/>
                <a:gd name="T73" fmla="*/ 8 h 8"/>
                <a:gd name="T74" fmla="*/ 694 w 1056"/>
                <a:gd name="T75" fmla="*/ 0 h 8"/>
                <a:gd name="T76" fmla="*/ 702 w 1056"/>
                <a:gd name="T77" fmla="*/ 0 h 8"/>
                <a:gd name="T78" fmla="*/ 702 w 1056"/>
                <a:gd name="T79" fmla="*/ 0 h 8"/>
                <a:gd name="T80" fmla="*/ 725 w 1056"/>
                <a:gd name="T81" fmla="*/ 8 h 8"/>
                <a:gd name="T82" fmla="*/ 762 w 1056"/>
                <a:gd name="T83" fmla="*/ 8 h 8"/>
                <a:gd name="T84" fmla="*/ 785 w 1056"/>
                <a:gd name="T85" fmla="*/ 0 h 8"/>
                <a:gd name="T86" fmla="*/ 793 w 1056"/>
                <a:gd name="T87" fmla="*/ 0 h 8"/>
                <a:gd name="T88" fmla="*/ 793 w 1056"/>
                <a:gd name="T89" fmla="*/ 0 h 8"/>
                <a:gd name="T90" fmla="*/ 815 w 1056"/>
                <a:gd name="T91" fmla="*/ 8 h 8"/>
                <a:gd name="T92" fmla="*/ 853 w 1056"/>
                <a:gd name="T93" fmla="*/ 8 h 8"/>
                <a:gd name="T94" fmla="*/ 875 w 1056"/>
                <a:gd name="T95" fmla="*/ 0 h 8"/>
                <a:gd name="T96" fmla="*/ 883 w 1056"/>
                <a:gd name="T97" fmla="*/ 0 h 8"/>
                <a:gd name="T98" fmla="*/ 883 w 1056"/>
                <a:gd name="T99" fmla="*/ 0 h 8"/>
                <a:gd name="T100" fmla="*/ 906 w 1056"/>
                <a:gd name="T101" fmla="*/ 8 h 8"/>
                <a:gd name="T102" fmla="*/ 943 w 1056"/>
                <a:gd name="T103" fmla="*/ 8 h 8"/>
                <a:gd name="T104" fmla="*/ 966 w 1056"/>
                <a:gd name="T105" fmla="*/ 0 h 8"/>
                <a:gd name="T106" fmla="*/ 974 w 1056"/>
                <a:gd name="T107" fmla="*/ 0 h 8"/>
                <a:gd name="T108" fmla="*/ 974 w 1056"/>
                <a:gd name="T109" fmla="*/ 0 h 8"/>
                <a:gd name="T110" fmla="*/ 996 w 1056"/>
                <a:gd name="T111" fmla="*/ 8 h 8"/>
                <a:gd name="T112" fmla="*/ 1034 w 1056"/>
                <a:gd name="T113" fmla="*/ 8 h 8"/>
                <a:gd name="T114" fmla="*/ 1056 w 1056"/>
                <a:gd name="T11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056" h="8">
                  <a:moveTo>
                    <a:pt x="0" y="0"/>
                  </a:moveTo>
                  <a:lnTo>
                    <a:pt x="15" y="0"/>
                  </a:lnTo>
                  <a:lnTo>
                    <a:pt x="15" y="8"/>
                  </a:lnTo>
                  <a:lnTo>
                    <a:pt x="0" y="8"/>
                  </a:lnTo>
                  <a:lnTo>
                    <a:pt x="0" y="0"/>
                  </a:lnTo>
                  <a:close/>
                  <a:moveTo>
                    <a:pt x="23" y="0"/>
                  </a:moveTo>
                  <a:lnTo>
                    <a:pt x="38" y="0"/>
                  </a:lnTo>
                  <a:lnTo>
                    <a:pt x="38" y="8"/>
                  </a:lnTo>
                  <a:lnTo>
                    <a:pt x="23" y="8"/>
                  </a:lnTo>
                  <a:lnTo>
                    <a:pt x="23" y="0"/>
                  </a:lnTo>
                  <a:close/>
                  <a:moveTo>
                    <a:pt x="46" y="0"/>
                  </a:moveTo>
                  <a:lnTo>
                    <a:pt x="60" y="0"/>
                  </a:lnTo>
                  <a:lnTo>
                    <a:pt x="60" y="8"/>
                  </a:lnTo>
                  <a:lnTo>
                    <a:pt x="46" y="8"/>
                  </a:lnTo>
                  <a:lnTo>
                    <a:pt x="46" y="0"/>
                  </a:lnTo>
                  <a:close/>
                  <a:moveTo>
                    <a:pt x="68" y="0"/>
                  </a:moveTo>
                  <a:lnTo>
                    <a:pt x="83" y="0"/>
                  </a:lnTo>
                  <a:lnTo>
                    <a:pt x="83" y="8"/>
                  </a:lnTo>
                  <a:lnTo>
                    <a:pt x="68" y="8"/>
                  </a:lnTo>
                  <a:lnTo>
                    <a:pt x="68" y="0"/>
                  </a:lnTo>
                  <a:close/>
                  <a:moveTo>
                    <a:pt x="91" y="0"/>
                  </a:moveTo>
                  <a:lnTo>
                    <a:pt x="106" y="0"/>
                  </a:lnTo>
                  <a:lnTo>
                    <a:pt x="106" y="8"/>
                  </a:lnTo>
                  <a:lnTo>
                    <a:pt x="91" y="8"/>
                  </a:lnTo>
                  <a:lnTo>
                    <a:pt x="91" y="0"/>
                  </a:lnTo>
                  <a:close/>
                  <a:moveTo>
                    <a:pt x="113" y="0"/>
                  </a:moveTo>
                  <a:lnTo>
                    <a:pt x="128" y="0"/>
                  </a:lnTo>
                  <a:lnTo>
                    <a:pt x="128" y="8"/>
                  </a:lnTo>
                  <a:lnTo>
                    <a:pt x="113" y="8"/>
                  </a:lnTo>
                  <a:lnTo>
                    <a:pt x="113" y="0"/>
                  </a:lnTo>
                  <a:close/>
                  <a:moveTo>
                    <a:pt x="136" y="0"/>
                  </a:moveTo>
                  <a:lnTo>
                    <a:pt x="151" y="0"/>
                  </a:lnTo>
                  <a:lnTo>
                    <a:pt x="151" y="8"/>
                  </a:lnTo>
                  <a:lnTo>
                    <a:pt x="136" y="8"/>
                  </a:lnTo>
                  <a:lnTo>
                    <a:pt x="136" y="0"/>
                  </a:lnTo>
                  <a:close/>
                  <a:moveTo>
                    <a:pt x="159" y="0"/>
                  </a:moveTo>
                  <a:lnTo>
                    <a:pt x="174" y="0"/>
                  </a:lnTo>
                  <a:lnTo>
                    <a:pt x="174" y="8"/>
                  </a:lnTo>
                  <a:lnTo>
                    <a:pt x="159" y="8"/>
                  </a:lnTo>
                  <a:lnTo>
                    <a:pt x="159" y="0"/>
                  </a:lnTo>
                  <a:close/>
                  <a:moveTo>
                    <a:pt x="181" y="0"/>
                  </a:moveTo>
                  <a:lnTo>
                    <a:pt x="196" y="0"/>
                  </a:lnTo>
                  <a:lnTo>
                    <a:pt x="196" y="8"/>
                  </a:lnTo>
                  <a:lnTo>
                    <a:pt x="181" y="8"/>
                  </a:lnTo>
                  <a:lnTo>
                    <a:pt x="181" y="0"/>
                  </a:lnTo>
                  <a:close/>
                  <a:moveTo>
                    <a:pt x="204" y="0"/>
                  </a:moveTo>
                  <a:lnTo>
                    <a:pt x="219" y="0"/>
                  </a:lnTo>
                  <a:lnTo>
                    <a:pt x="219" y="8"/>
                  </a:lnTo>
                  <a:lnTo>
                    <a:pt x="204" y="8"/>
                  </a:lnTo>
                  <a:lnTo>
                    <a:pt x="204" y="0"/>
                  </a:lnTo>
                  <a:close/>
                  <a:moveTo>
                    <a:pt x="227" y="0"/>
                  </a:moveTo>
                  <a:lnTo>
                    <a:pt x="242" y="0"/>
                  </a:lnTo>
                  <a:lnTo>
                    <a:pt x="242" y="8"/>
                  </a:lnTo>
                  <a:lnTo>
                    <a:pt x="227" y="8"/>
                  </a:lnTo>
                  <a:lnTo>
                    <a:pt x="227" y="0"/>
                  </a:lnTo>
                  <a:close/>
                  <a:moveTo>
                    <a:pt x="249" y="0"/>
                  </a:moveTo>
                  <a:lnTo>
                    <a:pt x="264" y="0"/>
                  </a:lnTo>
                  <a:lnTo>
                    <a:pt x="264" y="8"/>
                  </a:lnTo>
                  <a:lnTo>
                    <a:pt x="249" y="8"/>
                  </a:lnTo>
                  <a:lnTo>
                    <a:pt x="249" y="0"/>
                  </a:lnTo>
                  <a:close/>
                  <a:moveTo>
                    <a:pt x="272" y="0"/>
                  </a:moveTo>
                  <a:lnTo>
                    <a:pt x="287" y="0"/>
                  </a:lnTo>
                  <a:lnTo>
                    <a:pt x="287" y="8"/>
                  </a:lnTo>
                  <a:lnTo>
                    <a:pt x="272" y="8"/>
                  </a:lnTo>
                  <a:lnTo>
                    <a:pt x="272" y="0"/>
                  </a:lnTo>
                  <a:close/>
                  <a:moveTo>
                    <a:pt x="295" y="0"/>
                  </a:moveTo>
                  <a:lnTo>
                    <a:pt x="309" y="0"/>
                  </a:lnTo>
                  <a:lnTo>
                    <a:pt x="309" y="8"/>
                  </a:lnTo>
                  <a:lnTo>
                    <a:pt x="295" y="8"/>
                  </a:lnTo>
                  <a:lnTo>
                    <a:pt x="295" y="0"/>
                  </a:lnTo>
                  <a:close/>
                  <a:moveTo>
                    <a:pt x="317" y="0"/>
                  </a:moveTo>
                  <a:lnTo>
                    <a:pt x="332" y="0"/>
                  </a:lnTo>
                  <a:lnTo>
                    <a:pt x="332" y="8"/>
                  </a:lnTo>
                  <a:lnTo>
                    <a:pt x="317" y="8"/>
                  </a:lnTo>
                  <a:lnTo>
                    <a:pt x="317" y="0"/>
                  </a:lnTo>
                  <a:close/>
                  <a:moveTo>
                    <a:pt x="340" y="0"/>
                  </a:moveTo>
                  <a:lnTo>
                    <a:pt x="355" y="0"/>
                  </a:lnTo>
                  <a:lnTo>
                    <a:pt x="355" y="8"/>
                  </a:lnTo>
                  <a:lnTo>
                    <a:pt x="340" y="8"/>
                  </a:lnTo>
                  <a:lnTo>
                    <a:pt x="340" y="0"/>
                  </a:lnTo>
                  <a:close/>
                  <a:moveTo>
                    <a:pt x="362" y="0"/>
                  </a:moveTo>
                  <a:lnTo>
                    <a:pt x="377" y="0"/>
                  </a:lnTo>
                  <a:lnTo>
                    <a:pt x="377" y="8"/>
                  </a:lnTo>
                  <a:lnTo>
                    <a:pt x="362" y="8"/>
                  </a:lnTo>
                  <a:lnTo>
                    <a:pt x="362" y="0"/>
                  </a:lnTo>
                  <a:close/>
                  <a:moveTo>
                    <a:pt x="385" y="0"/>
                  </a:moveTo>
                  <a:lnTo>
                    <a:pt x="400" y="0"/>
                  </a:lnTo>
                  <a:lnTo>
                    <a:pt x="400" y="8"/>
                  </a:lnTo>
                  <a:lnTo>
                    <a:pt x="385" y="8"/>
                  </a:lnTo>
                  <a:lnTo>
                    <a:pt x="385" y="0"/>
                  </a:lnTo>
                  <a:close/>
                  <a:moveTo>
                    <a:pt x="408" y="0"/>
                  </a:moveTo>
                  <a:lnTo>
                    <a:pt x="423" y="0"/>
                  </a:lnTo>
                  <a:lnTo>
                    <a:pt x="423" y="8"/>
                  </a:lnTo>
                  <a:lnTo>
                    <a:pt x="408" y="8"/>
                  </a:lnTo>
                  <a:lnTo>
                    <a:pt x="408" y="0"/>
                  </a:lnTo>
                  <a:close/>
                  <a:moveTo>
                    <a:pt x="430" y="0"/>
                  </a:moveTo>
                  <a:lnTo>
                    <a:pt x="445" y="0"/>
                  </a:lnTo>
                  <a:lnTo>
                    <a:pt x="445" y="8"/>
                  </a:lnTo>
                  <a:lnTo>
                    <a:pt x="430" y="8"/>
                  </a:lnTo>
                  <a:lnTo>
                    <a:pt x="430" y="0"/>
                  </a:lnTo>
                  <a:close/>
                  <a:moveTo>
                    <a:pt x="453" y="0"/>
                  </a:moveTo>
                  <a:lnTo>
                    <a:pt x="468" y="0"/>
                  </a:lnTo>
                  <a:lnTo>
                    <a:pt x="468" y="8"/>
                  </a:lnTo>
                  <a:lnTo>
                    <a:pt x="453" y="8"/>
                  </a:lnTo>
                  <a:lnTo>
                    <a:pt x="453" y="0"/>
                  </a:lnTo>
                  <a:close/>
                  <a:moveTo>
                    <a:pt x="476" y="0"/>
                  </a:moveTo>
                  <a:lnTo>
                    <a:pt x="491" y="0"/>
                  </a:lnTo>
                  <a:lnTo>
                    <a:pt x="491" y="8"/>
                  </a:lnTo>
                  <a:lnTo>
                    <a:pt x="476" y="8"/>
                  </a:lnTo>
                  <a:lnTo>
                    <a:pt x="476" y="0"/>
                  </a:lnTo>
                  <a:close/>
                  <a:moveTo>
                    <a:pt x="498" y="0"/>
                  </a:moveTo>
                  <a:lnTo>
                    <a:pt x="513" y="0"/>
                  </a:lnTo>
                  <a:lnTo>
                    <a:pt x="513" y="8"/>
                  </a:lnTo>
                  <a:lnTo>
                    <a:pt x="498" y="8"/>
                  </a:lnTo>
                  <a:lnTo>
                    <a:pt x="498" y="0"/>
                  </a:lnTo>
                  <a:close/>
                  <a:moveTo>
                    <a:pt x="521" y="0"/>
                  </a:moveTo>
                  <a:lnTo>
                    <a:pt x="536" y="0"/>
                  </a:lnTo>
                  <a:lnTo>
                    <a:pt x="536" y="8"/>
                  </a:lnTo>
                  <a:lnTo>
                    <a:pt x="521" y="8"/>
                  </a:lnTo>
                  <a:lnTo>
                    <a:pt x="521" y="0"/>
                  </a:lnTo>
                  <a:close/>
                  <a:moveTo>
                    <a:pt x="544" y="0"/>
                  </a:moveTo>
                  <a:lnTo>
                    <a:pt x="558" y="0"/>
                  </a:lnTo>
                  <a:lnTo>
                    <a:pt x="558" y="8"/>
                  </a:lnTo>
                  <a:lnTo>
                    <a:pt x="544" y="8"/>
                  </a:lnTo>
                  <a:lnTo>
                    <a:pt x="544" y="0"/>
                  </a:lnTo>
                  <a:close/>
                  <a:moveTo>
                    <a:pt x="566" y="0"/>
                  </a:moveTo>
                  <a:lnTo>
                    <a:pt x="581" y="0"/>
                  </a:lnTo>
                  <a:lnTo>
                    <a:pt x="581" y="8"/>
                  </a:lnTo>
                  <a:lnTo>
                    <a:pt x="566" y="8"/>
                  </a:lnTo>
                  <a:lnTo>
                    <a:pt x="566" y="0"/>
                  </a:lnTo>
                  <a:close/>
                  <a:moveTo>
                    <a:pt x="589" y="0"/>
                  </a:moveTo>
                  <a:lnTo>
                    <a:pt x="604" y="0"/>
                  </a:lnTo>
                  <a:lnTo>
                    <a:pt x="604" y="8"/>
                  </a:lnTo>
                  <a:lnTo>
                    <a:pt x="589" y="8"/>
                  </a:lnTo>
                  <a:lnTo>
                    <a:pt x="589" y="0"/>
                  </a:lnTo>
                  <a:close/>
                  <a:moveTo>
                    <a:pt x="611" y="0"/>
                  </a:moveTo>
                  <a:lnTo>
                    <a:pt x="626" y="0"/>
                  </a:lnTo>
                  <a:lnTo>
                    <a:pt x="626" y="8"/>
                  </a:lnTo>
                  <a:lnTo>
                    <a:pt x="611" y="8"/>
                  </a:lnTo>
                  <a:lnTo>
                    <a:pt x="611" y="0"/>
                  </a:lnTo>
                  <a:close/>
                  <a:moveTo>
                    <a:pt x="634" y="0"/>
                  </a:moveTo>
                  <a:lnTo>
                    <a:pt x="649" y="0"/>
                  </a:lnTo>
                  <a:lnTo>
                    <a:pt x="649" y="8"/>
                  </a:lnTo>
                  <a:lnTo>
                    <a:pt x="634" y="8"/>
                  </a:lnTo>
                  <a:lnTo>
                    <a:pt x="634" y="0"/>
                  </a:lnTo>
                  <a:close/>
                  <a:moveTo>
                    <a:pt x="657" y="0"/>
                  </a:moveTo>
                  <a:lnTo>
                    <a:pt x="672" y="0"/>
                  </a:lnTo>
                  <a:lnTo>
                    <a:pt x="672" y="8"/>
                  </a:lnTo>
                  <a:lnTo>
                    <a:pt x="657" y="8"/>
                  </a:lnTo>
                  <a:lnTo>
                    <a:pt x="657" y="0"/>
                  </a:lnTo>
                  <a:close/>
                  <a:moveTo>
                    <a:pt x="679" y="0"/>
                  </a:moveTo>
                  <a:lnTo>
                    <a:pt x="694" y="0"/>
                  </a:lnTo>
                  <a:lnTo>
                    <a:pt x="694" y="8"/>
                  </a:lnTo>
                  <a:lnTo>
                    <a:pt x="679" y="8"/>
                  </a:lnTo>
                  <a:lnTo>
                    <a:pt x="679" y="0"/>
                  </a:lnTo>
                  <a:close/>
                  <a:moveTo>
                    <a:pt x="702" y="0"/>
                  </a:moveTo>
                  <a:lnTo>
                    <a:pt x="717" y="0"/>
                  </a:lnTo>
                  <a:lnTo>
                    <a:pt x="717" y="8"/>
                  </a:lnTo>
                  <a:lnTo>
                    <a:pt x="702" y="8"/>
                  </a:lnTo>
                  <a:lnTo>
                    <a:pt x="702" y="0"/>
                  </a:lnTo>
                  <a:close/>
                  <a:moveTo>
                    <a:pt x="725" y="0"/>
                  </a:moveTo>
                  <a:lnTo>
                    <a:pt x="739" y="0"/>
                  </a:lnTo>
                  <a:lnTo>
                    <a:pt x="739" y="8"/>
                  </a:lnTo>
                  <a:lnTo>
                    <a:pt x="725" y="8"/>
                  </a:lnTo>
                  <a:lnTo>
                    <a:pt x="725" y="0"/>
                  </a:lnTo>
                  <a:close/>
                  <a:moveTo>
                    <a:pt x="747" y="0"/>
                  </a:moveTo>
                  <a:lnTo>
                    <a:pt x="762" y="0"/>
                  </a:lnTo>
                  <a:lnTo>
                    <a:pt x="762" y="8"/>
                  </a:lnTo>
                  <a:lnTo>
                    <a:pt x="747" y="8"/>
                  </a:lnTo>
                  <a:lnTo>
                    <a:pt x="747" y="0"/>
                  </a:lnTo>
                  <a:close/>
                  <a:moveTo>
                    <a:pt x="770" y="0"/>
                  </a:moveTo>
                  <a:lnTo>
                    <a:pt x="785" y="0"/>
                  </a:lnTo>
                  <a:lnTo>
                    <a:pt x="785" y="8"/>
                  </a:lnTo>
                  <a:lnTo>
                    <a:pt x="770" y="8"/>
                  </a:lnTo>
                  <a:lnTo>
                    <a:pt x="770" y="0"/>
                  </a:lnTo>
                  <a:close/>
                  <a:moveTo>
                    <a:pt x="793" y="0"/>
                  </a:moveTo>
                  <a:lnTo>
                    <a:pt x="807" y="0"/>
                  </a:lnTo>
                  <a:lnTo>
                    <a:pt x="807" y="8"/>
                  </a:lnTo>
                  <a:lnTo>
                    <a:pt x="793" y="8"/>
                  </a:lnTo>
                  <a:lnTo>
                    <a:pt x="793" y="0"/>
                  </a:lnTo>
                  <a:close/>
                  <a:moveTo>
                    <a:pt x="815" y="0"/>
                  </a:moveTo>
                  <a:lnTo>
                    <a:pt x="830" y="0"/>
                  </a:lnTo>
                  <a:lnTo>
                    <a:pt x="830" y="8"/>
                  </a:lnTo>
                  <a:lnTo>
                    <a:pt x="815" y="8"/>
                  </a:lnTo>
                  <a:lnTo>
                    <a:pt x="815" y="0"/>
                  </a:lnTo>
                  <a:close/>
                  <a:moveTo>
                    <a:pt x="838" y="0"/>
                  </a:moveTo>
                  <a:lnTo>
                    <a:pt x="853" y="0"/>
                  </a:lnTo>
                  <a:lnTo>
                    <a:pt x="853" y="8"/>
                  </a:lnTo>
                  <a:lnTo>
                    <a:pt x="838" y="8"/>
                  </a:lnTo>
                  <a:lnTo>
                    <a:pt x="838" y="0"/>
                  </a:lnTo>
                  <a:close/>
                  <a:moveTo>
                    <a:pt x="860" y="0"/>
                  </a:moveTo>
                  <a:lnTo>
                    <a:pt x="875" y="0"/>
                  </a:lnTo>
                  <a:lnTo>
                    <a:pt x="875" y="8"/>
                  </a:lnTo>
                  <a:lnTo>
                    <a:pt x="860" y="8"/>
                  </a:lnTo>
                  <a:lnTo>
                    <a:pt x="860" y="0"/>
                  </a:lnTo>
                  <a:close/>
                  <a:moveTo>
                    <a:pt x="883" y="0"/>
                  </a:moveTo>
                  <a:lnTo>
                    <a:pt x="898" y="0"/>
                  </a:lnTo>
                  <a:lnTo>
                    <a:pt x="898" y="8"/>
                  </a:lnTo>
                  <a:lnTo>
                    <a:pt x="883" y="8"/>
                  </a:lnTo>
                  <a:lnTo>
                    <a:pt x="883" y="0"/>
                  </a:lnTo>
                  <a:close/>
                  <a:moveTo>
                    <a:pt x="906" y="0"/>
                  </a:moveTo>
                  <a:lnTo>
                    <a:pt x="921" y="0"/>
                  </a:lnTo>
                  <a:lnTo>
                    <a:pt x="921" y="8"/>
                  </a:lnTo>
                  <a:lnTo>
                    <a:pt x="906" y="8"/>
                  </a:lnTo>
                  <a:lnTo>
                    <a:pt x="906" y="0"/>
                  </a:lnTo>
                  <a:close/>
                  <a:moveTo>
                    <a:pt x="928" y="0"/>
                  </a:moveTo>
                  <a:lnTo>
                    <a:pt x="943" y="0"/>
                  </a:lnTo>
                  <a:lnTo>
                    <a:pt x="943" y="8"/>
                  </a:lnTo>
                  <a:lnTo>
                    <a:pt x="928" y="8"/>
                  </a:lnTo>
                  <a:lnTo>
                    <a:pt x="928" y="0"/>
                  </a:lnTo>
                  <a:close/>
                  <a:moveTo>
                    <a:pt x="951" y="0"/>
                  </a:moveTo>
                  <a:lnTo>
                    <a:pt x="966" y="0"/>
                  </a:lnTo>
                  <a:lnTo>
                    <a:pt x="966" y="8"/>
                  </a:lnTo>
                  <a:lnTo>
                    <a:pt x="951" y="8"/>
                  </a:lnTo>
                  <a:lnTo>
                    <a:pt x="951" y="0"/>
                  </a:lnTo>
                  <a:close/>
                  <a:moveTo>
                    <a:pt x="974" y="0"/>
                  </a:moveTo>
                  <a:lnTo>
                    <a:pt x="988" y="0"/>
                  </a:lnTo>
                  <a:lnTo>
                    <a:pt x="988" y="8"/>
                  </a:lnTo>
                  <a:lnTo>
                    <a:pt x="974" y="8"/>
                  </a:lnTo>
                  <a:lnTo>
                    <a:pt x="974" y="0"/>
                  </a:lnTo>
                  <a:close/>
                  <a:moveTo>
                    <a:pt x="996" y="0"/>
                  </a:moveTo>
                  <a:lnTo>
                    <a:pt x="1011" y="0"/>
                  </a:lnTo>
                  <a:lnTo>
                    <a:pt x="1011" y="8"/>
                  </a:lnTo>
                  <a:lnTo>
                    <a:pt x="996" y="8"/>
                  </a:lnTo>
                  <a:lnTo>
                    <a:pt x="996" y="0"/>
                  </a:lnTo>
                  <a:close/>
                  <a:moveTo>
                    <a:pt x="1019" y="0"/>
                  </a:moveTo>
                  <a:lnTo>
                    <a:pt x="1034" y="0"/>
                  </a:lnTo>
                  <a:lnTo>
                    <a:pt x="1034" y="8"/>
                  </a:lnTo>
                  <a:lnTo>
                    <a:pt x="1019" y="8"/>
                  </a:lnTo>
                  <a:lnTo>
                    <a:pt x="1019" y="0"/>
                  </a:lnTo>
                  <a:close/>
                  <a:moveTo>
                    <a:pt x="1042" y="0"/>
                  </a:moveTo>
                  <a:lnTo>
                    <a:pt x="1056" y="0"/>
                  </a:lnTo>
                  <a:lnTo>
                    <a:pt x="1056" y="8"/>
                  </a:lnTo>
                  <a:lnTo>
                    <a:pt x="1042" y="8"/>
                  </a:lnTo>
                  <a:lnTo>
                    <a:pt x="1042" y="0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7" name="Rectangle 12"/>
            <p:cNvSpPr>
              <a:spLocks noChangeArrowheads="1"/>
            </p:cNvSpPr>
            <p:nvPr/>
          </p:nvSpPr>
          <p:spPr bwMode="auto">
            <a:xfrm>
              <a:off x="1700213" y="4370388"/>
              <a:ext cx="628650" cy="233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Type : 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8" name="Rectangle 13"/>
            <p:cNvSpPr>
              <a:spLocks noChangeArrowheads="1"/>
            </p:cNvSpPr>
            <p:nvPr/>
          </p:nvSpPr>
          <p:spPr bwMode="auto">
            <a:xfrm>
              <a:off x="2212975" y="4370388"/>
              <a:ext cx="269875" cy="233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Arial" panose="020B0604020202020204" pitchFamily="34" charset="0"/>
                </a:rPr>
                <a:t>int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9" name="Rectangle 14"/>
            <p:cNvSpPr>
              <a:spLocks noChangeArrowheads="1"/>
            </p:cNvSpPr>
            <p:nvPr/>
          </p:nvSpPr>
          <p:spPr bwMode="auto">
            <a:xfrm>
              <a:off x="1665183" y="4605338"/>
              <a:ext cx="739433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Value : 40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0" name="Freeform 15"/>
            <p:cNvSpPr>
              <a:spLocks noEditPoints="1"/>
            </p:cNvSpPr>
            <p:nvPr/>
          </p:nvSpPr>
          <p:spPr bwMode="auto">
            <a:xfrm>
              <a:off x="1150938" y="4579938"/>
              <a:ext cx="1676400" cy="11112"/>
            </a:xfrm>
            <a:custGeom>
              <a:avLst/>
              <a:gdLst>
                <a:gd name="T0" fmla="*/ 0 w 1056"/>
                <a:gd name="T1" fmla="*/ 7 h 7"/>
                <a:gd name="T2" fmla="*/ 38 w 1056"/>
                <a:gd name="T3" fmla="*/ 7 h 7"/>
                <a:gd name="T4" fmla="*/ 60 w 1056"/>
                <a:gd name="T5" fmla="*/ 0 h 7"/>
                <a:gd name="T6" fmla="*/ 68 w 1056"/>
                <a:gd name="T7" fmla="*/ 0 h 7"/>
                <a:gd name="T8" fmla="*/ 68 w 1056"/>
                <a:gd name="T9" fmla="*/ 0 h 7"/>
                <a:gd name="T10" fmla="*/ 91 w 1056"/>
                <a:gd name="T11" fmla="*/ 7 h 7"/>
                <a:gd name="T12" fmla="*/ 128 w 1056"/>
                <a:gd name="T13" fmla="*/ 7 h 7"/>
                <a:gd name="T14" fmla="*/ 151 w 1056"/>
                <a:gd name="T15" fmla="*/ 0 h 7"/>
                <a:gd name="T16" fmla="*/ 159 w 1056"/>
                <a:gd name="T17" fmla="*/ 0 h 7"/>
                <a:gd name="T18" fmla="*/ 159 w 1056"/>
                <a:gd name="T19" fmla="*/ 0 h 7"/>
                <a:gd name="T20" fmla="*/ 181 w 1056"/>
                <a:gd name="T21" fmla="*/ 7 h 7"/>
                <a:gd name="T22" fmla="*/ 219 w 1056"/>
                <a:gd name="T23" fmla="*/ 7 h 7"/>
                <a:gd name="T24" fmla="*/ 242 w 1056"/>
                <a:gd name="T25" fmla="*/ 0 h 7"/>
                <a:gd name="T26" fmla="*/ 249 w 1056"/>
                <a:gd name="T27" fmla="*/ 0 h 7"/>
                <a:gd name="T28" fmla="*/ 249 w 1056"/>
                <a:gd name="T29" fmla="*/ 0 h 7"/>
                <a:gd name="T30" fmla="*/ 272 w 1056"/>
                <a:gd name="T31" fmla="*/ 7 h 7"/>
                <a:gd name="T32" fmla="*/ 309 w 1056"/>
                <a:gd name="T33" fmla="*/ 7 h 7"/>
                <a:gd name="T34" fmla="*/ 332 w 1056"/>
                <a:gd name="T35" fmla="*/ 0 h 7"/>
                <a:gd name="T36" fmla="*/ 340 w 1056"/>
                <a:gd name="T37" fmla="*/ 0 h 7"/>
                <a:gd name="T38" fmla="*/ 340 w 1056"/>
                <a:gd name="T39" fmla="*/ 0 h 7"/>
                <a:gd name="T40" fmla="*/ 362 w 1056"/>
                <a:gd name="T41" fmla="*/ 7 h 7"/>
                <a:gd name="T42" fmla="*/ 400 w 1056"/>
                <a:gd name="T43" fmla="*/ 7 h 7"/>
                <a:gd name="T44" fmla="*/ 423 w 1056"/>
                <a:gd name="T45" fmla="*/ 0 h 7"/>
                <a:gd name="T46" fmla="*/ 430 w 1056"/>
                <a:gd name="T47" fmla="*/ 0 h 7"/>
                <a:gd name="T48" fmla="*/ 430 w 1056"/>
                <a:gd name="T49" fmla="*/ 0 h 7"/>
                <a:gd name="T50" fmla="*/ 453 w 1056"/>
                <a:gd name="T51" fmla="*/ 7 h 7"/>
                <a:gd name="T52" fmla="*/ 491 w 1056"/>
                <a:gd name="T53" fmla="*/ 7 h 7"/>
                <a:gd name="T54" fmla="*/ 513 w 1056"/>
                <a:gd name="T55" fmla="*/ 0 h 7"/>
                <a:gd name="T56" fmla="*/ 521 w 1056"/>
                <a:gd name="T57" fmla="*/ 0 h 7"/>
                <a:gd name="T58" fmla="*/ 521 w 1056"/>
                <a:gd name="T59" fmla="*/ 0 h 7"/>
                <a:gd name="T60" fmla="*/ 544 w 1056"/>
                <a:gd name="T61" fmla="*/ 7 h 7"/>
                <a:gd name="T62" fmla="*/ 581 w 1056"/>
                <a:gd name="T63" fmla="*/ 7 h 7"/>
                <a:gd name="T64" fmla="*/ 604 w 1056"/>
                <a:gd name="T65" fmla="*/ 0 h 7"/>
                <a:gd name="T66" fmla="*/ 611 w 1056"/>
                <a:gd name="T67" fmla="*/ 0 h 7"/>
                <a:gd name="T68" fmla="*/ 611 w 1056"/>
                <a:gd name="T69" fmla="*/ 0 h 7"/>
                <a:gd name="T70" fmla="*/ 634 w 1056"/>
                <a:gd name="T71" fmla="*/ 7 h 7"/>
                <a:gd name="T72" fmla="*/ 672 w 1056"/>
                <a:gd name="T73" fmla="*/ 7 h 7"/>
                <a:gd name="T74" fmla="*/ 694 w 1056"/>
                <a:gd name="T75" fmla="*/ 0 h 7"/>
                <a:gd name="T76" fmla="*/ 702 w 1056"/>
                <a:gd name="T77" fmla="*/ 0 h 7"/>
                <a:gd name="T78" fmla="*/ 702 w 1056"/>
                <a:gd name="T79" fmla="*/ 0 h 7"/>
                <a:gd name="T80" fmla="*/ 725 w 1056"/>
                <a:gd name="T81" fmla="*/ 7 h 7"/>
                <a:gd name="T82" fmla="*/ 762 w 1056"/>
                <a:gd name="T83" fmla="*/ 7 h 7"/>
                <a:gd name="T84" fmla="*/ 785 w 1056"/>
                <a:gd name="T85" fmla="*/ 0 h 7"/>
                <a:gd name="T86" fmla="*/ 793 w 1056"/>
                <a:gd name="T87" fmla="*/ 0 h 7"/>
                <a:gd name="T88" fmla="*/ 793 w 1056"/>
                <a:gd name="T89" fmla="*/ 0 h 7"/>
                <a:gd name="T90" fmla="*/ 815 w 1056"/>
                <a:gd name="T91" fmla="*/ 7 h 7"/>
                <a:gd name="T92" fmla="*/ 853 w 1056"/>
                <a:gd name="T93" fmla="*/ 7 h 7"/>
                <a:gd name="T94" fmla="*/ 875 w 1056"/>
                <a:gd name="T95" fmla="*/ 0 h 7"/>
                <a:gd name="T96" fmla="*/ 883 w 1056"/>
                <a:gd name="T97" fmla="*/ 0 h 7"/>
                <a:gd name="T98" fmla="*/ 883 w 1056"/>
                <a:gd name="T99" fmla="*/ 0 h 7"/>
                <a:gd name="T100" fmla="*/ 906 w 1056"/>
                <a:gd name="T101" fmla="*/ 7 h 7"/>
                <a:gd name="T102" fmla="*/ 943 w 1056"/>
                <a:gd name="T103" fmla="*/ 7 h 7"/>
                <a:gd name="T104" fmla="*/ 966 w 1056"/>
                <a:gd name="T105" fmla="*/ 0 h 7"/>
                <a:gd name="T106" fmla="*/ 974 w 1056"/>
                <a:gd name="T107" fmla="*/ 0 h 7"/>
                <a:gd name="T108" fmla="*/ 974 w 1056"/>
                <a:gd name="T109" fmla="*/ 0 h 7"/>
                <a:gd name="T110" fmla="*/ 996 w 1056"/>
                <a:gd name="T111" fmla="*/ 7 h 7"/>
                <a:gd name="T112" fmla="*/ 1034 w 1056"/>
                <a:gd name="T113" fmla="*/ 7 h 7"/>
                <a:gd name="T114" fmla="*/ 1056 w 1056"/>
                <a:gd name="T11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056" h="7">
                  <a:moveTo>
                    <a:pt x="0" y="0"/>
                  </a:moveTo>
                  <a:lnTo>
                    <a:pt x="15" y="0"/>
                  </a:lnTo>
                  <a:lnTo>
                    <a:pt x="15" y="7"/>
                  </a:lnTo>
                  <a:lnTo>
                    <a:pt x="0" y="7"/>
                  </a:lnTo>
                  <a:lnTo>
                    <a:pt x="0" y="0"/>
                  </a:lnTo>
                  <a:close/>
                  <a:moveTo>
                    <a:pt x="23" y="0"/>
                  </a:moveTo>
                  <a:lnTo>
                    <a:pt x="38" y="0"/>
                  </a:lnTo>
                  <a:lnTo>
                    <a:pt x="38" y="7"/>
                  </a:lnTo>
                  <a:lnTo>
                    <a:pt x="23" y="7"/>
                  </a:lnTo>
                  <a:lnTo>
                    <a:pt x="23" y="0"/>
                  </a:lnTo>
                  <a:close/>
                  <a:moveTo>
                    <a:pt x="46" y="0"/>
                  </a:moveTo>
                  <a:lnTo>
                    <a:pt x="60" y="0"/>
                  </a:lnTo>
                  <a:lnTo>
                    <a:pt x="60" y="7"/>
                  </a:lnTo>
                  <a:lnTo>
                    <a:pt x="46" y="7"/>
                  </a:lnTo>
                  <a:lnTo>
                    <a:pt x="46" y="0"/>
                  </a:lnTo>
                  <a:close/>
                  <a:moveTo>
                    <a:pt x="68" y="0"/>
                  </a:moveTo>
                  <a:lnTo>
                    <a:pt x="83" y="0"/>
                  </a:lnTo>
                  <a:lnTo>
                    <a:pt x="83" y="7"/>
                  </a:lnTo>
                  <a:lnTo>
                    <a:pt x="68" y="7"/>
                  </a:lnTo>
                  <a:lnTo>
                    <a:pt x="68" y="0"/>
                  </a:lnTo>
                  <a:close/>
                  <a:moveTo>
                    <a:pt x="91" y="0"/>
                  </a:moveTo>
                  <a:lnTo>
                    <a:pt x="106" y="0"/>
                  </a:lnTo>
                  <a:lnTo>
                    <a:pt x="106" y="7"/>
                  </a:lnTo>
                  <a:lnTo>
                    <a:pt x="91" y="7"/>
                  </a:lnTo>
                  <a:lnTo>
                    <a:pt x="91" y="0"/>
                  </a:lnTo>
                  <a:close/>
                  <a:moveTo>
                    <a:pt x="113" y="0"/>
                  </a:moveTo>
                  <a:lnTo>
                    <a:pt x="128" y="0"/>
                  </a:lnTo>
                  <a:lnTo>
                    <a:pt x="128" y="7"/>
                  </a:lnTo>
                  <a:lnTo>
                    <a:pt x="113" y="7"/>
                  </a:lnTo>
                  <a:lnTo>
                    <a:pt x="113" y="0"/>
                  </a:lnTo>
                  <a:close/>
                  <a:moveTo>
                    <a:pt x="136" y="0"/>
                  </a:moveTo>
                  <a:lnTo>
                    <a:pt x="151" y="0"/>
                  </a:lnTo>
                  <a:lnTo>
                    <a:pt x="151" y="7"/>
                  </a:lnTo>
                  <a:lnTo>
                    <a:pt x="136" y="7"/>
                  </a:lnTo>
                  <a:lnTo>
                    <a:pt x="136" y="0"/>
                  </a:lnTo>
                  <a:close/>
                  <a:moveTo>
                    <a:pt x="159" y="0"/>
                  </a:moveTo>
                  <a:lnTo>
                    <a:pt x="174" y="0"/>
                  </a:lnTo>
                  <a:lnTo>
                    <a:pt x="174" y="7"/>
                  </a:lnTo>
                  <a:lnTo>
                    <a:pt x="159" y="7"/>
                  </a:lnTo>
                  <a:lnTo>
                    <a:pt x="159" y="0"/>
                  </a:lnTo>
                  <a:close/>
                  <a:moveTo>
                    <a:pt x="181" y="0"/>
                  </a:moveTo>
                  <a:lnTo>
                    <a:pt x="196" y="0"/>
                  </a:lnTo>
                  <a:lnTo>
                    <a:pt x="196" y="7"/>
                  </a:lnTo>
                  <a:lnTo>
                    <a:pt x="181" y="7"/>
                  </a:lnTo>
                  <a:lnTo>
                    <a:pt x="181" y="0"/>
                  </a:lnTo>
                  <a:close/>
                  <a:moveTo>
                    <a:pt x="204" y="0"/>
                  </a:moveTo>
                  <a:lnTo>
                    <a:pt x="219" y="0"/>
                  </a:lnTo>
                  <a:lnTo>
                    <a:pt x="219" y="7"/>
                  </a:lnTo>
                  <a:lnTo>
                    <a:pt x="204" y="7"/>
                  </a:lnTo>
                  <a:lnTo>
                    <a:pt x="204" y="0"/>
                  </a:lnTo>
                  <a:close/>
                  <a:moveTo>
                    <a:pt x="227" y="0"/>
                  </a:moveTo>
                  <a:lnTo>
                    <a:pt x="242" y="0"/>
                  </a:lnTo>
                  <a:lnTo>
                    <a:pt x="242" y="7"/>
                  </a:lnTo>
                  <a:lnTo>
                    <a:pt x="227" y="7"/>
                  </a:lnTo>
                  <a:lnTo>
                    <a:pt x="227" y="0"/>
                  </a:lnTo>
                  <a:close/>
                  <a:moveTo>
                    <a:pt x="249" y="0"/>
                  </a:moveTo>
                  <a:lnTo>
                    <a:pt x="264" y="0"/>
                  </a:lnTo>
                  <a:lnTo>
                    <a:pt x="264" y="7"/>
                  </a:lnTo>
                  <a:lnTo>
                    <a:pt x="249" y="7"/>
                  </a:lnTo>
                  <a:lnTo>
                    <a:pt x="249" y="0"/>
                  </a:lnTo>
                  <a:close/>
                  <a:moveTo>
                    <a:pt x="272" y="0"/>
                  </a:moveTo>
                  <a:lnTo>
                    <a:pt x="287" y="0"/>
                  </a:lnTo>
                  <a:lnTo>
                    <a:pt x="287" y="7"/>
                  </a:lnTo>
                  <a:lnTo>
                    <a:pt x="272" y="7"/>
                  </a:lnTo>
                  <a:lnTo>
                    <a:pt x="272" y="0"/>
                  </a:lnTo>
                  <a:close/>
                  <a:moveTo>
                    <a:pt x="295" y="0"/>
                  </a:moveTo>
                  <a:lnTo>
                    <a:pt x="309" y="0"/>
                  </a:lnTo>
                  <a:lnTo>
                    <a:pt x="309" y="7"/>
                  </a:lnTo>
                  <a:lnTo>
                    <a:pt x="295" y="7"/>
                  </a:lnTo>
                  <a:lnTo>
                    <a:pt x="295" y="0"/>
                  </a:lnTo>
                  <a:close/>
                  <a:moveTo>
                    <a:pt x="317" y="0"/>
                  </a:moveTo>
                  <a:lnTo>
                    <a:pt x="332" y="0"/>
                  </a:lnTo>
                  <a:lnTo>
                    <a:pt x="332" y="7"/>
                  </a:lnTo>
                  <a:lnTo>
                    <a:pt x="317" y="7"/>
                  </a:lnTo>
                  <a:lnTo>
                    <a:pt x="317" y="0"/>
                  </a:lnTo>
                  <a:close/>
                  <a:moveTo>
                    <a:pt x="340" y="0"/>
                  </a:moveTo>
                  <a:lnTo>
                    <a:pt x="355" y="0"/>
                  </a:lnTo>
                  <a:lnTo>
                    <a:pt x="355" y="7"/>
                  </a:lnTo>
                  <a:lnTo>
                    <a:pt x="340" y="7"/>
                  </a:lnTo>
                  <a:lnTo>
                    <a:pt x="340" y="0"/>
                  </a:lnTo>
                  <a:close/>
                  <a:moveTo>
                    <a:pt x="362" y="0"/>
                  </a:moveTo>
                  <a:lnTo>
                    <a:pt x="377" y="0"/>
                  </a:lnTo>
                  <a:lnTo>
                    <a:pt x="377" y="7"/>
                  </a:lnTo>
                  <a:lnTo>
                    <a:pt x="362" y="7"/>
                  </a:lnTo>
                  <a:lnTo>
                    <a:pt x="362" y="0"/>
                  </a:lnTo>
                  <a:close/>
                  <a:moveTo>
                    <a:pt x="385" y="0"/>
                  </a:moveTo>
                  <a:lnTo>
                    <a:pt x="400" y="0"/>
                  </a:lnTo>
                  <a:lnTo>
                    <a:pt x="400" y="7"/>
                  </a:lnTo>
                  <a:lnTo>
                    <a:pt x="385" y="7"/>
                  </a:lnTo>
                  <a:lnTo>
                    <a:pt x="385" y="0"/>
                  </a:lnTo>
                  <a:close/>
                  <a:moveTo>
                    <a:pt x="408" y="0"/>
                  </a:moveTo>
                  <a:lnTo>
                    <a:pt x="423" y="0"/>
                  </a:lnTo>
                  <a:lnTo>
                    <a:pt x="423" y="7"/>
                  </a:lnTo>
                  <a:lnTo>
                    <a:pt x="408" y="7"/>
                  </a:lnTo>
                  <a:lnTo>
                    <a:pt x="408" y="0"/>
                  </a:lnTo>
                  <a:close/>
                  <a:moveTo>
                    <a:pt x="430" y="0"/>
                  </a:moveTo>
                  <a:lnTo>
                    <a:pt x="445" y="0"/>
                  </a:lnTo>
                  <a:lnTo>
                    <a:pt x="445" y="7"/>
                  </a:lnTo>
                  <a:lnTo>
                    <a:pt x="430" y="7"/>
                  </a:lnTo>
                  <a:lnTo>
                    <a:pt x="430" y="0"/>
                  </a:lnTo>
                  <a:close/>
                  <a:moveTo>
                    <a:pt x="453" y="0"/>
                  </a:moveTo>
                  <a:lnTo>
                    <a:pt x="468" y="0"/>
                  </a:lnTo>
                  <a:lnTo>
                    <a:pt x="468" y="7"/>
                  </a:lnTo>
                  <a:lnTo>
                    <a:pt x="453" y="7"/>
                  </a:lnTo>
                  <a:lnTo>
                    <a:pt x="453" y="0"/>
                  </a:lnTo>
                  <a:close/>
                  <a:moveTo>
                    <a:pt x="476" y="0"/>
                  </a:moveTo>
                  <a:lnTo>
                    <a:pt x="491" y="0"/>
                  </a:lnTo>
                  <a:lnTo>
                    <a:pt x="491" y="7"/>
                  </a:lnTo>
                  <a:lnTo>
                    <a:pt x="476" y="7"/>
                  </a:lnTo>
                  <a:lnTo>
                    <a:pt x="476" y="0"/>
                  </a:lnTo>
                  <a:close/>
                  <a:moveTo>
                    <a:pt x="498" y="0"/>
                  </a:moveTo>
                  <a:lnTo>
                    <a:pt x="513" y="0"/>
                  </a:lnTo>
                  <a:lnTo>
                    <a:pt x="513" y="7"/>
                  </a:lnTo>
                  <a:lnTo>
                    <a:pt x="498" y="7"/>
                  </a:lnTo>
                  <a:lnTo>
                    <a:pt x="498" y="0"/>
                  </a:lnTo>
                  <a:close/>
                  <a:moveTo>
                    <a:pt x="521" y="0"/>
                  </a:moveTo>
                  <a:lnTo>
                    <a:pt x="536" y="0"/>
                  </a:lnTo>
                  <a:lnTo>
                    <a:pt x="536" y="7"/>
                  </a:lnTo>
                  <a:lnTo>
                    <a:pt x="521" y="7"/>
                  </a:lnTo>
                  <a:lnTo>
                    <a:pt x="521" y="0"/>
                  </a:lnTo>
                  <a:close/>
                  <a:moveTo>
                    <a:pt x="544" y="0"/>
                  </a:moveTo>
                  <a:lnTo>
                    <a:pt x="558" y="0"/>
                  </a:lnTo>
                  <a:lnTo>
                    <a:pt x="558" y="7"/>
                  </a:lnTo>
                  <a:lnTo>
                    <a:pt x="544" y="7"/>
                  </a:lnTo>
                  <a:lnTo>
                    <a:pt x="544" y="0"/>
                  </a:lnTo>
                  <a:close/>
                  <a:moveTo>
                    <a:pt x="566" y="0"/>
                  </a:moveTo>
                  <a:lnTo>
                    <a:pt x="581" y="0"/>
                  </a:lnTo>
                  <a:lnTo>
                    <a:pt x="581" y="7"/>
                  </a:lnTo>
                  <a:lnTo>
                    <a:pt x="566" y="7"/>
                  </a:lnTo>
                  <a:lnTo>
                    <a:pt x="566" y="0"/>
                  </a:lnTo>
                  <a:close/>
                  <a:moveTo>
                    <a:pt x="589" y="0"/>
                  </a:moveTo>
                  <a:lnTo>
                    <a:pt x="604" y="0"/>
                  </a:lnTo>
                  <a:lnTo>
                    <a:pt x="604" y="7"/>
                  </a:lnTo>
                  <a:lnTo>
                    <a:pt x="589" y="7"/>
                  </a:lnTo>
                  <a:lnTo>
                    <a:pt x="589" y="0"/>
                  </a:lnTo>
                  <a:close/>
                  <a:moveTo>
                    <a:pt x="611" y="0"/>
                  </a:moveTo>
                  <a:lnTo>
                    <a:pt x="626" y="0"/>
                  </a:lnTo>
                  <a:lnTo>
                    <a:pt x="626" y="7"/>
                  </a:lnTo>
                  <a:lnTo>
                    <a:pt x="611" y="7"/>
                  </a:lnTo>
                  <a:lnTo>
                    <a:pt x="611" y="0"/>
                  </a:lnTo>
                  <a:close/>
                  <a:moveTo>
                    <a:pt x="634" y="0"/>
                  </a:moveTo>
                  <a:lnTo>
                    <a:pt x="649" y="0"/>
                  </a:lnTo>
                  <a:lnTo>
                    <a:pt x="649" y="7"/>
                  </a:lnTo>
                  <a:lnTo>
                    <a:pt x="634" y="7"/>
                  </a:lnTo>
                  <a:lnTo>
                    <a:pt x="634" y="0"/>
                  </a:lnTo>
                  <a:close/>
                  <a:moveTo>
                    <a:pt x="657" y="0"/>
                  </a:moveTo>
                  <a:lnTo>
                    <a:pt x="672" y="0"/>
                  </a:lnTo>
                  <a:lnTo>
                    <a:pt x="672" y="7"/>
                  </a:lnTo>
                  <a:lnTo>
                    <a:pt x="657" y="7"/>
                  </a:lnTo>
                  <a:lnTo>
                    <a:pt x="657" y="0"/>
                  </a:lnTo>
                  <a:close/>
                  <a:moveTo>
                    <a:pt x="679" y="0"/>
                  </a:moveTo>
                  <a:lnTo>
                    <a:pt x="694" y="0"/>
                  </a:lnTo>
                  <a:lnTo>
                    <a:pt x="694" y="7"/>
                  </a:lnTo>
                  <a:lnTo>
                    <a:pt x="679" y="7"/>
                  </a:lnTo>
                  <a:lnTo>
                    <a:pt x="679" y="0"/>
                  </a:lnTo>
                  <a:close/>
                  <a:moveTo>
                    <a:pt x="702" y="0"/>
                  </a:moveTo>
                  <a:lnTo>
                    <a:pt x="717" y="0"/>
                  </a:lnTo>
                  <a:lnTo>
                    <a:pt x="717" y="7"/>
                  </a:lnTo>
                  <a:lnTo>
                    <a:pt x="702" y="7"/>
                  </a:lnTo>
                  <a:lnTo>
                    <a:pt x="702" y="0"/>
                  </a:lnTo>
                  <a:close/>
                  <a:moveTo>
                    <a:pt x="725" y="0"/>
                  </a:moveTo>
                  <a:lnTo>
                    <a:pt x="739" y="0"/>
                  </a:lnTo>
                  <a:lnTo>
                    <a:pt x="739" y="7"/>
                  </a:lnTo>
                  <a:lnTo>
                    <a:pt x="725" y="7"/>
                  </a:lnTo>
                  <a:lnTo>
                    <a:pt x="725" y="0"/>
                  </a:lnTo>
                  <a:close/>
                  <a:moveTo>
                    <a:pt x="747" y="0"/>
                  </a:moveTo>
                  <a:lnTo>
                    <a:pt x="762" y="0"/>
                  </a:lnTo>
                  <a:lnTo>
                    <a:pt x="762" y="7"/>
                  </a:lnTo>
                  <a:lnTo>
                    <a:pt x="747" y="7"/>
                  </a:lnTo>
                  <a:lnTo>
                    <a:pt x="747" y="0"/>
                  </a:lnTo>
                  <a:close/>
                  <a:moveTo>
                    <a:pt x="770" y="0"/>
                  </a:moveTo>
                  <a:lnTo>
                    <a:pt x="785" y="0"/>
                  </a:lnTo>
                  <a:lnTo>
                    <a:pt x="785" y="7"/>
                  </a:lnTo>
                  <a:lnTo>
                    <a:pt x="770" y="7"/>
                  </a:lnTo>
                  <a:lnTo>
                    <a:pt x="770" y="0"/>
                  </a:lnTo>
                  <a:close/>
                  <a:moveTo>
                    <a:pt x="793" y="0"/>
                  </a:moveTo>
                  <a:lnTo>
                    <a:pt x="807" y="0"/>
                  </a:lnTo>
                  <a:lnTo>
                    <a:pt x="807" y="7"/>
                  </a:lnTo>
                  <a:lnTo>
                    <a:pt x="793" y="7"/>
                  </a:lnTo>
                  <a:lnTo>
                    <a:pt x="793" y="0"/>
                  </a:lnTo>
                  <a:close/>
                  <a:moveTo>
                    <a:pt x="815" y="0"/>
                  </a:moveTo>
                  <a:lnTo>
                    <a:pt x="830" y="0"/>
                  </a:lnTo>
                  <a:lnTo>
                    <a:pt x="830" y="7"/>
                  </a:lnTo>
                  <a:lnTo>
                    <a:pt x="815" y="7"/>
                  </a:lnTo>
                  <a:lnTo>
                    <a:pt x="815" y="0"/>
                  </a:lnTo>
                  <a:close/>
                  <a:moveTo>
                    <a:pt x="838" y="0"/>
                  </a:moveTo>
                  <a:lnTo>
                    <a:pt x="853" y="0"/>
                  </a:lnTo>
                  <a:lnTo>
                    <a:pt x="853" y="7"/>
                  </a:lnTo>
                  <a:lnTo>
                    <a:pt x="838" y="7"/>
                  </a:lnTo>
                  <a:lnTo>
                    <a:pt x="838" y="0"/>
                  </a:lnTo>
                  <a:close/>
                  <a:moveTo>
                    <a:pt x="860" y="0"/>
                  </a:moveTo>
                  <a:lnTo>
                    <a:pt x="875" y="0"/>
                  </a:lnTo>
                  <a:lnTo>
                    <a:pt x="875" y="7"/>
                  </a:lnTo>
                  <a:lnTo>
                    <a:pt x="860" y="7"/>
                  </a:lnTo>
                  <a:lnTo>
                    <a:pt x="860" y="0"/>
                  </a:lnTo>
                  <a:close/>
                  <a:moveTo>
                    <a:pt x="883" y="0"/>
                  </a:moveTo>
                  <a:lnTo>
                    <a:pt x="898" y="0"/>
                  </a:lnTo>
                  <a:lnTo>
                    <a:pt x="898" y="7"/>
                  </a:lnTo>
                  <a:lnTo>
                    <a:pt x="883" y="7"/>
                  </a:lnTo>
                  <a:lnTo>
                    <a:pt x="883" y="0"/>
                  </a:lnTo>
                  <a:close/>
                  <a:moveTo>
                    <a:pt x="906" y="0"/>
                  </a:moveTo>
                  <a:lnTo>
                    <a:pt x="921" y="0"/>
                  </a:lnTo>
                  <a:lnTo>
                    <a:pt x="921" y="7"/>
                  </a:lnTo>
                  <a:lnTo>
                    <a:pt x="906" y="7"/>
                  </a:lnTo>
                  <a:lnTo>
                    <a:pt x="906" y="0"/>
                  </a:lnTo>
                  <a:close/>
                  <a:moveTo>
                    <a:pt x="928" y="0"/>
                  </a:moveTo>
                  <a:lnTo>
                    <a:pt x="943" y="0"/>
                  </a:lnTo>
                  <a:lnTo>
                    <a:pt x="943" y="7"/>
                  </a:lnTo>
                  <a:lnTo>
                    <a:pt x="928" y="7"/>
                  </a:lnTo>
                  <a:lnTo>
                    <a:pt x="928" y="0"/>
                  </a:lnTo>
                  <a:close/>
                  <a:moveTo>
                    <a:pt x="951" y="0"/>
                  </a:moveTo>
                  <a:lnTo>
                    <a:pt x="966" y="0"/>
                  </a:lnTo>
                  <a:lnTo>
                    <a:pt x="966" y="7"/>
                  </a:lnTo>
                  <a:lnTo>
                    <a:pt x="951" y="7"/>
                  </a:lnTo>
                  <a:lnTo>
                    <a:pt x="951" y="0"/>
                  </a:lnTo>
                  <a:close/>
                  <a:moveTo>
                    <a:pt x="974" y="0"/>
                  </a:moveTo>
                  <a:lnTo>
                    <a:pt x="988" y="0"/>
                  </a:lnTo>
                  <a:lnTo>
                    <a:pt x="988" y="7"/>
                  </a:lnTo>
                  <a:lnTo>
                    <a:pt x="974" y="7"/>
                  </a:lnTo>
                  <a:lnTo>
                    <a:pt x="974" y="0"/>
                  </a:lnTo>
                  <a:close/>
                  <a:moveTo>
                    <a:pt x="996" y="0"/>
                  </a:moveTo>
                  <a:lnTo>
                    <a:pt x="1011" y="0"/>
                  </a:lnTo>
                  <a:lnTo>
                    <a:pt x="1011" y="7"/>
                  </a:lnTo>
                  <a:lnTo>
                    <a:pt x="996" y="7"/>
                  </a:lnTo>
                  <a:lnTo>
                    <a:pt x="996" y="0"/>
                  </a:lnTo>
                  <a:close/>
                  <a:moveTo>
                    <a:pt x="1019" y="0"/>
                  </a:moveTo>
                  <a:lnTo>
                    <a:pt x="1034" y="0"/>
                  </a:lnTo>
                  <a:lnTo>
                    <a:pt x="1034" y="7"/>
                  </a:lnTo>
                  <a:lnTo>
                    <a:pt x="1019" y="7"/>
                  </a:lnTo>
                  <a:lnTo>
                    <a:pt x="1019" y="0"/>
                  </a:lnTo>
                  <a:close/>
                  <a:moveTo>
                    <a:pt x="1042" y="0"/>
                  </a:moveTo>
                  <a:lnTo>
                    <a:pt x="1056" y="0"/>
                  </a:lnTo>
                  <a:lnTo>
                    <a:pt x="1056" y="7"/>
                  </a:lnTo>
                  <a:lnTo>
                    <a:pt x="1042" y="7"/>
                  </a:lnTo>
                  <a:lnTo>
                    <a:pt x="1042" y="0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BBF80336-D353-44CD-9C72-E50633773D0F}"/>
              </a:ext>
            </a:extLst>
          </p:cNvPr>
          <p:cNvSpPr txBox="1"/>
          <p:nvPr/>
        </p:nvSpPr>
        <p:spPr>
          <a:xfrm>
            <a:off x="592832" y="2636912"/>
            <a:ext cx="11423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*p1=40;</a:t>
            </a:r>
          </a:p>
        </p:txBody>
      </p:sp>
      <p:sp>
        <p:nvSpPr>
          <p:cNvPr id="53" name="AutoShape 3"/>
          <p:cNvSpPr>
            <a:spLocks noChangeAspect="1" noChangeArrowheads="1" noTextEdit="1"/>
          </p:cNvSpPr>
          <p:nvPr/>
        </p:nvSpPr>
        <p:spPr bwMode="auto">
          <a:xfrm>
            <a:off x="5214045" y="2512199"/>
            <a:ext cx="2236787" cy="293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CA"/>
          </a:p>
        </p:txBody>
      </p:sp>
      <p:sp>
        <p:nvSpPr>
          <p:cNvPr id="54" name="Rectangle 5"/>
          <p:cNvSpPr>
            <a:spLocks noChangeArrowheads="1"/>
          </p:cNvSpPr>
          <p:nvPr/>
        </p:nvSpPr>
        <p:spPr bwMode="auto">
          <a:xfrm>
            <a:off x="5225157" y="4677549"/>
            <a:ext cx="1744662" cy="736600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CA"/>
          </a:p>
        </p:txBody>
      </p:sp>
      <p:sp>
        <p:nvSpPr>
          <p:cNvPr id="55" name="Rectangle 6"/>
          <p:cNvSpPr>
            <a:spLocks noChangeArrowheads="1"/>
          </p:cNvSpPr>
          <p:nvPr/>
        </p:nvSpPr>
        <p:spPr bwMode="auto">
          <a:xfrm>
            <a:off x="5225157" y="4677549"/>
            <a:ext cx="1744662" cy="736600"/>
          </a:xfrm>
          <a:prstGeom prst="rect">
            <a:avLst/>
          </a:prstGeom>
          <a:noFill/>
          <a:ln w="3175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CA"/>
          </a:p>
        </p:txBody>
      </p:sp>
      <p:sp>
        <p:nvSpPr>
          <p:cNvPr id="56" name="Rectangle 7"/>
          <p:cNvSpPr>
            <a:spLocks noChangeArrowheads="1"/>
          </p:cNvSpPr>
          <p:nvPr/>
        </p:nvSpPr>
        <p:spPr bwMode="auto">
          <a:xfrm>
            <a:off x="5225157" y="4215587"/>
            <a:ext cx="1744662" cy="461963"/>
          </a:xfrm>
          <a:prstGeom prst="rect">
            <a:avLst/>
          </a:prstGeom>
          <a:solidFill>
            <a:srgbClr val="4672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CA"/>
          </a:p>
        </p:txBody>
      </p:sp>
      <p:sp>
        <p:nvSpPr>
          <p:cNvPr id="57" name="Rectangle 8"/>
          <p:cNvSpPr>
            <a:spLocks noChangeArrowheads="1"/>
          </p:cNvSpPr>
          <p:nvPr/>
        </p:nvSpPr>
        <p:spPr bwMode="auto">
          <a:xfrm>
            <a:off x="5225157" y="4215587"/>
            <a:ext cx="1744662" cy="461963"/>
          </a:xfrm>
          <a:prstGeom prst="rect">
            <a:avLst/>
          </a:prstGeom>
          <a:noFill/>
          <a:ln w="3175" cap="sq">
            <a:solidFill>
              <a:srgbClr val="C8C8C8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CA"/>
          </a:p>
        </p:txBody>
      </p:sp>
      <p:sp>
        <p:nvSpPr>
          <p:cNvPr id="58" name="Rectangle 9"/>
          <p:cNvSpPr>
            <a:spLocks noChangeArrowheads="1"/>
          </p:cNvSpPr>
          <p:nvPr/>
        </p:nvSpPr>
        <p:spPr bwMode="auto">
          <a:xfrm>
            <a:off x="5352157" y="4318774"/>
            <a:ext cx="15906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1" i="0" u="none" strike="noStrike" cap="none" normalizeH="0" baseline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address : 3000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9" name="Rectangle 10"/>
          <p:cNvSpPr>
            <a:spLocks noChangeArrowheads="1"/>
          </p:cNvSpPr>
          <p:nvPr/>
        </p:nvSpPr>
        <p:spPr bwMode="auto">
          <a:xfrm>
            <a:off x="5766495" y="4715649"/>
            <a:ext cx="906462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Name : p2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0" name="Freeform 11"/>
          <p:cNvSpPr>
            <a:spLocks noEditPoints="1"/>
          </p:cNvSpPr>
          <p:nvPr/>
        </p:nvSpPr>
        <p:spPr bwMode="auto">
          <a:xfrm>
            <a:off x="5258495" y="4922024"/>
            <a:ext cx="1676400" cy="12700"/>
          </a:xfrm>
          <a:custGeom>
            <a:avLst/>
            <a:gdLst>
              <a:gd name="T0" fmla="*/ 0 w 1056"/>
              <a:gd name="T1" fmla="*/ 8 h 8"/>
              <a:gd name="T2" fmla="*/ 38 w 1056"/>
              <a:gd name="T3" fmla="*/ 8 h 8"/>
              <a:gd name="T4" fmla="*/ 60 w 1056"/>
              <a:gd name="T5" fmla="*/ 0 h 8"/>
              <a:gd name="T6" fmla="*/ 68 w 1056"/>
              <a:gd name="T7" fmla="*/ 0 h 8"/>
              <a:gd name="T8" fmla="*/ 68 w 1056"/>
              <a:gd name="T9" fmla="*/ 0 h 8"/>
              <a:gd name="T10" fmla="*/ 91 w 1056"/>
              <a:gd name="T11" fmla="*/ 8 h 8"/>
              <a:gd name="T12" fmla="*/ 128 w 1056"/>
              <a:gd name="T13" fmla="*/ 8 h 8"/>
              <a:gd name="T14" fmla="*/ 151 w 1056"/>
              <a:gd name="T15" fmla="*/ 0 h 8"/>
              <a:gd name="T16" fmla="*/ 159 w 1056"/>
              <a:gd name="T17" fmla="*/ 0 h 8"/>
              <a:gd name="T18" fmla="*/ 159 w 1056"/>
              <a:gd name="T19" fmla="*/ 0 h 8"/>
              <a:gd name="T20" fmla="*/ 181 w 1056"/>
              <a:gd name="T21" fmla="*/ 8 h 8"/>
              <a:gd name="T22" fmla="*/ 219 w 1056"/>
              <a:gd name="T23" fmla="*/ 8 h 8"/>
              <a:gd name="T24" fmla="*/ 241 w 1056"/>
              <a:gd name="T25" fmla="*/ 0 h 8"/>
              <a:gd name="T26" fmla="*/ 249 w 1056"/>
              <a:gd name="T27" fmla="*/ 0 h 8"/>
              <a:gd name="T28" fmla="*/ 249 w 1056"/>
              <a:gd name="T29" fmla="*/ 0 h 8"/>
              <a:gd name="T30" fmla="*/ 272 w 1056"/>
              <a:gd name="T31" fmla="*/ 8 h 8"/>
              <a:gd name="T32" fmla="*/ 309 w 1056"/>
              <a:gd name="T33" fmla="*/ 8 h 8"/>
              <a:gd name="T34" fmla="*/ 332 w 1056"/>
              <a:gd name="T35" fmla="*/ 0 h 8"/>
              <a:gd name="T36" fmla="*/ 340 w 1056"/>
              <a:gd name="T37" fmla="*/ 0 h 8"/>
              <a:gd name="T38" fmla="*/ 340 w 1056"/>
              <a:gd name="T39" fmla="*/ 0 h 8"/>
              <a:gd name="T40" fmla="*/ 362 w 1056"/>
              <a:gd name="T41" fmla="*/ 8 h 8"/>
              <a:gd name="T42" fmla="*/ 400 w 1056"/>
              <a:gd name="T43" fmla="*/ 8 h 8"/>
              <a:gd name="T44" fmla="*/ 423 w 1056"/>
              <a:gd name="T45" fmla="*/ 0 h 8"/>
              <a:gd name="T46" fmla="*/ 430 w 1056"/>
              <a:gd name="T47" fmla="*/ 0 h 8"/>
              <a:gd name="T48" fmla="*/ 430 w 1056"/>
              <a:gd name="T49" fmla="*/ 0 h 8"/>
              <a:gd name="T50" fmla="*/ 453 w 1056"/>
              <a:gd name="T51" fmla="*/ 8 h 8"/>
              <a:gd name="T52" fmla="*/ 490 w 1056"/>
              <a:gd name="T53" fmla="*/ 8 h 8"/>
              <a:gd name="T54" fmla="*/ 513 w 1056"/>
              <a:gd name="T55" fmla="*/ 0 h 8"/>
              <a:gd name="T56" fmla="*/ 521 w 1056"/>
              <a:gd name="T57" fmla="*/ 0 h 8"/>
              <a:gd name="T58" fmla="*/ 521 w 1056"/>
              <a:gd name="T59" fmla="*/ 0 h 8"/>
              <a:gd name="T60" fmla="*/ 544 w 1056"/>
              <a:gd name="T61" fmla="*/ 8 h 8"/>
              <a:gd name="T62" fmla="*/ 581 w 1056"/>
              <a:gd name="T63" fmla="*/ 8 h 8"/>
              <a:gd name="T64" fmla="*/ 604 w 1056"/>
              <a:gd name="T65" fmla="*/ 0 h 8"/>
              <a:gd name="T66" fmla="*/ 611 w 1056"/>
              <a:gd name="T67" fmla="*/ 0 h 8"/>
              <a:gd name="T68" fmla="*/ 611 w 1056"/>
              <a:gd name="T69" fmla="*/ 0 h 8"/>
              <a:gd name="T70" fmla="*/ 634 w 1056"/>
              <a:gd name="T71" fmla="*/ 8 h 8"/>
              <a:gd name="T72" fmla="*/ 672 w 1056"/>
              <a:gd name="T73" fmla="*/ 8 h 8"/>
              <a:gd name="T74" fmla="*/ 694 w 1056"/>
              <a:gd name="T75" fmla="*/ 0 h 8"/>
              <a:gd name="T76" fmla="*/ 702 w 1056"/>
              <a:gd name="T77" fmla="*/ 0 h 8"/>
              <a:gd name="T78" fmla="*/ 702 w 1056"/>
              <a:gd name="T79" fmla="*/ 0 h 8"/>
              <a:gd name="T80" fmla="*/ 725 w 1056"/>
              <a:gd name="T81" fmla="*/ 8 h 8"/>
              <a:gd name="T82" fmla="*/ 762 w 1056"/>
              <a:gd name="T83" fmla="*/ 8 h 8"/>
              <a:gd name="T84" fmla="*/ 785 w 1056"/>
              <a:gd name="T85" fmla="*/ 0 h 8"/>
              <a:gd name="T86" fmla="*/ 793 w 1056"/>
              <a:gd name="T87" fmla="*/ 0 h 8"/>
              <a:gd name="T88" fmla="*/ 793 w 1056"/>
              <a:gd name="T89" fmla="*/ 0 h 8"/>
              <a:gd name="T90" fmla="*/ 815 w 1056"/>
              <a:gd name="T91" fmla="*/ 8 h 8"/>
              <a:gd name="T92" fmla="*/ 853 w 1056"/>
              <a:gd name="T93" fmla="*/ 8 h 8"/>
              <a:gd name="T94" fmla="*/ 875 w 1056"/>
              <a:gd name="T95" fmla="*/ 0 h 8"/>
              <a:gd name="T96" fmla="*/ 883 w 1056"/>
              <a:gd name="T97" fmla="*/ 0 h 8"/>
              <a:gd name="T98" fmla="*/ 883 w 1056"/>
              <a:gd name="T99" fmla="*/ 0 h 8"/>
              <a:gd name="T100" fmla="*/ 906 w 1056"/>
              <a:gd name="T101" fmla="*/ 8 h 8"/>
              <a:gd name="T102" fmla="*/ 943 w 1056"/>
              <a:gd name="T103" fmla="*/ 8 h 8"/>
              <a:gd name="T104" fmla="*/ 966 w 1056"/>
              <a:gd name="T105" fmla="*/ 0 h 8"/>
              <a:gd name="T106" fmla="*/ 974 w 1056"/>
              <a:gd name="T107" fmla="*/ 0 h 8"/>
              <a:gd name="T108" fmla="*/ 974 w 1056"/>
              <a:gd name="T109" fmla="*/ 0 h 8"/>
              <a:gd name="T110" fmla="*/ 996 w 1056"/>
              <a:gd name="T111" fmla="*/ 8 h 8"/>
              <a:gd name="T112" fmla="*/ 1034 w 1056"/>
              <a:gd name="T113" fmla="*/ 8 h 8"/>
              <a:gd name="T114" fmla="*/ 1056 w 1056"/>
              <a:gd name="T115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056" h="8">
                <a:moveTo>
                  <a:pt x="0" y="0"/>
                </a:moveTo>
                <a:lnTo>
                  <a:pt x="15" y="0"/>
                </a:lnTo>
                <a:lnTo>
                  <a:pt x="15" y="8"/>
                </a:lnTo>
                <a:lnTo>
                  <a:pt x="0" y="8"/>
                </a:lnTo>
                <a:lnTo>
                  <a:pt x="0" y="0"/>
                </a:lnTo>
                <a:close/>
                <a:moveTo>
                  <a:pt x="23" y="0"/>
                </a:moveTo>
                <a:lnTo>
                  <a:pt x="38" y="0"/>
                </a:lnTo>
                <a:lnTo>
                  <a:pt x="38" y="8"/>
                </a:lnTo>
                <a:lnTo>
                  <a:pt x="23" y="8"/>
                </a:lnTo>
                <a:lnTo>
                  <a:pt x="23" y="0"/>
                </a:lnTo>
                <a:close/>
                <a:moveTo>
                  <a:pt x="46" y="0"/>
                </a:moveTo>
                <a:lnTo>
                  <a:pt x="60" y="0"/>
                </a:lnTo>
                <a:lnTo>
                  <a:pt x="60" y="8"/>
                </a:lnTo>
                <a:lnTo>
                  <a:pt x="46" y="8"/>
                </a:lnTo>
                <a:lnTo>
                  <a:pt x="46" y="0"/>
                </a:lnTo>
                <a:close/>
                <a:moveTo>
                  <a:pt x="68" y="0"/>
                </a:moveTo>
                <a:lnTo>
                  <a:pt x="83" y="0"/>
                </a:lnTo>
                <a:lnTo>
                  <a:pt x="83" y="8"/>
                </a:lnTo>
                <a:lnTo>
                  <a:pt x="68" y="8"/>
                </a:lnTo>
                <a:lnTo>
                  <a:pt x="68" y="0"/>
                </a:lnTo>
                <a:close/>
                <a:moveTo>
                  <a:pt x="91" y="0"/>
                </a:moveTo>
                <a:lnTo>
                  <a:pt x="106" y="0"/>
                </a:lnTo>
                <a:lnTo>
                  <a:pt x="106" y="8"/>
                </a:lnTo>
                <a:lnTo>
                  <a:pt x="91" y="8"/>
                </a:lnTo>
                <a:lnTo>
                  <a:pt x="91" y="0"/>
                </a:lnTo>
                <a:close/>
                <a:moveTo>
                  <a:pt x="113" y="0"/>
                </a:moveTo>
                <a:lnTo>
                  <a:pt x="128" y="0"/>
                </a:lnTo>
                <a:lnTo>
                  <a:pt x="128" y="8"/>
                </a:lnTo>
                <a:lnTo>
                  <a:pt x="113" y="8"/>
                </a:lnTo>
                <a:lnTo>
                  <a:pt x="113" y="0"/>
                </a:lnTo>
                <a:close/>
                <a:moveTo>
                  <a:pt x="136" y="0"/>
                </a:moveTo>
                <a:lnTo>
                  <a:pt x="151" y="0"/>
                </a:lnTo>
                <a:lnTo>
                  <a:pt x="151" y="8"/>
                </a:lnTo>
                <a:lnTo>
                  <a:pt x="136" y="8"/>
                </a:lnTo>
                <a:lnTo>
                  <a:pt x="136" y="0"/>
                </a:lnTo>
                <a:close/>
                <a:moveTo>
                  <a:pt x="159" y="0"/>
                </a:moveTo>
                <a:lnTo>
                  <a:pt x="174" y="0"/>
                </a:lnTo>
                <a:lnTo>
                  <a:pt x="174" y="8"/>
                </a:lnTo>
                <a:lnTo>
                  <a:pt x="159" y="8"/>
                </a:lnTo>
                <a:lnTo>
                  <a:pt x="159" y="0"/>
                </a:lnTo>
                <a:close/>
                <a:moveTo>
                  <a:pt x="181" y="0"/>
                </a:moveTo>
                <a:lnTo>
                  <a:pt x="196" y="0"/>
                </a:lnTo>
                <a:lnTo>
                  <a:pt x="196" y="8"/>
                </a:lnTo>
                <a:lnTo>
                  <a:pt x="181" y="8"/>
                </a:lnTo>
                <a:lnTo>
                  <a:pt x="181" y="0"/>
                </a:lnTo>
                <a:close/>
                <a:moveTo>
                  <a:pt x="204" y="0"/>
                </a:moveTo>
                <a:lnTo>
                  <a:pt x="219" y="0"/>
                </a:lnTo>
                <a:lnTo>
                  <a:pt x="219" y="8"/>
                </a:lnTo>
                <a:lnTo>
                  <a:pt x="204" y="8"/>
                </a:lnTo>
                <a:lnTo>
                  <a:pt x="204" y="0"/>
                </a:lnTo>
                <a:close/>
                <a:moveTo>
                  <a:pt x="227" y="0"/>
                </a:moveTo>
                <a:lnTo>
                  <a:pt x="241" y="0"/>
                </a:lnTo>
                <a:lnTo>
                  <a:pt x="241" y="8"/>
                </a:lnTo>
                <a:lnTo>
                  <a:pt x="227" y="8"/>
                </a:lnTo>
                <a:lnTo>
                  <a:pt x="227" y="0"/>
                </a:lnTo>
                <a:close/>
                <a:moveTo>
                  <a:pt x="249" y="0"/>
                </a:moveTo>
                <a:lnTo>
                  <a:pt x="264" y="0"/>
                </a:lnTo>
                <a:lnTo>
                  <a:pt x="264" y="8"/>
                </a:lnTo>
                <a:lnTo>
                  <a:pt x="249" y="8"/>
                </a:lnTo>
                <a:lnTo>
                  <a:pt x="249" y="0"/>
                </a:lnTo>
                <a:close/>
                <a:moveTo>
                  <a:pt x="272" y="0"/>
                </a:moveTo>
                <a:lnTo>
                  <a:pt x="287" y="0"/>
                </a:lnTo>
                <a:lnTo>
                  <a:pt x="287" y="8"/>
                </a:lnTo>
                <a:lnTo>
                  <a:pt x="272" y="8"/>
                </a:lnTo>
                <a:lnTo>
                  <a:pt x="272" y="0"/>
                </a:lnTo>
                <a:close/>
                <a:moveTo>
                  <a:pt x="295" y="0"/>
                </a:moveTo>
                <a:lnTo>
                  <a:pt x="309" y="0"/>
                </a:lnTo>
                <a:lnTo>
                  <a:pt x="309" y="8"/>
                </a:lnTo>
                <a:lnTo>
                  <a:pt x="295" y="8"/>
                </a:lnTo>
                <a:lnTo>
                  <a:pt x="295" y="0"/>
                </a:lnTo>
                <a:close/>
                <a:moveTo>
                  <a:pt x="317" y="0"/>
                </a:moveTo>
                <a:lnTo>
                  <a:pt x="332" y="0"/>
                </a:lnTo>
                <a:lnTo>
                  <a:pt x="332" y="8"/>
                </a:lnTo>
                <a:lnTo>
                  <a:pt x="317" y="8"/>
                </a:lnTo>
                <a:lnTo>
                  <a:pt x="317" y="0"/>
                </a:lnTo>
                <a:close/>
                <a:moveTo>
                  <a:pt x="340" y="0"/>
                </a:moveTo>
                <a:lnTo>
                  <a:pt x="355" y="0"/>
                </a:lnTo>
                <a:lnTo>
                  <a:pt x="355" y="8"/>
                </a:lnTo>
                <a:lnTo>
                  <a:pt x="340" y="8"/>
                </a:lnTo>
                <a:lnTo>
                  <a:pt x="340" y="0"/>
                </a:lnTo>
                <a:close/>
                <a:moveTo>
                  <a:pt x="362" y="0"/>
                </a:moveTo>
                <a:lnTo>
                  <a:pt x="377" y="0"/>
                </a:lnTo>
                <a:lnTo>
                  <a:pt x="377" y="8"/>
                </a:lnTo>
                <a:lnTo>
                  <a:pt x="362" y="8"/>
                </a:lnTo>
                <a:lnTo>
                  <a:pt x="362" y="0"/>
                </a:lnTo>
                <a:close/>
                <a:moveTo>
                  <a:pt x="385" y="0"/>
                </a:moveTo>
                <a:lnTo>
                  <a:pt x="400" y="0"/>
                </a:lnTo>
                <a:lnTo>
                  <a:pt x="400" y="8"/>
                </a:lnTo>
                <a:lnTo>
                  <a:pt x="385" y="8"/>
                </a:lnTo>
                <a:lnTo>
                  <a:pt x="385" y="0"/>
                </a:lnTo>
                <a:close/>
                <a:moveTo>
                  <a:pt x="408" y="0"/>
                </a:moveTo>
                <a:lnTo>
                  <a:pt x="423" y="0"/>
                </a:lnTo>
                <a:lnTo>
                  <a:pt x="423" y="8"/>
                </a:lnTo>
                <a:lnTo>
                  <a:pt x="408" y="8"/>
                </a:lnTo>
                <a:lnTo>
                  <a:pt x="408" y="0"/>
                </a:lnTo>
                <a:close/>
                <a:moveTo>
                  <a:pt x="430" y="0"/>
                </a:moveTo>
                <a:lnTo>
                  <a:pt x="445" y="0"/>
                </a:lnTo>
                <a:lnTo>
                  <a:pt x="445" y="8"/>
                </a:lnTo>
                <a:lnTo>
                  <a:pt x="430" y="8"/>
                </a:lnTo>
                <a:lnTo>
                  <a:pt x="430" y="0"/>
                </a:lnTo>
                <a:close/>
                <a:moveTo>
                  <a:pt x="453" y="0"/>
                </a:moveTo>
                <a:lnTo>
                  <a:pt x="468" y="0"/>
                </a:lnTo>
                <a:lnTo>
                  <a:pt x="468" y="8"/>
                </a:lnTo>
                <a:lnTo>
                  <a:pt x="453" y="8"/>
                </a:lnTo>
                <a:lnTo>
                  <a:pt x="453" y="0"/>
                </a:lnTo>
                <a:close/>
                <a:moveTo>
                  <a:pt x="476" y="0"/>
                </a:moveTo>
                <a:lnTo>
                  <a:pt x="490" y="0"/>
                </a:lnTo>
                <a:lnTo>
                  <a:pt x="490" y="8"/>
                </a:lnTo>
                <a:lnTo>
                  <a:pt x="476" y="8"/>
                </a:lnTo>
                <a:lnTo>
                  <a:pt x="476" y="0"/>
                </a:lnTo>
                <a:close/>
                <a:moveTo>
                  <a:pt x="498" y="0"/>
                </a:moveTo>
                <a:lnTo>
                  <a:pt x="513" y="0"/>
                </a:lnTo>
                <a:lnTo>
                  <a:pt x="513" y="8"/>
                </a:lnTo>
                <a:lnTo>
                  <a:pt x="498" y="8"/>
                </a:lnTo>
                <a:lnTo>
                  <a:pt x="498" y="0"/>
                </a:lnTo>
                <a:close/>
                <a:moveTo>
                  <a:pt x="521" y="0"/>
                </a:moveTo>
                <a:lnTo>
                  <a:pt x="536" y="0"/>
                </a:lnTo>
                <a:lnTo>
                  <a:pt x="536" y="8"/>
                </a:lnTo>
                <a:lnTo>
                  <a:pt x="521" y="8"/>
                </a:lnTo>
                <a:lnTo>
                  <a:pt x="521" y="0"/>
                </a:lnTo>
                <a:close/>
                <a:moveTo>
                  <a:pt x="544" y="0"/>
                </a:moveTo>
                <a:lnTo>
                  <a:pt x="558" y="0"/>
                </a:lnTo>
                <a:lnTo>
                  <a:pt x="558" y="8"/>
                </a:lnTo>
                <a:lnTo>
                  <a:pt x="544" y="8"/>
                </a:lnTo>
                <a:lnTo>
                  <a:pt x="544" y="0"/>
                </a:lnTo>
                <a:close/>
                <a:moveTo>
                  <a:pt x="566" y="0"/>
                </a:moveTo>
                <a:lnTo>
                  <a:pt x="581" y="0"/>
                </a:lnTo>
                <a:lnTo>
                  <a:pt x="581" y="8"/>
                </a:lnTo>
                <a:lnTo>
                  <a:pt x="566" y="8"/>
                </a:lnTo>
                <a:lnTo>
                  <a:pt x="566" y="0"/>
                </a:lnTo>
                <a:close/>
                <a:moveTo>
                  <a:pt x="589" y="0"/>
                </a:moveTo>
                <a:lnTo>
                  <a:pt x="604" y="0"/>
                </a:lnTo>
                <a:lnTo>
                  <a:pt x="604" y="8"/>
                </a:lnTo>
                <a:lnTo>
                  <a:pt x="589" y="8"/>
                </a:lnTo>
                <a:lnTo>
                  <a:pt x="589" y="0"/>
                </a:lnTo>
                <a:close/>
                <a:moveTo>
                  <a:pt x="611" y="0"/>
                </a:moveTo>
                <a:lnTo>
                  <a:pt x="626" y="0"/>
                </a:lnTo>
                <a:lnTo>
                  <a:pt x="626" y="8"/>
                </a:lnTo>
                <a:lnTo>
                  <a:pt x="611" y="8"/>
                </a:lnTo>
                <a:lnTo>
                  <a:pt x="611" y="0"/>
                </a:lnTo>
                <a:close/>
                <a:moveTo>
                  <a:pt x="634" y="0"/>
                </a:moveTo>
                <a:lnTo>
                  <a:pt x="649" y="0"/>
                </a:lnTo>
                <a:lnTo>
                  <a:pt x="649" y="8"/>
                </a:lnTo>
                <a:lnTo>
                  <a:pt x="634" y="8"/>
                </a:lnTo>
                <a:lnTo>
                  <a:pt x="634" y="0"/>
                </a:lnTo>
                <a:close/>
                <a:moveTo>
                  <a:pt x="657" y="0"/>
                </a:moveTo>
                <a:lnTo>
                  <a:pt x="672" y="0"/>
                </a:lnTo>
                <a:lnTo>
                  <a:pt x="672" y="8"/>
                </a:lnTo>
                <a:lnTo>
                  <a:pt x="657" y="8"/>
                </a:lnTo>
                <a:lnTo>
                  <a:pt x="657" y="0"/>
                </a:lnTo>
                <a:close/>
                <a:moveTo>
                  <a:pt x="679" y="0"/>
                </a:moveTo>
                <a:lnTo>
                  <a:pt x="694" y="0"/>
                </a:lnTo>
                <a:lnTo>
                  <a:pt x="694" y="8"/>
                </a:lnTo>
                <a:lnTo>
                  <a:pt x="679" y="8"/>
                </a:lnTo>
                <a:lnTo>
                  <a:pt x="679" y="0"/>
                </a:lnTo>
                <a:close/>
                <a:moveTo>
                  <a:pt x="702" y="0"/>
                </a:moveTo>
                <a:lnTo>
                  <a:pt x="717" y="0"/>
                </a:lnTo>
                <a:lnTo>
                  <a:pt x="717" y="8"/>
                </a:lnTo>
                <a:lnTo>
                  <a:pt x="702" y="8"/>
                </a:lnTo>
                <a:lnTo>
                  <a:pt x="702" y="0"/>
                </a:lnTo>
                <a:close/>
                <a:moveTo>
                  <a:pt x="725" y="0"/>
                </a:moveTo>
                <a:lnTo>
                  <a:pt x="739" y="0"/>
                </a:lnTo>
                <a:lnTo>
                  <a:pt x="739" y="8"/>
                </a:lnTo>
                <a:lnTo>
                  <a:pt x="725" y="8"/>
                </a:lnTo>
                <a:lnTo>
                  <a:pt x="725" y="0"/>
                </a:lnTo>
                <a:close/>
                <a:moveTo>
                  <a:pt x="747" y="0"/>
                </a:moveTo>
                <a:lnTo>
                  <a:pt x="762" y="0"/>
                </a:lnTo>
                <a:lnTo>
                  <a:pt x="762" y="8"/>
                </a:lnTo>
                <a:lnTo>
                  <a:pt x="747" y="8"/>
                </a:lnTo>
                <a:lnTo>
                  <a:pt x="747" y="0"/>
                </a:lnTo>
                <a:close/>
                <a:moveTo>
                  <a:pt x="770" y="0"/>
                </a:moveTo>
                <a:lnTo>
                  <a:pt x="785" y="0"/>
                </a:lnTo>
                <a:lnTo>
                  <a:pt x="785" y="8"/>
                </a:lnTo>
                <a:lnTo>
                  <a:pt x="770" y="8"/>
                </a:lnTo>
                <a:lnTo>
                  <a:pt x="770" y="0"/>
                </a:lnTo>
                <a:close/>
                <a:moveTo>
                  <a:pt x="793" y="0"/>
                </a:moveTo>
                <a:lnTo>
                  <a:pt x="807" y="0"/>
                </a:lnTo>
                <a:lnTo>
                  <a:pt x="807" y="8"/>
                </a:lnTo>
                <a:lnTo>
                  <a:pt x="793" y="8"/>
                </a:lnTo>
                <a:lnTo>
                  <a:pt x="793" y="0"/>
                </a:lnTo>
                <a:close/>
                <a:moveTo>
                  <a:pt x="815" y="0"/>
                </a:moveTo>
                <a:lnTo>
                  <a:pt x="830" y="0"/>
                </a:lnTo>
                <a:lnTo>
                  <a:pt x="830" y="8"/>
                </a:lnTo>
                <a:lnTo>
                  <a:pt x="815" y="8"/>
                </a:lnTo>
                <a:lnTo>
                  <a:pt x="815" y="0"/>
                </a:lnTo>
                <a:close/>
                <a:moveTo>
                  <a:pt x="838" y="0"/>
                </a:moveTo>
                <a:lnTo>
                  <a:pt x="853" y="0"/>
                </a:lnTo>
                <a:lnTo>
                  <a:pt x="853" y="8"/>
                </a:lnTo>
                <a:lnTo>
                  <a:pt x="838" y="8"/>
                </a:lnTo>
                <a:lnTo>
                  <a:pt x="838" y="0"/>
                </a:lnTo>
                <a:close/>
                <a:moveTo>
                  <a:pt x="860" y="0"/>
                </a:moveTo>
                <a:lnTo>
                  <a:pt x="875" y="0"/>
                </a:lnTo>
                <a:lnTo>
                  <a:pt x="875" y="8"/>
                </a:lnTo>
                <a:lnTo>
                  <a:pt x="860" y="8"/>
                </a:lnTo>
                <a:lnTo>
                  <a:pt x="860" y="0"/>
                </a:lnTo>
                <a:close/>
                <a:moveTo>
                  <a:pt x="883" y="0"/>
                </a:moveTo>
                <a:lnTo>
                  <a:pt x="898" y="0"/>
                </a:lnTo>
                <a:lnTo>
                  <a:pt x="898" y="8"/>
                </a:lnTo>
                <a:lnTo>
                  <a:pt x="883" y="8"/>
                </a:lnTo>
                <a:lnTo>
                  <a:pt x="883" y="0"/>
                </a:lnTo>
                <a:close/>
                <a:moveTo>
                  <a:pt x="906" y="0"/>
                </a:moveTo>
                <a:lnTo>
                  <a:pt x="921" y="0"/>
                </a:lnTo>
                <a:lnTo>
                  <a:pt x="921" y="8"/>
                </a:lnTo>
                <a:lnTo>
                  <a:pt x="906" y="8"/>
                </a:lnTo>
                <a:lnTo>
                  <a:pt x="906" y="0"/>
                </a:lnTo>
                <a:close/>
                <a:moveTo>
                  <a:pt x="928" y="0"/>
                </a:moveTo>
                <a:lnTo>
                  <a:pt x="943" y="0"/>
                </a:lnTo>
                <a:lnTo>
                  <a:pt x="943" y="8"/>
                </a:lnTo>
                <a:lnTo>
                  <a:pt x="928" y="8"/>
                </a:lnTo>
                <a:lnTo>
                  <a:pt x="928" y="0"/>
                </a:lnTo>
                <a:close/>
                <a:moveTo>
                  <a:pt x="951" y="0"/>
                </a:moveTo>
                <a:lnTo>
                  <a:pt x="966" y="0"/>
                </a:lnTo>
                <a:lnTo>
                  <a:pt x="966" y="8"/>
                </a:lnTo>
                <a:lnTo>
                  <a:pt x="951" y="8"/>
                </a:lnTo>
                <a:lnTo>
                  <a:pt x="951" y="0"/>
                </a:lnTo>
                <a:close/>
                <a:moveTo>
                  <a:pt x="974" y="0"/>
                </a:moveTo>
                <a:lnTo>
                  <a:pt x="988" y="0"/>
                </a:lnTo>
                <a:lnTo>
                  <a:pt x="988" y="8"/>
                </a:lnTo>
                <a:lnTo>
                  <a:pt x="974" y="8"/>
                </a:lnTo>
                <a:lnTo>
                  <a:pt x="974" y="0"/>
                </a:lnTo>
                <a:close/>
                <a:moveTo>
                  <a:pt x="996" y="0"/>
                </a:moveTo>
                <a:lnTo>
                  <a:pt x="1011" y="0"/>
                </a:lnTo>
                <a:lnTo>
                  <a:pt x="1011" y="8"/>
                </a:lnTo>
                <a:lnTo>
                  <a:pt x="996" y="8"/>
                </a:lnTo>
                <a:lnTo>
                  <a:pt x="996" y="0"/>
                </a:lnTo>
                <a:close/>
                <a:moveTo>
                  <a:pt x="1019" y="0"/>
                </a:moveTo>
                <a:lnTo>
                  <a:pt x="1034" y="0"/>
                </a:lnTo>
                <a:lnTo>
                  <a:pt x="1034" y="8"/>
                </a:lnTo>
                <a:lnTo>
                  <a:pt x="1019" y="8"/>
                </a:lnTo>
                <a:lnTo>
                  <a:pt x="1019" y="0"/>
                </a:lnTo>
                <a:close/>
                <a:moveTo>
                  <a:pt x="1041" y="0"/>
                </a:moveTo>
                <a:lnTo>
                  <a:pt x="1056" y="0"/>
                </a:lnTo>
                <a:lnTo>
                  <a:pt x="1056" y="8"/>
                </a:lnTo>
                <a:lnTo>
                  <a:pt x="1041" y="8"/>
                </a:lnTo>
                <a:lnTo>
                  <a:pt x="1041" y="0"/>
                </a:lnTo>
                <a:close/>
              </a:path>
            </a:pathLst>
          </a:cu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CA"/>
          </a:p>
        </p:txBody>
      </p:sp>
      <p:sp>
        <p:nvSpPr>
          <p:cNvPr id="61" name="Rectangle 12"/>
          <p:cNvSpPr>
            <a:spLocks noChangeArrowheads="1"/>
          </p:cNvSpPr>
          <p:nvPr/>
        </p:nvSpPr>
        <p:spPr bwMode="auto">
          <a:xfrm>
            <a:off x="5807770" y="4947424"/>
            <a:ext cx="628650" cy="23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Type :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2" name="Rectangle 13"/>
          <p:cNvSpPr>
            <a:spLocks noChangeArrowheads="1"/>
          </p:cNvSpPr>
          <p:nvPr/>
        </p:nvSpPr>
        <p:spPr bwMode="auto">
          <a:xfrm>
            <a:off x="6320532" y="4947424"/>
            <a:ext cx="269875" cy="23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int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4" name="Rectangle 15"/>
          <p:cNvSpPr>
            <a:spLocks noChangeArrowheads="1"/>
          </p:cNvSpPr>
          <p:nvPr/>
        </p:nvSpPr>
        <p:spPr bwMode="auto">
          <a:xfrm>
            <a:off x="5940152" y="5182374"/>
            <a:ext cx="484187" cy="23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6005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5" name="Freeform 16"/>
          <p:cNvSpPr>
            <a:spLocks noEditPoints="1"/>
          </p:cNvSpPr>
          <p:nvPr/>
        </p:nvSpPr>
        <p:spPr bwMode="auto">
          <a:xfrm>
            <a:off x="5258495" y="5156974"/>
            <a:ext cx="1676400" cy="12700"/>
          </a:xfrm>
          <a:custGeom>
            <a:avLst/>
            <a:gdLst>
              <a:gd name="T0" fmla="*/ 0 w 1056"/>
              <a:gd name="T1" fmla="*/ 8 h 8"/>
              <a:gd name="T2" fmla="*/ 38 w 1056"/>
              <a:gd name="T3" fmla="*/ 8 h 8"/>
              <a:gd name="T4" fmla="*/ 60 w 1056"/>
              <a:gd name="T5" fmla="*/ 0 h 8"/>
              <a:gd name="T6" fmla="*/ 68 w 1056"/>
              <a:gd name="T7" fmla="*/ 0 h 8"/>
              <a:gd name="T8" fmla="*/ 68 w 1056"/>
              <a:gd name="T9" fmla="*/ 0 h 8"/>
              <a:gd name="T10" fmla="*/ 91 w 1056"/>
              <a:gd name="T11" fmla="*/ 8 h 8"/>
              <a:gd name="T12" fmla="*/ 128 w 1056"/>
              <a:gd name="T13" fmla="*/ 8 h 8"/>
              <a:gd name="T14" fmla="*/ 151 w 1056"/>
              <a:gd name="T15" fmla="*/ 0 h 8"/>
              <a:gd name="T16" fmla="*/ 159 w 1056"/>
              <a:gd name="T17" fmla="*/ 0 h 8"/>
              <a:gd name="T18" fmla="*/ 159 w 1056"/>
              <a:gd name="T19" fmla="*/ 0 h 8"/>
              <a:gd name="T20" fmla="*/ 181 w 1056"/>
              <a:gd name="T21" fmla="*/ 8 h 8"/>
              <a:gd name="T22" fmla="*/ 219 w 1056"/>
              <a:gd name="T23" fmla="*/ 8 h 8"/>
              <a:gd name="T24" fmla="*/ 241 w 1056"/>
              <a:gd name="T25" fmla="*/ 0 h 8"/>
              <a:gd name="T26" fmla="*/ 249 w 1056"/>
              <a:gd name="T27" fmla="*/ 0 h 8"/>
              <a:gd name="T28" fmla="*/ 249 w 1056"/>
              <a:gd name="T29" fmla="*/ 0 h 8"/>
              <a:gd name="T30" fmla="*/ 272 w 1056"/>
              <a:gd name="T31" fmla="*/ 8 h 8"/>
              <a:gd name="T32" fmla="*/ 309 w 1056"/>
              <a:gd name="T33" fmla="*/ 8 h 8"/>
              <a:gd name="T34" fmla="*/ 332 w 1056"/>
              <a:gd name="T35" fmla="*/ 0 h 8"/>
              <a:gd name="T36" fmla="*/ 340 w 1056"/>
              <a:gd name="T37" fmla="*/ 0 h 8"/>
              <a:gd name="T38" fmla="*/ 340 w 1056"/>
              <a:gd name="T39" fmla="*/ 0 h 8"/>
              <a:gd name="T40" fmla="*/ 362 w 1056"/>
              <a:gd name="T41" fmla="*/ 8 h 8"/>
              <a:gd name="T42" fmla="*/ 400 w 1056"/>
              <a:gd name="T43" fmla="*/ 8 h 8"/>
              <a:gd name="T44" fmla="*/ 423 w 1056"/>
              <a:gd name="T45" fmla="*/ 0 h 8"/>
              <a:gd name="T46" fmla="*/ 430 w 1056"/>
              <a:gd name="T47" fmla="*/ 0 h 8"/>
              <a:gd name="T48" fmla="*/ 430 w 1056"/>
              <a:gd name="T49" fmla="*/ 0 h 8"/>
              <a:gd name="T50" fmla="*/ 453 w 1056"/>
              <a:gd name="T51" fmla="*/ 8 h 8"/>
              <a:gd name="T52" fmla="*/ 490 w 1056"/>
              <a:gd name="T53" fmla="*/ 8 h 8"/>
              <a:gd name="T54" fmla="*/ 513 w 1056"/>
              <a:gd name="T55" fmla="*/ 0 h 8"/>
              <a:gd name="T56" fmla="*/ 521 w 1056"/>
              <a:gd name="T57" fmla="*/ 0 h 8"/>
              <a:gd name="T58" fmla="*/ 521 w 1056"/>
              <a:gd name="T59" fmla="*/ 0 h 8"/>
              <a:gd name="T60" fmla="*/ 544 w 1056"/>
              <a:gd name="T61" fmla="*/ 8 h 8"/>
              <a:gd name="T62" fmla="*/ 581 w 1056"/>
              <a:gd name="T63" fmla="*/ 8 h 8"/>
              <a:gd name="T64" fmla="*/ 604 w 1056"/>
              <a:gd name="T65" fmla="*/ 0 h 8"/>
              <a:gd name="T66" fmla="*/ 611 w 1056"/>
              <a:gd name="T67" fmla="*/ 0 h 8"/>
              <a:gd name="T68" fmla="*/ 611 w 1056"/>
              <a:gd name="T69" fmla="*/ 0 h 8"/>
              <a:gd name="T70" fmla="*/ 634 w 1056"/>
              <a:gd name="T71" fmla="*/ 8 h 8"/>
              <a:gd name="T72" fmla="*/ 672 w 1056"/>
              <a:gd name="T73" fmla="*/ 8 h 8"/>
              <a:gd name="T74" fmla="*/ 694 w 1056"/>
              <a:gd name="T75" fmla="*/ 0 h 8"/>
              <a:gd name="T76" fmla="*/ 702 w 1056"/>
              <a:gd name="T77" fmla="*/ 0 h 8"/>
              <a:gd name="T78" fmla="*/ 702 w 1056"/>
              <a:gd name="T79" fmla="*/ 0 h 8"/>
              <a:gd name="T80" fmla="*/ 725 w 1056"/>
              <a:gd name="T81" fmla="*/ 8 h 8"/>
              <a:gd name="T82" fmla="*/ 762 w 1056"/>
              <a:gd name="T83" fmla="*/ 8 h 8"/>
              <a:gd name="T84" fmla="*/ 785 w 1056"/>
              <a:gd name="T85" fmla="*/ 0 h 8"/>
              <a:gd name="T86" fmla="*/ 793 w 1056"/>
              <a:gd name="T87" fmla="*/ 0 h 8"/>
              <a:gd name="T88" fmla="*/ 793 w 1056"/>
              <a:gd name="T89" fmla="*/ 0 h 8"/>
              <a:gd name="T90" fmla="*/ 815 w 1056"/>
              <a:gd name="T91" fmla="*/ 8 h 8"/>
              <a:gd name="T92" fmla="*/ 853 w 1056"/>
              <a:gd name="T93" fmla="*/ 8 h 8"/>
              <a:gd name="T94" fmla="*/ 875 w 1056"/>
              <a:gd name="T95" fmla="*/ 0 h 8"/>
              <a:gd name="T96" fmla="*/ 883 w 1056"/>
              <a:gd name="T97" fmla="*/ 0 h 8"/>
              <a:gd name="T98" fmla="*/ 883 w 1056"/>
              <a:gd name="T99" fmla="*/ 0 h 8"/>
              <a:gd name="T100" fmla="*/ 906 w 1056"/>
              <a:gd name="T101" fmla="*/ 8 h 8"/>
              <a:gd name="T102" fmla="*/ 943 w 1056"/>
              <a:gd name="T103" fmla="*/ 8 h 8"/>
              <a:gd name="T104" fmla="*/ 966 w 1056"/>
              <a:gd name="T105" fmla="*/ 0 h 8"/>
              <a:gd name="T106" fmla="*/ 974 w 1056"/>
              <a:gd name="T107" fmla="*/ 0 h 8"/>
              <a:gd name="T108" fmla="*/ 974 w 1056"/>
              <a:gd name="T109" fmla="*/ 0 h 8"/>
              <a:gd name="T110" fmla="*/ 996 w 1056"/>
              <a:gd name="T111" fmla="*/ 8 h 8"/>
              <a:gd name="T112" fmla="*/ 1034 w 1056"/>
              <a:gd name="T113" fmla="*/ 8 h 8"/>
              <a:gd name="T114" fmla="*/ 1056 w 1056"/>
              <a:gd name="T115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056" h="8">
                <a:moveTo>
                  <a:pt x="0" y="0"/>
                </a:moveTo>
                <a:lnTo>
                  <a:pt x="15" y="0"/>
                </a:lnTo>
                <a:lnTo>
                  <a:pt x="15" y="8"/>
                </a:lnTo>
                <a:lnTo>
                  <a:pt x="0" y="8"/>
                </a:lnTo>
                <a:lnTo>
                  <a:pt x="0" y="0"/>
                </a:lnTo>
                <a:close/>
                <a:moveTo>
                  <a:pt x="23" y="0"/>
                </a:moveTo>
                <a:lnTo>
                  <a:pt x="38" y="0"/>
                </a:lnTo>
                <a:lnTo>
                  <a:pt x="38" y="8"/>
                </a:lnTo>
                <a:lnTo>
                  <a:pt x="23" y="8"/>
                </a:lnTo>
                <a:lnTo>
                  <a:pt x="23" y="0"/>
                </a:lnTo>
                <a:close/>
                <a:moveTo>
                  <a:pt x="46" y="0"/>
                </a:moveTo>
                <a:lnTo>
                  <a:pt x="60" y="0"/>
                </a:lnTo>
                <a:lnTo>
                  <a:pt x="60" y="8"/>
                </a:lnTo>
                <a:lnTo>
                  <a:pt x="46" y="8"/>
                </a:lnTo>
                <a:lnTo>
                  <a:pt x="46" y="0"/>
                </a:lnTo>
                <a:close/>
                <a:moveTo>
                  <a:pt x="68" y="0"/>
                </a:moveTo>
                <a:lnTo>
                  <a:pt x="83" y="0"/>
                </a:lnTo>
                <a:lnTo>
                  <a:pt x="83" y="8"/>
                </a:lnTo>
                <a:lnTo>
                  <a:pt x="68" y="8"/>
                </a:lnTo>
                <a:lnTo>
                  <a:pt x="68" y="0"/>
                </a:lnTo>
                <a:close/>
                <a:moveTo>
                  <a:pt x="91" y="0"/>
                </a:moveTo>
                <a:lnTo>
                  <a:pt x="106" y="0"/>
                </a:lnTo>
                <a:lnTo>
                  <a:pt x="106" y="8"/>
                </a:lnTo>
                <a:lnTo>
                  <a:pt x="91" y="8"/>
                </a:lnTo>
                <a:lnTo>
                  <a:pt x="91" y="0"/>
                </a:lnTo>
                <a:close/>
                <a:moveTo>
                  <a:pt x="113" y="0"/>
                </a:moveTo>
                <a:lnTo>
                  <a:pt x="128" y="0"/>
                </a:lnTo>
                <a:lnTo>
                  <a:pt x="128" y="8"/>
                </a:lnTo>
                <a:lnTo>
                  <a:pt x="113" y="8"/>
                </a:lnTo>
                <a:lnTo>
                  <a:pt x="113" y="0"/>
                </a:lnTo>
                <a:close/>
                <a:moveTo>
                  <a:pt x="136" y="0"/>
                </a:moveTo>
                <a:lnTo>
                  <a:pt x="151" y="0"/>
                </a:lnTo>
                <a:lnTo>
                  <a:pt x="151" y="8"/>
                </a:lnTo>
                <a:lnTo>
                  <a:pt x="136" y="8"/>
                </a:lnTo>
                <a:lnTo>
                  <a:pt x="136" y="0"/>
                </a:lnTo>
                <a:close/>
                <a:moveTo>
                  <a:pt x="159" y="0"/>
                </a:moveTo>
                <a:lnTo>
                  <a:pt x="174" y="0"/>
                </a:lnTo>
                <a:lnTo>
                  <a:pt x="174" y="8"/>
                </a:lnTo>
                <a:lnTo>
                  <a:pt x="159" y="8"/>
                </a:lnTo>
                <a:lnTo>
                  <a:pt x="159" y="0"/>
                </a:lnTo>
                <a:close/>
                <a:moveTo>
                  <a:pt x="181" y="0"/>
                </a:moveTo>
                <a:lnTo>
                  <a:pt x="196" y="0"/>
                </a:lnTo>
                <a:lnTo>
                  <a:pt x="196" y="8"/>
                </a:lnTo>
                <a:lnTo>
                  <a:pt x="181" y="8"/>
                </a:lnTo>
                <a:lnTo>
                  <a:pt x="181" y="0"/>
                </a:lnTo>
                <a:close/>
                <a:moveTo>
                  <a:pt x="204" y="0"/>
                </a:moveTo>
                <a:lnTo>
                  <a:pt x="219" y="0"/>
                </a:lnTo>
                <a:lnTo>
                  <a:pt x="219" y="8"/>
                </a:lnTo>
                <a:lnTo>
                  <a:pt x="204" y="8"/>
                </a:lnTo>
                <a:lnTo>
                  <a:pt x="204" y="0"/>
                </a:lnTo>
                <a:close/>
                <a:moveTo>
                  <a:pt x="227" y="0"/>
                </a:moveTo>
                <a:lnTo>
                  <a:pt x="241" y="0"/>
                </a:lnTo>
                <a:lnTo>
                  <a:pt x="241" y="8"/>
                </a:lnTo>
                <a:lnTo>
                  <a:pt x="227" y="8"/>
                </a:lnTo>
                <a:lnTo>
                  <a:pt x="227" y="0"/>
                </a:lnTo>
                <a:close/>
                <a:moveTo>
                  <a:pt x="249" y="0"/>
                </a:moveTo>
                <a:lnTo>
                  <a:pt x="264" y="0"/>
                </a:lnTo>
                <a:lnTo>
                  <a:pt x="264" y="8"/>
                </a:lnTo>
                <a:lnTo>
                  <a:pt x="249" y="8"/>
                </a:lnTo>
                <a:lnTo>
                  <a:pt x="249" y="0"/>
                </a:lnTo>
                <a:close/>
                <a:moveTo>
                  <a:pt x="272" y="0"/>
                </a:moveTo>
                <a:lnTo>
                  <a:pt x="287" y="0"/>
                </a:lnTo>
                <a:lnTo>
                  <a:pt x="287" y="8"/>
                </a:lnTo>
                <a:lnTo>
                  <a:pt x="272" y="8"/>
                </a:lnTo>
                <a:lnTo>
                  <a:pt x="272" y="0"/>
                </a:lnTo>
                <a:close/>
                <a:moveTo>
                  <a:pt x="295" y="0"/>
                </a:moveTo>
                <a:lnTo>
                  <a:pt x="309" y="0"/>
                </a:lnTo>
                <a:lnTo>
                  <a:pt x="309" y="8"/>
                </a:lnTo>
                <a:lnTo>
                  <a:pt x="295" y="8"/>
                </a:lnTo>
                <a:lnTo>
                  <a:pt x="295" y="0"/>
                </a:lnTo>
                <a:close/>
                <a:moveTo>
                  <a:pt x="317" y="0"/>
                </a:moveTo>
                <a:lnTo>
                  <a:pt x="332" y="0"/>
                </a:lnTo>
                <a:lnTo>
                  <a:pt x="332" y="8"/>
                </a:lnTo>
                <a:lnTo>
                  <a:pt x="317" y="8"/>
                </a:lnTo>
                <a:lnTo>
                  <a:pt x="317" y="0"/>
                </a:lnTo>
                <a:close/>
                <a:moveTo>
                  <a:pt x="340" y="0"/>
                </a:moveTo>
                <a:lnTo>
                  <a:pt x="355" y="0"/>
                </a:lnTo>
                <a:lnTo>
                  <a:pt x="355" y="8"/>
                </a:lnTo>
                <a:lnTo>
                  <a:pt x="340" y="8"/>
                </a:lnTo>
                <a:lnTo>
                  <a:pt x="340" y="0"/>
                </a:lnTo>
                <a:close/>
                <a:moveTo>
                  <a:pt x="362" y="0"/>
                </a:moveTo>
                <a:lnTo>
                  <a:pt x="377" y="0"/>
                </a:lnTo>
                <a:lnTo>
                  <a:pt x="377" y="8"/>
                </a:lnTo>
                <a:lnTo>
                  <a:pt x="362" y="8"/>
                </a:lnTo>
                <a:lnTo>
                  <a:pt x="362" y="0"/>
                </a:lnTo>
                <a:close/>
                <a:moveTo>
                  <a:pt x="385" y="0"/>
                </a:moveTo>
                <a:lnTo>
                  <a:pt x="400" y="0"/>
                </a:lnTo>
                <a:lnTo>
                  <a:pt x="400" y="8"/>
                </a:lnTo>
                <a:lnTo>
                  <a:pt x="385" y="8"/>
                </a:lnTo>
                <a:lnTo>
                  <a:pt x="385" y="0"/>
                </a:lnTo>
                <a:close/>
                <a:moveTo>
                  <a:pt x="408" y="0"/>
                </a:moveTo>
                <a:lnTo>
                  <a:pt x="423" y="0"/>
                </a:lnTo>
                <a:lnTo>
                  <a:pt x="423" y="8"/>
                </a:lnTo>
                <a:lnTo>
                  <a:pt x="408" y="8"/>
                </a:lnTo>
                <a:lnTo>
                  <a:pt x="408" y="0"/>
                </a:lnTo>
                <a:close/>
                <a:moveTo>
                  <a:pt x="430" y="0"/>
                </a:moveTo>
                <a:lnTo>
                  <a:pt x="445" y="0"/>
                </a:lnTo>
                <a:lnTo>
                  <a:pt x="445" y="8"/>
                </a:lnTo>
                <a:lnTo>
                  <a:pt x="430" y="8"/>
                </a:lnTo>
                <a:lnTo>
                  <a:pt x="430" y="0"/>
                </a:lnTo>
                <a:close/>
                <a:moveTo>
                  <a:pt x="453" y="0"/>
                </a:moveTo>
                <a:lnTo>
                  <a:pt x="468" y="0"/>
                </a:lnTo>
                <a:lnTo>
                  <a:pt x="468" y="8"/>
                </a:lnTo>
                <a:lnTo>
                  <a:pt x="453" y="8"/>
                </a:lnTo>
                <a:lnTo>
                  <a:pt x="453" y="0"/>
                </a:lnTo>
                <a:close/>
                <a:moveTo>
                  <a:pt x="476" y="0"/>
                </a:moveTo>
                <a:lnTo>
                  <a:pt x="490" y="0"/>
                </a:lnTo>
                <a:lnTo>
                  <a:pt x="490" y="8"/>
                </a:lnTo>
                <a:lnTo>
                  <a:pt x="476" y="8"/>
                </a:lnTo>
                <a:lnTo>
                  <a:pt x="476" y="0"/>
                </a:lnTo>
                <a:close/>
                <a:moveTo>
                  <a:pt x="498" y="0"/>
                </a:moveTo>
                <a:lnTo>
                  <a:pt x="513" y="0"/>
                </a:lnTo>
                <a:lnTo>
                  <a:pt x="513" y="8"/>
                </a:lnTo>
                <a:lnTo>
                  <a:pt x="498" y="8"/>
                </a:lnTo>
                <a:lnTo>
                  <a:pt x="498" y="0"/>
                </a:lnTo>
                <a:close/>
                <a:moveTo>
                  <a:pt x="521" y="0"/>
                </a:moveTo>
                <a:lnTo>
                  <a:pt x="536" y="0"/>
                </a:lnTo>
                <a:lnTo>
                  <a:pt x="536" y="8"/>
                </a:lnTo>
                <a:lnTo>
                  <a:pt x="521" y="8"/>
                </a:lnTo>
                <a:lnTo>
                  <a:pt x="521" y="0"/>
                </a:lnTo>
                <a:close/>
                <a:moveTo>
                  <a:pt x="544" y="0"/>
                </a:moveTo>
                <a:lnTo>
                  <a:pt x="558" y="0"/>
                </a:lnTo>
                <a:lnTo>
                  <a:pt x="558" y="8"/>
                </a:lnTo>
                <a:lnTo>
                  <a:pt x="544" y="8"/>
                </a:lnTo>
                <a:lnTo>
                  <a:pt x="544" y="0"/>
                </a:lnTo>
                <a:close/>
                <a:moveTo>
                  <a:pt x="566" y="0"/>
                </a:moveTo>
                <a:lnTo>
                  <a:pt x="581" y="0"/>
                </a:lnTo>
                <a:lnTo>
                  <a:pt x="581" y="8"/>
                </a:lnTo>
                <a:lnTo>
                  <a:pt x="566" y="8"/>
                </a:lnTo>
                <a:lnTo>
                  <a:pt x="566" y="0"/>
                </a:lnTo>
                <a:close/>
                <a:moveTo>
                  <a:pt x="589" y="0"/>
                </a:moveTo>
                <a:lnTo>
                  <a:pt x="604" y="0"/>
                </a:lnTo>
                <a:lnTo>
                  <a:pt x="604" y="8"/>
                </a:lnTo>
                <a:lnTo>
                  <a:pt x="589" y="8"/>
                </a:lnTo>
                <a:lnTo>
                  <a:pt x="589" y="0"/>
                </a:lnTo>
                <a:close/>
                <a:moveTo>
                  <a:pt x="611" y="0"/>
                </a:moveTo>
                <a:lnTo>
                  <a:pt x="626" y="0"/>
                </a:lnTo>
                <a:lnTo>
                  <a:pt x="626" y="8"/>
                </a:lnTo>
                <a:lnTo>
                  <a:pt x="611" y="8"/>
                </a:lnTo>
                <a:lnTo>
                  <a:pt x="611" y="0"/>
                </a:lnTo>
                <a:close/>
                <a:moveTo>
                  <a:pt x="634" y="0"/>
                </a:moveTo>
                <a:lnTo>
                  <a:pt x="649" y="0"/>
                </a:lnTo>
                <a:lnTo>
                  <a:pt x="649" y="8"/>
                </a:lnTo>
                <a:lnTo>
                  <a:pt x="634" y="8"/>
                </a:lnTo>
                <a:lnTo>
                  <a:pt x="634" y="0"/>
                </a:lnTo>
                <a:close/>
                <a:moveTo>
                  <a:pt x="657" y="0"/>
                </a:moveTo>
                <a:lnTo>
                  <a:pt x="672" y="0"/>
                </a:lnTo>
                <a:lnTo>
                  <a:pt x="672" y="8"/>
                </a:lnTo>
                <a:lnTo>
                  <a:pt x="657" y="8"/>
                </a:lnTo>
                <a:lnTo>
                  <a:pt x="657" y="0"/>
                </a:lnTo>
                <a:close/>
                <a:moveTo>
                  <a:pt x="679" y="0"/>
                </a:moveTo>
                <a:lnTo>
                  <a:pt x="694" y="0"/>
                </a:lnTo>
                <a:lnTo>
                  <a:pt x="694" y="8"/>
                </a:lnTo>
                <a:lnTo>
                  <a:pt x="679" y="8"/>
                </a:lnTo>
                <a:lnTo>
                  <a:pt x="679" y="0"/>
                </a:lnTo>
                <a:close/>
                <a:moveTo>
                  <a:pt x="702" y="0"/>
                </a:moveTo>
                <a:lnTo>
                  <a:pt x="717" y="0"/>
                </a:lnTo>
                <a:lnTo>
                  <a:pt x="717" y="8"/>
                </a:lnTo>
                <a:lnTo>
                  <a:pt x="702" y="8"/>
                </a:lnTo>
                <a:lnTo>
                  <a:pt x="702" y="0"/>
                </a:lnTo>
                <a:close/>
                <a:moveTo>
                  <a:pt x="725" y="0"/>
                </a:moveTo>
                <a:lnTo>
                  <a:pt x="739" y="0"/>
                </a:lnTo>
                <a:lnTo>
                  <a:pt x="739" y="8"/>
                </a:lnTo>
                <a:lnTo>
                  <a:pt x="725" y="8"/>
                </a:lnTo>
                <a:lnTo>
                  <a:pt x="725" y="0"/>
                </a:lnTo>
                <a:close/>
                <a:moveTo>
                  <a:pt x="747" y="0"/>
                </a:moveTo>
                <a:lnTo>
                  <a:pt x="762" y="0"/>
                </a:lnTo>
                <a:lnTo>
                  <a:pt x="762" y="8"/>
                </a:lnTo>
                <a:lnTo>
                  <a:pt x="747" y="8"/>
                </a:lnTo>
                <a:lnTo>
                  <a:pt x="747" y="0"/>
                </a:lnTo>
                <a:close/>
                <a:moveTo>
                  <a:pt x="770" y="0"/>
                </a:moveTo>
                <a:lnTo>
                  <a:pt x="785" y="0"/>
                </a:lnTo>
                <a:lnTo>
                  <a:pt x="785" y="8"/>
                </a:lnTo>
                <a:lnTo>
                  <a:pt x="770" y="8"/>
                </a:lnTo>
                <a:lnTo>
                  <a:pt x="770" y="0"/>
                </a:lnTo>
                <a:close/>
                <a:moveTo>
                  <a:pt x="793" y="0"/>
                </a:moveTo>
                <a:lnTo>
                  <a:pt x="807" y="0"/>
                </a:lnTo>
                <a:lnTo>
                  <a:pt x="807" y="8"/>
                </a:lnTo>
                <a:lnTo>
                  <a:pt x="793" y="8"/>
                </a:lnTo>
                <a:lnTo>
                  <a:pt x="793" y="0"/>
                </a:lnTo>
                <a:close/>
                <a:moveTo>
                  <a:pt x="815" y="0"/>
                </a:moveTo>
                <a:lnTo>
                  <a:pt x="830" y="0"/>
                </a:lnTo>
                <a:lnTo>
                  <a:pt x="830" y="8"/>
                </a:lnTo>
                <a:lnTo>
                  <a:pt x="815" y="8"/>
                </a:lnTo>
                <a:lnTo>
                  <a:pt x="815" y="0"/>
                </a:lnTo>
                <a:close/>
                <a:moveTo>
                  <a:pt x="838" y="0"/>
                </a:moveTo>
                <a:lnTo>
                  <a:pt x="853" y="0"/>
                </a:lnTo>
                <a:lnTo>
                  <a:pt x="853" y="8"/>
                </a:lnTo>
                <a:lnTo>
                  <a:pt x="838" y="8"/>
                </a:lnTo>
                <a:lnTo>
                  <a:pt x="838" y="0"/>
                </a:lnTo>
                <a:close/>
                <a:moveTo>
                  <a:pt x="860" y="0"/>
                </a:moveTo>
                <a:lnTo>
                  <a:pt x="875" y="0"/>
                </a:lnTo>
                <a:lnTo>
                  <a:pt x="875" y="8"/>
                </a:lnTo>
                <a:lnTo>
                  <a:pt x="860" y="8"/>
                </a:lnTo>
                <a:lnTo>
                  <a:pt x="860" y="0"/>
                </a:lnTo>
                <a:close/>
                <a:moveTo>
                  <a:pt x="883" y="0"/>
                </a:moveTo>
                <a:lnTo>
                  <a:pt x="898" y="0"/>
                </a:lnTo>
                <a:lnTo>
                  <a:pt x="898" y="8"/>
                </a:lnTo>
                <a:lnTo>
                  <a:pt x="883" y="8"/>
                </a:lnTo>
                <a:lnTo>
                  <a:pt x="883" y="0"/>
                </a:lnTo>
                <a:close/>
                <a:moveTo>
                  <a:pt x="906" y="0"/>
                </a:moveTo>
                <a:lnTo>
                  <a:pt x="921" y="0"/>
                </a:lnTo>
                <a:lnTo>
                  <a:pt x="921" y="8"/>
                </a:lnTo>
                <a:lnTo>
                  <a:pt x="906" y="8"/>
                </a:lnTo>
                <a:lnTo>
                  <a:pt x="906" y="0"/>
                </a:lnTo>
                <a:close/>
                <a:moveTo>
                  <a:pt x="928" y="0"/>
                </a:moveTo>
                <a:lnTo>
                  <a:pt x="943" y="0"/>
                </a:lnTo>
                <a:lnTo>
                  <a:pt x="943" y="8"/>
                </a:lnTo>
                <a:lnTo>
                  <a:pt x="928" y="8"/>
                </a:lnTo>
                <a:lnTo>
                  <a:pt x="928" y="0"/>
                </a:lnTo>
                <a:close/>
                <a:moveTo>
                  <a:pt x="951" y="0"/>
                </a:moveTo>
                <a:lnTo>
                  <a:pt x="966" y="0"/>
                </a:lnTo>
                <a:lnTo>
                  <a:pt x="966" y="8"/>
                </a:lnTo>
                <a:lnTo>
                  <a:pt x="951" y="8"/>
                </a:lnTo>
                <a:lnTo>
                  <a:pt x="951" y="0"/>
                </a:lnTo>
                <a:close/>
                <a:moveTo>
                  <a:pt x="974" y="0"/>
                </a:moveTo>
                <a:lnTo>
                  <a:pt x="988" y="0"/>
                </a:lnTo>
                <a:lnTo>
                  <a:pt x="988" y="8"/>
                </a:lnTo>
                <a:lnTo>
                  <a:pt x="974" y="8"/>
                </a:lnTo>
                <a:lnTo>
                  <a:pt x="974" y="0"/>
                </a:lnTo>
                <a:close/>
                <a:moveTo>
                  <a:pt x="996" y="0"/>
                </a:moveTo>
                <a:lnTo>
                  <a:pt x="1011" y="0"/>
                </a:lnTo>
                <a:lnTo>
                  <a:pt x="1011" y="8"/>
                </a:lnTo>
                <a:lnTo>
                  <a:pt x="996" y="8"/>
                </a:lnTo>
                <a:lnTo>
                  <a:pt x="996" y="0"/>
                </a:lnTo>
                <a:close/>
                <a:moveTo>
                  <a:pt x="1019" y="0"/>
                </a:moveTo>
                <a:lnTo>
                  <a:pt x="1034" y="0"/>
                </a:lnTo>
                <a:lnTo>
                  <a:pt x="1034" y="8"/>
                </a:lnTo>
                <a:lnTo>
                  <a:pt x="1019" y="8"/>
                </a:lnTo>
                <a:lnTo>
                  <a:pt x="1019" y="0"/>
                </a:lnTo>
                <a:close/>
                <a:moveTo>
                  <a:pt x="1041" y="0"/>
                </a:moveTo>
                <a:lnTo>
                  <a:pt x="1056" y="0"/>
                </a:lnTo>
                <a:lnTo>
                  <a:pt x="1056" y="8"/>
                </a:lnTo>
                <a:lnTo>
                  <a:pt x="1041" y="8"/>
                </a:lnTo>
                <a:lnTo>
                  <a:pt x="1041" y="0"/>
                </a:lnTo>
                <a:close/>
              </a:path>
            </a:pathLst>
          </a:cu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CA"/>
          </a:p>
        </p:txBody>
      </p:sp>
      <p:sp>
        <p:nvSpPr>
          <p:cNvPr id="66" name="Rectangle 17"/>
          <p:cNvSpPr>
            <a:spLocks noChangeArrowheads="1"/>
          </p:cNvSpPr>
          <p:nvPr/>
        </p:nvSpPr>
        <p:spPr bwMode="auto">
          <a:xfrm>
            <a:off x="5225157" y="2983687"/>
            <a:ext cx="1744662" cy="738188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CA"/>
          </a:p>
        </p:txBody>
      </p:sp>
      <p:sp>
        <p:nvSpPr>
          <p:cNvPr id="67" name="Rectangle 18"/>
          <p:cNvSpPr>
            <a:spLocks noChangeArrowheads="1"/>
          </p:cNvSpPr>
          <p:nvPr/>
        </p:nvSpPr>
        <p:spPr bwMode="auto">
          <a:xfrm>
            <a:off x="5225157" y="2983687"/>
            <a:ext cx="1744662" cy="738188"/>
          </a:xfrm>
          <a:prstGeom prst="rect">
            <a:avLst/>
          </a:prstGeom>
          <a:noFill/>
          <a:ln w="3175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CA"/>
          </a:p>
        </p:txBody>
      </p:sp>
      <p:sp>
        <p:nvSpPr>
          <p:cNvPr id="68" name="Rectangle 19"/>
          <p:cNvSpPr>
            <a:spLocks noChangeArrowheads="1"/>
          </p:cNvSpPr>
          <p:nvPr/>
        </p:nvSpPr>
        <p:spPr bwMode="auto">
          <a:xfrm>
            <a:off x="5225157" y="2523312"/>
            <a:ext cx="1744662" cy="460375"/>
          </a:xfrm>
          <a:prstGeom prst="rect">
            <a:avLst/>
          </a:prstGeom>
          <a:solidFill>
            <a:srgbClr val="4672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CA"/>
          </a:p>
        </p:txBody>
      </p:sp>
      <p:sp>
        <p:nvSpPr>
          <p:cNvPr id="69" name="Rectangle 20"/>
          <p:cNvSpPr>
            <a:spLocks noChangeArrowheads="1"/>
          </p:cNvSpPr>
          <p:nvPr/>
        </p:nvSpPr>
        <p:spPr bwMode="auto">
          <a:xfrm>
            <a:off x="5225157" y="2523312"/>
            <a:ext cx="1744662" cy="460375"/>
          </a:xfrm>
          <a:prstGeom prst="rect">
            <a:avLst/>
          </a:prstGeom>
          <a:noFill/>
          <a:ln w="3175" cap="sq">
            <a:solidFill>
              <a:srgbClr val="C8C8C8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CA"/>
          </a:p>
        </p:txBody>
      </p:sp>
      <p:sp>
        <p:nvSpPr>
          <p:cNvPr id="70" name="Rectangle 21"/>
          <p:cNvSpPr>
            <a:spLocks noChangeArrowheads="1"/>
          </p:cNvSpPr>
          <p:nvPr/>
        </p:nvSpPr>
        <p:spPr bwMode="auto">
          <a:xfrm>
            <a:off x="5352157" y="2624912"/>
            <a:ext cx="15906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1" i="0" u="none" strike="noStrike" cap="none" normalizeH="0" baseline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address : 6005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1" name="Rectangle 22"/>
          <p:cNvSpPr>
            <a:spLocks noChangeArrowheads="1"/>
          </p:cNvSpPr>
          <p:nvPr/>
        </p:nvSpPr>
        <p:spPr bwMode="auto">
          <a:xfrm>
            <a:off x="5841107" y="3020199"/>
            <a:ext cx="744537" cy="23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Name : j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2" name="Freeform 23"/>
          <p:cNvSpPr>
            <a:spLocks noEditPoints="1"/>
          </p:cNvSpPr>
          <p:nvPr/>
        </p:nvSpPr>
        <p:spPr bwMode="auto">
          <a:xfrm>
            <a:off x="5258495" y="3229749"/>
            <a:ext cx="1676400" cy="12700"/>
          </a:xfrm>
          <a:custGeom>
            <a:avLst/>
            <a:gdLst>
              <a:gd name="T0" fmla="*/ 0 w 1056"/>
              <a:gd name="T1" fmla="*/ 8 h 8"/>
              <a:gd name="T2" fmla="*/ 38 w 1056"/>
              <a:gd name="T3" fmla="*/ 8 h 8"/>
              <a:gd name="T4" fmla="*/ 60 w 1056"/>
              <a:gd name="T5" fmla="*/ 0 h 8"/>
              <a:gd name="T6" fmla="*/ 68 w 1056"/>
              <a:gd name="T7" fmla="*/ 0 h 8"/>
              <a:gd name="T8" fmla="*/ 68 w 1056"/>
              <a:gd name="T9" fmla="*/ 0 h 8"/>
              <a:gd name="T10" fmla="*/ 91 w 1056"/>
              <a:gd name="T11" fmla="*/ 8 h 8"/>
              <a:gd name="T12" fmla="*/ 128 w 1056"/>
              <a:gd name="T13" fmla="*/ 8 h 8"/>
              <a:gd name="T14" fmla="*/ 151 w 1056"/>
              <a:gd name="T15" fmla="*/ 0 h 8"/>
              <a:gd name="T16" fmla="*/ 159 w 1056"/>
              <a:gd name="T17" fmla="*/ 0 h 8"/>
              <a:gd name="T18" fmla="*/ 159 w 1056"/>
              <a:gd name="T19" fmla="*/ 0 h 8"/>
              <a:gd name="T20" fmla="*/ 181 w 1056"/>
              <a:gd name="T21" fmla="*/ 8 h 8"/>
              <a:gd name="T22" fmla="*/ 219 w 1056"/>
              <a:gd name="T23" fmla="*/ 8 h 8"/>
              <a:gd name="T24" fmla="*/ 241 w 1056"/>
              <a:gd name="T25" fmla="*/ 0 h 8"/>
              <a:gd name="T26" fmla="*/ 249 w 1056"/>
              <a:gd name="T27" fmla="*/ 0 h 8"/>
              <a:gd name="T28" fmla="*/ 249 w 1056"/>
              <a:gd name="T29" fmla="*/ 0 h 8"/>
              <a:gd name="T30" fmla="*/ 272 w 1056"/>
              <a:gd name="T31" fmla="*/ 8 h 8"/>
              <a:gd name="T32" fmla="*/ 309 w 1056"/>
              <a:gd name="T33" fmla="*/ 8 h 8"/>
              <a:gd name="T34" fmla="*/ 332 w 1056"/>
              <a:gd name="T35" fmla="*/ 0 h 8"/>
              <a:gd name="T36" fmla="*/ 340 w 1056"/>
              <a:gd name="T37" fmla="*/ 0 h 8"/>
              <a:gd name="T38" fmla="*/ 340 w 1056"/>
              <a:gd name="T39" fmla="*/ 0 h 8"/>
              <a:gd name="T40" fmla="*/ 362 w 1056"/>
              <a:gd name="T41" fmla="*/ 8 h 8"/>
              <a:gd name="T42" fmla="*/ 400 w 1056"/>
              <a:gd name="T43" fmla="*/ 8 h 8"/>
              <a:gd name="T44" fmla="*/ 423 w 1056"/>
              <a:gd name="T45" fmla="*/ 0 h 8"/>
              <a:gd name="T46" fmla="*/ 430 w 1056"/>
              <a:gd name="T47" fmla="*/ 0 h 8"/>
              <a:gd name="T48" fmla="*/ 430 w 1056"/>
              <a:gd name="T49" fmla="*/ 0 h 8"/>
              <a:gd name="T50" fmla="*/ 453 w 1056"/>
              <a:gd name="T51" fmla="*/ 8 h 8"/>
              <a:gd name="T52" fmla="*/ 490 w 1056"/>
              <a:gd name="T53" fmla="*/ 8 h 8"/>
              <a:gd name="T54" fmla="*/ 513 w 1056"/>
              <a:gd name="T55" fmla="*/ 0 h 8"/>
              <a:gd name="T56" fmla="*/ 521 w 1056"/>
              <a:gd name="T57" fmla="*/ 0 h 8"/>
              <a:gd name="T58" fmla="*/ 521 w 1056"/>
              <a:gd name="T59" fmla="*/ 0 h 8"/>
              <a:gd name="T60" fmla="*/ 544 w 1056"/>
              <a:gd name="T61" fmla="*/ 8 h 8"/>
              <a:gd name="T62" fmla="*/ 581 w 1056"/>
              <a:gd name="T63" fmla="*/ 8 h 8"/>
              <a:gd name="T64" fmla="*/ 604 w 1056"/>
              <a:gd name="T65" fmla="*/ 0 h 8"/>
              <a:gd name="T66" fmla="*/ 611 w 1056"/>
              <a:gd name="T67" fmla="*/ 0 h 8"/>
              <a:gd name="T68" fmla="*/ 611 w 1056"/>
              <a:gd name="T69" fmla="*/ 0 h 8"/>
              <a:gd name="T70" fmla="*/ 634 w 1056"/>
              <a:gd name="T71" fmla="*/ 8 h 8"/>
              <a:gd name="T72" fmla="*/ 672 w 1056"/>
              <a:gd name="T73" fmla="*/ 8 h 8"/>
              <a:gd name="T74" fmla="*/ 694 w 1056"/>
              <a:gd name="T75" fmla="*/ 0 h 8"/>
              <a:gd name="T76" fmla="*/ 702 w 1056"/>
              <a:gd name="T77" fmla="*/ 0 h 8"/>
              <a:gd name="T78" fmla="*/ 702 w 1056"/>
              <a:gd name="T79" fmla="*/ 0 h 8"/>
              <a:gd name="T80" fmla="*/ 725 w 1056"/>
              <a:gd name="T81" fmla="*/ 8 h 8"/>
              <a:gd name="T82" fmla="*/ 762 w 1056"/>
              <a:gd name="T83" fmla="*/ 8 h 8"/>
              <a:gd name="T84" fmla="*/ 785 w 1056"/>
              <a:gd name="T85" fmla="*/ 0 h 8"/>
              <a:gd name="T86" fmla="*/ 793 w 1056"/>
              <a:gd name="T87" fmla="*/ 0 h 8"/>
              <a:gd name="T88" fmla="*/ 793 w 1056"/>
              <a:gd name="T89" fmla="*/ 0 h 8"/>
              <a:gd name="T90" fmla="*/ 815 w 1056"/>
              <a:gd name="T91" fmla="*/ 8 h 8"/>
              <a:gd name="T92" fmla="*/ 853 w 1056"/>
              <a:gd name="T93" fmla="*/ 8 h 8"/>
              <a:gd name="T94" fmla="*/ 875 w 1056"/>
              <a:gd name="T95" fmla="*/ 0 h 8"/>
              <a:gd name="T96" fmla="*/ 883 w 1056"/>
              <a:gd name="T97" fmla="*/ 0 h 8"/>
              <a:gd name="T98" fmla="*/ 883 w 1056"/>
              <a:gd name="T99" fmla="*/ 0 h 8"/>
              <a:gd name="T100" fmla="*/ 906 w 1056"/>
              <a:gd name="T101" fmla="*/ 8 h 8"/>
              <a:gd name="T102" fmla="*/ 943 w 1056"/>
              <a:gd name="T103" fmla="*/ 8 h 8"/>
              <a:gd name="T104" fmla="*/ 966 w 1056"/>
              <a:gd name="T105" fmla="*/ 0 h 8"/>
              <a:gd name="T106" fmla="*/ 974 w 1056"/>
              <a:gd name="T107" fmla="*/ 0 h 8"/>
              <a:gd name="T108" fmla="*/ 974 w 1056"/>
              <a:gd name="T109" fmla="*/ 0 h 8"/>
              <a:gd name="T110" fmla="*/ 996 w 1056"/>
              <a:gd name="T111" fmla="*/ 8 h 8"/>
              <a:gd name="T112" fmla="*/ 1034 w 1056"/>
              <a:gd name="T113" fmla="*/ 8 h 8"/>
              <a:gd name="T114" fmla="*/ 1056 w 1056"/>
              <a:gd name="T115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056" h="8">
                <a:moveTo>
                  <a:pt x="0" y="0"/>
                </a:moveTo>
                <a:lnTo>
                  <a:pt x="15" y="0"/>
                </a:lnTo>
                <a:lnTo>
                  <a:pt x="15" y="8"/>
                </a:lnTo>
                <a:lnTo>
                  <a:pt x="0" y="8"/>
                </a:lnTo>
                <a:lnTo>
                  <a:pt x="0" y="0"/>
                </a:lnTo>
                <a:close/>
                <a:moveTo>
                  <a:pt x="23" y="0"/>
                </a:moveTo>
                <a:lnTo>
                  <a:pt x="38" y="0"/>
                </a:lnTo>
                <a:lnTo>
                  <a:pt x="38" y="8"/>
                </a:lnTo>
                <a:lnTo>
                  <a:pt x="23" y="8"/>
                </a:lnTo>
                <a:lnTo>
                  <a:pt x="23" y="0"/>
                </a:lnTo>
                <a:close/>
                <a:moveTo>
                  <a:pt x="46" y="0"/>
                </a:moveTo>
                <a:lnTo>
                  <a:pt x="60" y="0"/>
                </a:lnTo>
                <a:lnTo>
                  <a:pt x="60" y="8"/>
                </a:lnTo>
                <a:lnTo>
                  <a:pt x="46" y="8"/>
                </a:lnTo>
                <a:lnTo>
                  <a:pt x="46" y="0"/>
                </a:lnTo>
                <a:close/>
                <a:moveTo>
                  <a:pt x="68" y="0"/>
                </a:moveTo>
                <a:lnTo>
                  <a:pt x="83" y="0"/>
                </a:lnTo>
                <a:lnTo>
                  <a:pt x="83" y="8"/>
                </a:lnTo>
                <a:lnTo>
                  <a:pt x="68" y="8"/>
                </a:lnTo>
                <a:lnTo>
                  <a:pt x="68" y="0"/>
                </a:lnTo>
                <a:close/>
                <a:moveTo>
                  <a:pt x="91" y="0"/>
                </a:moveTo>
                <a:lnTo>
                  <a:pt x="106" y="0"/>
                </a:lnTo>
                <a:lnTo>
                  <a:pt x="106" y="8"/>
                </a:lnTo>
                <a:lnTo>
                  <a:pt x="91" y="8"/>
                </a:lnTo>
                <a:lnTo>
                  <a:pt x="91" y="0"/>
                </a:lnTo>
                <a:close/>
                <a:moveTo>
                  <a:pt x="113" y="0"/>
                </a:moveTo>
                <a:lnTo>
                  <a:pt x="128" y="0"/>
                </a:lnTo>
                <a:lnTo>
                  <a:pt x="128" y="8"/>
                </a:lnTo>
                <a:lnTo>
                  <a:pt x="113" y="8"/>
                </a:lnTo>
                <a:lnTo>
                  <a:pt x="113" y="0"/>
                </a:lnTo>
                <a:close/>
                <a:moveTo>
                  <a:pt x="136" y="0"/>
                </a:moveTo>
                <a:lnTo>
                  <a:pt x="151" y="0"/>
                </a:lnTo>
                <a:lnTo>
                  <a:pt x="151" y="8"/>
                </a:lnTo>
                <a:lnTo>
                  <a:pt x="136" y="8"/>
                </a:lnTo>
                <a:lnTo>
                  <a:pt x="136" y="0"/>
                </a:lnTo>
                <a:close/>
                <a:moveTo>
                  <a:pt x="159" y="0"/>
                </a:moveTo>
                <a:lnTo>
                  <a:pt x="174" y="0"/>
                </a:lnTo>
                <a:lnTo>
                  <a:pt x="174" y="8"/>
                </a:lnTo>
                <a:lnTo>
                  <a:pt x="159" y="8"/>
                </a:lnTo>
                <a:lnTo>
                  <a:pt x="159" y="0"/>
                </a:lnTo>
                <a:close/>
                <a:moveTo>
                  <a:pt x="181" y="0"/>
                </a:moveTo>
                <a:lnTo>
                  <a:pt x="196" y="0"/>
                </a:lnTo>
                <a:lnTo>
                  <a:pt x="196" y="8"/>
                </a:lnTo>
                <a:lnTo>
                  <a:pt x="181" y="8"/>
                </a:lnTo>
                <a:lnTo>
                  <a:pt x="181" y="0"/>
                </a:lnTo>
                <a:close/>
                <a:moveTo>
                  <a:pt x="204" y="0"/>
                </a:moveTo>
                <a:lnTo>
                  <a:pt x="219" y="0"/>
                </a:lnTo>
                <a:lnTo>
                  <a:pt x="219" y="8"/>
                </a:lnTo>
                <a:lnTo>
                  <a:pt x="204" y="8"/>
                </a:lnTo>
                <a:lnTo>
                  <a:pt x="204" y="0"/>
                </a:lnTo>
                <a:close/>
                <a:moveTo>
                  <a:pt x="227" y="0"/>
                </a:moveTo>
                <a:lnTo>
                  <a:pt x="241" y="0"/>
                </a:lnTo>
                <a:lnTo>
                  <a:pt x="241" y="8"/>
                </a:lnTo>
                <a:lnTo>
                  <a:pt x="227" y="8"/>
                </a:lnTo>
                <a:lnTo>
                  <a:pt x="227" y="0"/>
                </a:lnTo>
                <a:close/>
                <a:moveTo>
                  <a:pt x="249" y="0"/>
                </a:moveTo>
                <a:lnTo>
                  <a:pt x="264" y="0"/>
                </a:lnTo>
                <a:lnTo>
                  <a:pt x="264" y="8"/>
                </a:lnTo>
                <a:lnTo>
                  <a:pt x="249" y="8"/>
                </a:lnTo>
                <a:lnTo>
                  <a:pt x="249" y="0"/>
                </a:lnTo>
                <a:close/>
                <a:moveTo>
                  <a:pt x="272" y="0"/>
                </a:moveTo>
                <a:lnTo>
                  <a:pt x="287" y="0"/>
                </a:lnTo>
                <a:lnTo>
                  <a:pt x="287" y="8"/>
                </a:lnTo>
                <a:lnTo>
                  <a:pt x="272" y="8"/>
                </a:lnTo>
                <a:lnTo>
                  <a:pt x="272" y="0"/>
                </a:lnTo>
                <a:close/>
                <a:moveTo>
                  <a:pt x="295" y="0"/>
                </a:moveTo>
                <a:lnTo>
                  <a:pt x="309" y="0"/>
                </a:lnTo>
                <a:lnTo>
                  <a:pt x="309" y="8"/>
                </a:lnTo>
                <a:lnTo>
                  <a:pt x="295" y="8"/>
                </a:lnTo>
                <a:lnTo>
                  <a:pt x="295" y="0"/>
                </a:lnTo>
                <a:close/>
                <a:moveTo>
                  <a:pt x="317" y="0"/>
                </a:moveTo>
                <a:lnTo>
                  <a:pt x="332" y="0"/>
                </a:lnTo>
                <a:lnTo>
                  <a:pt x="332" y="8"/>
                </a:lnTo>
                <a:lnTo>
                  <a:pt x="317" y="8"/>
                </a:lnTo>
                <a:lnTo>
                  <a:pt x="317" y="0"/>
                </a:lnTo>
                <a:close/>
                <a:moveTo>
                  <a:pt x="340" y="0"/>
                </a:moveTo>
                <a:lnTo>
                  <a:pt x="355" y="0"/>
                </a:lnTo>
                <a:lnTo>
                  <a:pt x="355" y="8"/>
                </a:lnTo>
                <a:lnTo>
                  <a:pt x="340" y="8"/>
                </a:lnTo>
                <a:lnTo>
                  <a:pt x="340" y="0"/>
                </a:lnTo>
                <a:close/>
                <a:moveTo>
                  <a:pt x="362" y="0"/>
                </a:moveTo>
                <a:lnTo>
                  <a:pt x="377" y="0"/>
                </a:lnTo>
                <a:lnTo>
                  <a:pt x="377" y="8"/>
                </a:lnTo>
                <a:lnTo>
                  <a:pt x="362" y="8"/>
                </a:lnTo>
                <a:lnTo>
                  <a:pt x="362" y="0"/>
                </a:lnTo>
                <a:close/>
                <a:moveTo>
                  <a:pt x="385" y="0"/>
                </a:moveTo>
                <a:lnTo>
                  <a:pt x="400" y="0"/>
                </a:lnTo>
                <a:lnTo>
                  <a:pt x="400" y="8"/>
                </a:lnTo>
                <a:lnTo>
                  <a:pt x="385" y="8"/>
                </a:lnTo>
                <a:lnTo>
                  <a:pt x="385" y="0"/>
                </a:lnTo>
                <a:close/>
                <a:moveTo>
                  <a:pt x="408" y="0"/>
                </a:moveTo>
                <a:lnTo>
                  <a:pt x="423" y="0"/>
                </a:lnTo>
                <a:lnTo>
                  <a:pt x="423" y="8"/>
                </a:lnTo>
                <a:lnTo>
                  <a:pt x="408" y="8"/>
                </a:lnTo>
                <a:lnTo>
                  <a:pt x="408" y="0"/>
                </a:lnTo>
                <a:close/>
                <a:moveTo>
                  <a:pt x="430" y="0"/>
                </a:moveTo>
                <a:lnTo>
                  <a:pt x="445" y="0"/>
                </a:lnTo>
                <a:lnTo>
                  <a:pt x="445" y="8"/>
                </a:lnTo>
                <a:lnTo>
                  <a:pt x="430" y="8"/>
                </a:lnTo>
                <a:lnTo>
                  <a:pt x="430" y="0"/>
                </a:lnTo>
                <a:close/>
                <a:moveTo>
                  <a:pt x="453" y="0"/>
                </a:moveTo>
                <a:lnTo>
                  <a:pt x="468" y="0"/>
                </a:lnTo>
                <a:lnTo>
                  <a:pt x="468" y="8"/>
                </a:lnTo>
                <a:lnTo>
                  <a:pt x="453" y="8"/>
                </a:lnTo>
                <a:lnTo>
                  <a:pt x="453" y="0"/>
                </a:lnTo>
                <a:close/>
                <a:moveTo>
                  <a:pt x="476" y="0"/>
                </a:moveTo>
                <a:lnTo>
                  <a:pt x="490" y="0"/>
                </a:lnTo>
                <a:lnTo>
                  <a:pt x="490" y="8"/>
                </a:lnTo>
                <a:lnTo>
                  <a:pt x="476" y="8"/>
                </a:lnTo>
                <a:lnTo>
                  <a:pt x="476" y="0"/>
                </a:lnTo>
                <a:close/>
                <a:moveTo>
                  <a:pt x="498" y="0"/>
                </a:moveTo>
                <a:lnTo>
                  <a:pt x="513" y="0"/>
                </a:lnTo>
                <a:lnTo>
                  <a:pt x="513" y="8"/>
                </a:lnTo>
                <a:lnTo>
                  <a:pt x="498" y="8"/>
                </a:lnTo>
                <a:lnTo>
                  <a:pt x="498" y="0"/>
                </a:lnTo>
                <a:close/>
                <a:moveTo>
                  <a:pt x="521" y="0"/>
                </a:moveTo>
                <a:lnTo>
                  <a:pt x="536" y="0"/>
                </a:lnTo>
                <a:lnTo>
                  <a:pt x="536" y="8"/>
                </a:lnTo>
                <a:lnTo>
                  <a:pt x="521" y="8"/>
                </a:lnTo>
                <a:lnTo>
                  <a:pt x="521" y="0"/>
                </a:lnTo>
                <a:close/>
                <a:moveTo>
                  <a:pt x="544" y="0"/>
                </a:moveTo>
                <a:lnTo>
                  <a:pt x="558" y="0"/>
                </a:lnTo>
                <a:lnTo>
                  <a:pt x="558" y="8"/>
                </a:lnTo>
                <a:lnTo>
                  <a:pt x="544" y="8"/>
                </a:lnTo>
                <a:lnTo>
                  <a:pt x="544" y="0"/>
                </a:lnTo>
                <a:close/>
                <a:moveTo>
                  <a:pt x="566" y="0"/>
                </a:moveTo>
                <a:lnTo>
                  <a:pt x="581" y="0"/>
                </a:lnTo>
                <a:lnTo>
                  <a:pt x="581" y="8"/>
                </a:lnTo>
                <a:lnTo>
                  <a:pt x="566" y="8"/>
                </a:lnTo>
                <a:lnTo>
                  <a:pt x="566" y="0"/>
                </a:lnTo>
                <a:close/>
                <a:moveTo>
                  <a:pt x="589" y="0"/>
                </a:moveTo>
                <a:lnTo>
                  <a:pt x="604" y="0"/>
                </a:lnTo>
                <a:lnTo>
                  <a:pt x="604" y="8"/>
                </a:lnTo>
                <a:lnTo>
                  <a:pt x="589" y="8"/>
                </a:lnTo>
                <a:lnTo>
                  <a:pt x="589" y="0"/>
                </a:lnTo>
                <a:close/>
                <a:moveTo>
                  <a:pt x="611" y="0"/>
                </a:moveTo>
                <a:lnTo>
                  <a:pt x="626" y="0"/>
                </a:lnTo>
                <a:lnTo>
                  <a:pt x="626" y="8"/>
                </a:lnTo>
                <a:lnTo>
                  <a:pt x="611" y="8"/>
                </a:lnTo>
                <a:lnTo>
                  <a:pt x="611" y="0"/>
                </a:lnTo>
                <a:close/>
                <a:moveTo>
                  <a:pt x="634" y="0"/>
                </a:moveTo>
                <a:lnTo>
                  <a:pt x="649" y="0"/>
                </a:lnTo>
                <a:lnTo>
                  <a:pt x="649" y="8"/>
                </a:lnTo>
                <a:lnTo>
                  <a:pt x="634" y="8"/>
                </a:lnTo>
                <a:lnTo>
                  <a:pt x="634" y="0"/>
                </a:lnTo>
                <a:close/>
                <a:moveTo>
                  <a:pt x="657" y="0"/>
                </a:moveTo>
                <a:lnTo>
                  <a:pt x="672" y="0"/>
                </a:lnTo>
                <a:lnTo>
                  <a:pt x="672" y="8"/>
                </a:lnTo>
                <a:lnTo>
                  <a:pt x="657" y="8"/>
                </a:lnTo>
                <a:lnTo>
                  <a:pt x="657" y="0"/>
                </a:lnTo>
                <a:close/>
                <a:moveTo>
                  <a:pt x="679" y="0"/>
                </a:moveTo>
                <a:lnTo>
                  <a:pt x="694" y="0"/>
                </a:lnTo>
                <a:lnTo>
                  <a:pt x="694" y="8"/>
                </a:lnTo>
                <a:lnTo>
                  <a:pt x="679" y="8"/>
                </a:lnTo>
                <a:lnTo>
                  <a:pt x="679" y="0"/>
                </a:lnTo>
                <a:close/>
                <a:moveTo>
                  <a:pt x="702" y="0"/>
                </a:moveTo>
                <a:lnTo>
                  <a:pt x="717" y="0"/>
                </a:lnTo>
                <a:lnTo>
                  <a:pt x="717" y="8"/>
                </a:lnTo>
                <a:lnTo>
                  <a:pt x="702" y="8"/>
                </a:lnTo>
                <a:lnTo>
                  <a:pt x="702" y="0"/>
                </a:lnTo>
                <a:close/>
                <a:moveTo>
                  <a:pt x="725" y="0"/>
                </a:moveTo>
                <a:lnTo>
                  <a:pt x="739" y="0"/>
                </a:lnTo>
                <a:lnTo>
                  <a:pt x="739" y="8"/>
                </a:lnTo>
                <a:lnTo>
                  <a:pt x="725" y="8"/>
                </a:lnTo>
                <a:lnTo>
                  <a:pt x="725" y="0"/>
                </a:lnTo>
                <a:close/>
                <a:moveTo>
                  <a:pt x="747" y="0"/>
                </a:moveTo>
                <a:lnTo>
                  <a:pt x="762" y="0"/>
                </a:lnTo>
                <a:lnTo>
                  <a:pt x="762" y="8"/>
                </a:lnTo>
                <a:lnTo>
                  <a:pt x="747" y="8"/>
                </a:lnTo>
                <a:lnTo>
                  <a:pt x="747" y="0"/>
                </a:lnTo>
                <a:close/>
                <a:moveTo>
                  <a:pt x="770" y="0"/>
                </a:moveTo>
                <a:lnTo>
                  <a:pt x="785" y="0"/>
                </a:lnTo>
                <a:lnTo>
                  <a:pt x="785" y="8"/>
                </a:lnTo>
                <a:lnTo>
                  <a:pt x="770" y="8"/>
                </a:lnTo>
                <a:lnTo>
                  <a:pt x="770" y="0"/>
                </a:lnTo>
                <a:close/>
                <a:moveTo>
                  <a:pt x="793" y="0"/>
                </a:moveTo>
                <a:lnTo>
                  <a:pt x="807" y="0"/>
                </a:lnTo>
                <a:lnTo>
                  <a:pt x="807" y="8"/>
                </a:lnTo>
                <a:lnTo>
                  <a:pt x="793" y="8"/>
                </a:lnTo>
                <a:lnTo>
                  <a:pt x="793" y="0"/>
                </a:lnTo>
                <a:close/>
                <a:moveTo>
                  <a:pt x="815" y="0"/>
                </a:moveTo>
                <a:lnTo>
                  <a:pt x="830" y="0"/>
                </a:lnTo>
                <a:lnTo>
                  <a:pt x="830" y="8"/>
                </a:lnTo>
                <a:lnTo>
                  <a:pt x="815" y="8"/>
                </a:lnTo>
                <a:lnTo>
                  <a:pt x="815" y="0"/>
                </a:lnTo>
                <a:close/>
                <a:moveTo>
                  <a:pt x="838" y="0"/>
                </a:moveTo>
                <a:lnTo>
                  <a:pt x="853" y="0"/>
                </a:lnTo>
                <a:lnTo>
                  <a:pt x="853" y="8"/>
                </a:lnTo>
                <a:lnTo>
                  <a:pt x="838" y="8"/>
                </a:lnTo>
                <a:lnTo>
                  <a:pt x="838" y="0"/>
                </a:lnTo>
                <a:close/>
                <a:moveTo>
                  <a:pt x="860" y="0"/>
                </a:moveTo>
                <a:lnTo>
                  <a:pt x="875" y="0"/>
                </a:lnTo>
                <a:lnTo>
                  <a:pt x="875" y="8"/>
                </a:lnTo>
                <a:lnTo>
                  <a:pt x="860" y="8"/>
                </a:lnTo>
                <a:lnTo>
                  <a:pt x="860" y="0"/>
                </a:lnTo>
                <a:close/>
                <a:moveTo>
                  <a:pt x="883" y="0"/>
                </a:moveTo>
                <a:lnTo>
                  <a:pt x="898" y="0"/>
                </a:lnTo>
                <a:lnTo>
                  <a:pt x="898" y="8"/>
                </a:lnTo>
                <a:lnTo>
                  <a:pt x="883" y="8"/>
                </a:lnTo>
                <a:lnTo>
                  <a:pt x="883" y="0"/>
                </a:lnTo>
                <a:close/>
                <a:moveTo>
                  <a:pt x="906" y="0"/>
                </a:moveTo>
                <a:lnTo>
                  <a:pt x="921" y="0"/>
                </a:lnTo>
                <a:lnTo>
                  <a:pt x="921" y="8"/>
                </a:lnTo>
                <a:lnTo>
                  <a:pt x="906" y="8"/>
                </a:lnTo>
                <a:lnTo>
                  <a:pt x="906" y="0"/>
                </a:lnTo>
                <a:close/>
                <a:moveTo>
                  <a:pt x="928" y="0"/>
                </a:moveTo>
                <a:lnTo>
                  <a:pt x="943" y="0"/>
                </a:lnTo>
                <a:lnTo>
                  <a:pt x="943" y="8"/>
                </a:lnTo>
                <a:lnTo>
                  <a:pt x="928" y="8"/>
                </a:lnTo>
                <a:lnTo>
                  <a:pt x="928" y="0"/>
                </a:lnTo>
                <a:close/>
                <a:moveTo>
                  <a:pt x="951" y="0"/>
                </a:moveTo>
                <a:lnTo>
                  <a:pt x="966" y="0"/>
                </a:lnTo>
                <a:lnTo>
                  <a:pt x="966" y="8"/>
                </a:lnTo>
                <a:lnTo>
                  <a:pt x="951" y="8"/>
                </a:lnTo>
                <a:lnTo>
                  <a:pt x="951" y="0"/>
                </a:lnTo>
                <a:close/>
                <a:moveTo>
                  <a:pt x="974" y="0"/>
                </a:moveTo>
                <a:lnTo>
                  <a:pt x="988" y="0"/>
                </a:lnTo>
                <a:lnTo>
                  <a:pt x="988" y="8"/>
                </a:lnTo>
                <a:lnTo>
                  <a:pt x="974" y="8"/>
                </a:lnTo>
                <a:lnTo>
                  <a:pt x="974" y="0"/>
                </a:lnTo>
                <a:close/>
                <a:moveTo>
                  <a:pt x="996" y="0"/>
                </a:moveTo>
                <a:lnTo>
                  <a:pt x="1011" y="0"/>
                </a:lnTo>
                <a:lnTo>
                  <a:pt x="1011" y="8"/>
                </a:lnTo>
                <a:lnTo>
                  <a:pt x="996" y="8"/>
                </a:lnTo>
                <a:lnTo>
                  <a:pt x="996" y="0"/>
                </a:lnTo>
                <a:close/>
                <a:moveTo>
                  <a:pt x="1019" y="0"/>
                </a:moveTo>
                <a:lnTo>
                  <a:pt x="1034" y="0"/>
                </a:lnTo>
                <a:lnTo>
                  <a:pt x="1034" y="8"/>
                </a:lnTo>
                <a:lnTo>
                  <a:pt x="1019" y="8"/>
                </a:lnTo>
                <a:lnTo>
                  <a:pt x="1019" y="0"/>
                </a:lnTo>
                <a:close/>
                <a:moveTo>
                  <a:pt x="1041" y="0"/>
                </a:moveTo>
                <a:lnTo>
                  <a:pt x="1056" y="0"/>
                </a:lnTo>
                <a:lnTo>
                  <a:pt x="1056" y="8"/>
                </a:lnTo>
                <a:lnTo>
                  <a:pt x="1041" y="8"/>
                </a:lnTo>
                <a:lnTo>
                  <a:pt x="1041" y="0"/>
                </a:lnTo>
                <a:close/>
              </a:path>
            </a:pathLst>
          </a:cu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CA"/>
          </a:p>
        </p:txBody>
      </p:sp>
      <p:sp>
        <p:nvSpPr>
          <p:cNvPr id="73" name="Rectangle 24"/>
          <p:cNvSpPr>
            <a:spLocks noChangeArrowheads="1"/>
          </p:cNvSpPr>
          <p:nvPr/>
        </p:nvSpPr>
        <p:spPr bwMode="auto">
          <a:xfrm>
            <a:off x="5807770" y="3255149"/>
            <a:ext cx="628650" cy="23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Type :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4" name="Rectangle 25"/>
          <p:cNvSpPr>
            <a:spLocks noChangeArrowheads="1"/>
          </p:cNvSpPr>
          <p:nvPr/>
        </p:nvSpPr>
        <p:spPr bwMode="auto">
          <a:xfrm>
            <a:off x="6320532" y="3255149"/>
            <a:ext cx="269875" cy="23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int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5" name="Rectangle 26"/>
          <p:cNvSpPr>
            <a:spLocks noChangeArrowheads="1"/>
          </p:cNvSpPr>
          <p:nvPr/>
        </p:nvSpPr>
        <p:spPr bwMode="auto">
          <a:xfrm>
            <a:off x="5774432" y="3490099"/>
            <a:ext cx="89058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Value : 10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6" name="Freeform 27"/>
          <p:cNvSpPr>
            <a:spLocks noEditPoints="1"/>
          </p:cNvSpPr>
          <p:nvPr/>
        </p:nvSpPr>
        <p:spPr bwMode="auto">
          <a:xfrm>
            <a:off x="5258495" y="3464699"/>
            <a:ext cx="1676400" cy="11113"/>
          </a:xfrm>
          <a:custGeom>
            <a:avLst/>
            <a:gdLst>
              <a:gd name="T0" fmla="*/ 0 w 1056"/>
              <a:gd name="T1" fmla="*/ 7 h 7"/>
              <a:gd name="T2" fmla="*/ 38 w 1056"/>
              <a:gd name="T3" fmla="*/ 7 h 7"/>
              <a:gd name="T4" fmla="*/ 60 w 1056"/>
              <a:gd name="T5" fmla="*/ 0 h 7"/>
              <a:gd name="T6" fmla="*/ 68 w 1056"/>
              <a:gd name="T7" fmla="*/ 0 h 7"/>
              <a:gd name="T8" fmla="*/ 68 w 1056"/>
              <a:gd name="T9" fmla="*/ 0 h 7"/>
              <a:gd name="T10" fmla="*/ 91 w 1056"/>
              <a:gd name="T11" fmla="*/ 7 h 7"/>
              <a:gd name="T12" fmla="*/ 128 w 1056"/>
              <a:gd name="T13" fmla="*/ 7 h 7"/>
              <a:gd name="T14" fmla="*/ 151 w 1056"/>
              <a:gd name="T15" fmla="*/ 0 h 7"/>
              <a:gd name="T16" fmla="*/ 159 w 1056"/>
              <a:gd name="T17" fmla="*/ 0 h 7"/>
              <a:gd name="T18" fmla="*/ 159 w 1056"/>
              <a:gd name="T19" fmla="*/ 0 h 7"/>
              <a:gd name="T20" fmla="*/ 181 w 1056"/>
              <a:gd name="T21" fmla="*/ 7 h 7"/>
              <a:gd name="T22" fmla="*/ 219 w 1056"/>
              <a:gd name="T23" fmla="*/ 7 h 7"/>
              <a:gd name="T24" fmla="*/ 241 w 1056"/>
              <a:gd name="T25" fmla="*/ 0 h 7"/>
              <a:gd name="T26" fmla="*/ 249 w 1056"/>
              <a:gd name="T27" fmla="*/ 0 h 7"/>
              <a:gd name="T28" fmla="*/ 249 w 1056"/>
              <a:gd name="T29" fmla="*/ 0 h 7"/>
              <a:gd name="T30" fmla="*/ 272 w 1056"/>
              <a:gd name="T31" fmla="*/ 7 h 7"/>
              <a:gd name="T32" fmla="*/ 309 w 1056"/>
              <a:gd name="T33" fmla="*/ 7 h 7"/>
              <a:gd name="T34" fmla="*/ 332 w 1056"/>
              <a:gd name="T35" fmla="*/ 0 h 7"/>
              <a:gd name="T36" fmla="*/ 340 w 1056"/>
              <a:gd name="T37" fmla="*/ 0 h 7"/>
              <a:gd name="T38" fmla="*/ 340 w 1056"/>
              <a:gd name="T39" fmla="*/ 0 h 7"/>
              <a:gd name="T40" fmla="*/ 362 w 1056"/>
              <a:gd name="T41" fmla="*/ 7 h 7"/>
              <a:gd name="T42" fmla="*/ 400 w 1056"/>
              <a:gd name="T43" fmla="*/ 7 h 7"/>
              <a:gd name="T44" fmla="*/ 423 w 1056"/>
              <a:gd name="T45" fmla="*/ 0 h 7"/>
              <a:gd name="T46" fmla="*/ 430 w 1056"/>
              <a:gd name="T47" fmla="*/ 0 h 7"/>
              <a:gd name="T48" fmla="*/ 430 w 1056"/>
              <a:gd name="T49" fmla="*/ 0 h 7"/>
              <a:gd name="T50" fmla="*/ 453 w 1056"/>
              <a:gd name="T51" fmla="*/ 7 h 7"/>
              <a:gd name="T52" fmla="*/ 490 w 1056"/>
              <a:gd name="T53" fmla="*/ 7 h 7"/>
              <a:gd name="T54" fmla="*/ 513 w 1056"/>
              <a:gd name="T55" fmla="*/ 0 h 7"/>
              <a:gd name="T56" fmla="*/ 521 w 1056"/>
              <a:gd name="T57" fmla="*/ 0 h 7"/>
              <a:gd name="T58" fmla="*/ 521 w 1056"/>
              <a:gd name="T59" fmla="*/ 0 h 7"/>
              <a:gd name="T60" fmla="*/ 544 w 1056"/>
              <a:gd name="T61" fmla="*/ 7 h 7"/>
              <a:gd name="T62" fmla="*/ 581 w 1056"/>
              <a:gd name="T63" fmla="*/ 7 h 7"/>
              <a:gd name="T64" fmla="*/ 604 w 1056"/>
              <a:gd name="T65" fmla="*/ 0 h 7"/>
              <a:gd name="T66" fmla="*/ 611 w 1056"/>
              <a:gd name="T67" fmla="*/ 0 h 7"/>
              <a:gd name="T68" fmla="*/ 611 w 1056"/>
              <a:gd name="T69" fmla="*/ 0 h 7"/>
              <a:gd name="T70" fmla="*/ 634 w 1056"/>
              <a:gd name="T71" fmla="*/ 7 h 7"/>
              <a:gd name="T72" fmla="*/ 672 w 1056"/>
              <a:gd name="T73" fmla="*/ 7 h 7"/>
              <a:gd name="T74" fmla="*/ 694 w 1056"/>
              <a:gd name="T75" fmla="*/ 0 h 7"/>
              <a:gd name="T76" fmla="*/ 702 w 1056"/>
              <a:gd name="T77" fmla="*/ 0 h 7"/>
              <a:gd name="T78" fmla="*/ 702 w 1056"/>
              <a:gd name="T79" fmla="*/ 0 h 7"/>
              <a:gd name="T80" fmla="*/ 725 w 1056"/>
              <a:gd name="T81" fmla="*/ 7 h 7"/>
              <a:gd name="T82" fmla="*/ 762 w 1056"/>
              <a:gd name="T83" fmla="*/ 7 h 7"/>
              <a:gd name="T84" fmla="*/ 785 w 1056"/>
              <a:gd name="T85" fmla="*/ 0 h 7"/>
              <a:gd name="T86" fmla="*/ 793 w 1056"/>
              <a:gd name="T87" fmla="*/ 0 h 7"/>
              <a:gd name="T88" fmla="*/ 793 w 1056"/>
              <a:gd name="T89" fmla="*/ 0 h 7"/>
              <a:gd name="T90" fmla="*/ 815 w 1056"/>
              <a:gd name="T91" fmla="*/ 7 h 7"/>
              <a:gd name="T92" fmla="*/ 853 w 1056"/>
              <a:gd name="T93" fmla="*/ 7 h 7"/>
              <a:gd name="T94" fmla="*/ 875 w 1056"/>
              <a:gd name="T95" fmla="*/ 0 h 7"/>
              <a:gd name="T96" fmla="*/ 883 w 1056"/>
              <a:gd name="T97" fmla="*/ 0 h 7"/>
              <a:gd name="T98" fmla="*/ 883 w 1056"/>
              <a:gd name="T99" fmla="*/ 0 h 7"/>
              <a:gd name="T100" fmla="*/ 906 w 1056"/>
              <a:gd name="T101" fmla="*/ 7 h 7"/>
              <a:gd name="T102" fmla="*/ 943 w 1056"/>
              <a:gd name="T103" fmla="*/ 7 h 7"/>
              <a:gd name="T104" fmla="*/ 966 w 1056"/>
              <a:gd name="T105" fmla="*/ 0 h 7"/>
              <a:gd name="T106" fmla="*/ 974 w 1056"/>
              <a:gd name="T107" fmla="*/ 0 h 7"/>
              <a:gd name="T108" fmla="*/ 974 w 1056"/>
              <a:gd name="T109" fmla="*/ 0 h 7"/>
              <a:gd name="T110" fmla="*/ 996 w 1056"/>
              <a:gd name="T111" fmla="*/ 7 h 7"/>
              <a:gd name="T112" fmla="*/ 1034 w 1056"/>
              <a:gd name="T113" fmla="*/ 7 h 7"/>
              <a:gd name="T114" fmla="*/ 1056 w 1056"/>
              <a:gd name="T115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056" h="7">
                <a:moveTo>
                  <a:pt x="0" y="0"/>
                </a:moveTo>
                <a:lnTo>
                  <a:pt x="15" y="0"/>
                </a:lnTo>
                <a:lnTo>
                  <a:pt x="15" y="7"/>
                </a:lnTo>
                <a:lnTo>
                  <a:pt x="0" y="7"/>
                </a:lnTo>
                <a:lnTo>
                  <a:pt x="0" y="0"/>
                </a:lnTo>
                <a:close/>
                <a:moveTo>
                  <a:pt x="23" y="0"/>
                </a:moveTo>
                <a:lnTo>
                  <a:pt x="38" y="0"/>
                </a:lnTo>
                <a:lnTo>
                  <a:pt x="38" y="7"/>
                </a:lnTo>
                <a:lnTo>
                  <a:pt x="23" y="7"/>
                </a:lnTo>
                <a:lnTo>
                  <a:pt x="23" y="0"/>
                </a:lnTo>
                <a:close/>
                <a:moveTo>
                  <a:pt x="46" y="0"/>
                </a:moveTo>
                <a:lnTo>
                  <a:pt x="60" y="0"/>
                </a:lnTo>
                <a:lnTo>
                  <a:pt x="60" y="7"/>
                </a:lnTo>
                <a:lnTo>
                  <a:pt x="46" y="7"/>
                </a:lnTo>
                <a:lnTo>
                  <a:pt x="46" y="0"/>
                </a:lnTo>
                <a:close/>
                <a:moveTo>
                  <a:pt x="68" y="0"/>
                </a:moveTo>
                <a:lnTo>
                  <a:pt x="83" y="0"/>
                </a:lnTo>
                <a:lnTo>
                  <a:pt x="83" y="7"/>
                </a:lnTo>
                <a:lnTo>
                  <a:pt x="68" y="7"/>
                </a:lnTo>
                <a:lnTo>
                  <a:pt x="68" y="0"/>
                </a:lnTo>
                <a:close/>
                <a:moveTo>
                  <a:pt x="91" y="0"/>
                </a:moveTo>
                <a:lnTo>
                  <a:pt x="106" y="0"/>
                </a:lnTo>
                <a:lnTo>
                  <a:pt x="106" y="7"/>
                </a:lnTo>
                <a:lnTo>
                  <a:pt x="91" y="7"/>
                </a:lnTo>
                <a:lnTo>
                  <a:pt x="91" y="0"/>
                </a:lnTo>
                <a:close/>
                <a:moveTo>
                  <a:pt x="113" y="0"/>
                </a:moveTo>
                <a:lnTo>
                  <a:pt x="128" y="0"/>
                </a:lnTo>
                <a:lnTo>
                  <a:pt x="128" y="7"/>
                </a:lnTo>
                <a:lnTo>
                  <a:pt x="113" y="7"/>
                </a:lnTo>
                <a:lnTo>
                  <a:pt x="113" y="0"/>
                </a:lnTo>
                <a:close/>
                <a:moveTo>
                  <a:pt x="136" y="0"/>
                </a:moveTo>
                <a:lnTo>
                  <a:pt x="151" y="0"/>
                </a:lnTo>
                <a:lnTo>
                  <a:pt x="151" y="7"/>
                </a:lnTo>
                <a:lnTo>
                  <a:pt x="136" y="7"/>
                </a:lnTo>
                <a:lnTo>
                  <a:pt x="136" y="0"/>
                </a:lnTo>
                <a:close/>
                <a:moveTo>
                  <a:pt x="159" y="0"/>
                </a:moveTo>
                <a:lnTo>
                  <a:pt x="174" y="0"/>
                </a:lnTo>
                <a:lnTo>
                  <a:pt x="174" y="7"/>
                </a:lnTo>
                <a:lnTo>
                  <a:pt x="159" y="7"/>
                </a:lnTo>
                <a:lnTo>
                  <a:pt x="159" y="0"/>
                </a:lnTo>
                <a:close/>
                <a:moveTo>
                  <a:pt x="181" y="0"/>
                </a:moveTo>
                <a:lnTo>
                  <a:pt x="196" y="0"/>
                </a:lnTo>
                <a:lnTo>
                  <a:pt x="196" y="7"/>
                </a:lnTo>
                <a:lnTo>
                  <a:pt x="181" y="7"/>
                </a:lnTo>
                <a:lnTo>
                  <a:pt x="181" y="0"/>
                </a:lnTo>
                <a:close/>
                <a:moveTo>
                  <a:pt x="204" y="0"/>
                </a:moveTo>
                <a:lnTo>
                  <a:pt x="219" y="0"/>
                </a:lnTo>
                <a:lnTo>
                  <a:pt x="219" y="7"/>
                </a:lnTo>
                <a:lnTo>
                  <a:pt x="204" y="7"/>
                </a:lnTo>
                <a:lnTo>
                  <a:pt x="204" y="0"/>
                </a:lnTo>
                <a:close/>
                <a:moveTo>
                  <a:pt x="227" y="0"/>
                </a:moveTo>
                <a:lnTo>
                  <a:pt x="241" y="0"/>
                </a:lnTo>
                <a:lnTo>
                  <a:pt x="241" y="7"/>
                </a:lnTo>
                <a:lnTo>
                  <a:pt x="227" y="7"/>
                </a:lnTo>
                <a:lnTo>
                  <a:pt x="227" y="0"/>
                </a:lnTo>
                <a:close/>
                <a:moveTo>
                  <a:pt x="249" y="0"/>
                </a:moveTo>
                <a:lnTo>
                  <a:pt x="264" y="0"/>
                </a:lnTo>
                <a:lnTo>
                  <a:pt x="264" y="7"/>
                </a:lnTo>
                <a:lnTo>
                  <a:pt x="249" y="7"/>
                </a:lnTo>
                <a:lnTo>
                  <a:pt x="249" y="0"/>
                </a:lnTo>
                <a:close/>
                <a:moveTo>
                  <a:pt x="272" y="0"/>
                </a:moveTo>
                <a:lnTo>
                  <a:pt x="287" y="0"/>
                </a:lnTo>
                <a:lnTo>
                  <a:pt x="287" y="7"/>
                </a:lnTo>
                <a:lnTo>
                  <a:pt x="272" y="7"/>
                </a:lnTo>
                <a:lnTo>
                  <a:pt x="272" y="0"/>
                </a:lnTo>
                <a:close/>
                <a:moveTo>
                  <a:pt x="295" y="0"/>
                </a:moveTo>
                <a:lnTo>
                  <a:pt x="309" y="0"/>
                </a:lnTo>
                <a:lnTo>
                  <a:pt x="309" y="7"/>
                </a:lnTo>
                <a:lnTo>
                  <a:pt x="295" y="7"/>
                </a:lnTo>
                <a:lnTo>
                  <a:pt x="295" y="0"/>
                </a:lnTo>
                <a:close/>
                <a:moveTo>
                  <a:pt x="317" y="0"/>
                </a:moveTo>
                <a:lnTo>
                  <a:pt x="332" y="0"/>
                </a:lnTo>
                <a:lnTo>
                  <a:pt x="332" y="7"/>
                </a:lnTo>
                <a:lnTo>
                  <a:pt x="317" y="7"/>
                </a:lnTo>
                <a:lnTo>
                  <a:pt x="317" y="0"/>
                </a:lnTo>
                <a:close/>
                <a:moveTo>
                  <a:pt x="340" y="0"/>
                </a:moveTo>
                <a:lnTo>
                  <a:pt x="355" y="0"/>
                </a:lnTo>
                <a:lnTo>
                  <a:pt x="355" y="7"/>
                </a:lnTo>
                <a:lnTo>
                  <a:pt x="340" y="7"/>
                </a:lnTo>
                <a:lnTo>
                  <a:pt x="340" y="0"/>
                </a:lnTo>
                <a:close/>
                <a:moveTo>
                  <a:pt x="362" y="0"/>
                </a:moveTo>
                <a:lnTo>
                  <a:pt x="377" y="0"/>
                </a:lnTo>
                <a:lnTo>
                  <a:pt x="377" y="7"/>
                </a:lnTo>
                <a:lnTo>
                  <a:pt x="362" y="7"/>
                </a:lnTo>
                <a:lnTo>
                  <a:pt x="362" y="0"/>
                </a:lnTo>
                <a:close/>
                <a:moveTo>
                  <a:pt x="385" y="0"/>
                </a:moveTo>
                <a:lnTo>
                  <a:pt x="400" y="0"/>
                </a:lnTo>
                <a:lnTo>
                  <a:pt x="400" y="7"/>
                </a:lnTo>
                <a:lnTo>
                  <a:pt x="385" y="7"/>
                </a:lnTo>
                <a:lnTo>
                  <a:pt x="385" y="0"/>
                </a:lnTo>
                <a:close/>
                <a:moveTo>
                  <a:pt x="408" y="0"/>
                </a:moveTo>
                <a:lnTo>
                  <a:pt x="423" y="0"/>
                </a:lnTo>
                <a:lnTo>
                  <a:pt x="423" y="7"/>
                </a:lnTo>
                <a:lnTo>
                  <a:pt x="408" y="7"/>
                </a:lnTo>
                <a:lnTo>
                  <a:pt x="408" y="0"/>
                </a:lnTo>
                <a:close/>
                <a:moveTo>
                  <a:pt x="430" y="0"/>
                </a:moveTo>
                <a:lnTo>
                  <a:pt x="445" y="0"/>
                </a:lnTo>
                <a:lnTo>
                  <a:pt x="445" y="7"/>
                </a:lnTo>
                <a:lnTo>
                  <a:pt x="430" y="7"/>
                </a:lnTo>
                <a:lnTo>
                  <a:pt x="430" y="0"/>
                </a:lnTo>
                <a:close/>
                <a:moveTo>
                  <a:pt x="453" y="0"/>
                </a:moveTo>
                <a:lnTo>
                  <a:pt x="468" y="0"/>
                </a:lnTo>
                <a:lnTo>
                  <a:pt x="468" y="7"/>
                </a:lnTo>
                <a:lnTo>
                  <a:pt x="453" y="7"/>
                </a:lnTo>
                <a:lnTo>
                  <a:pt x="453" y="0"/>
                </a:lnTo>
                <a:close/>
                <a:moveTo>
                  <a:pt x="476" y="0"/>
                </a:moveTo>
                <a:lnTo>
                  <a:pt x="490" y="0"/>
                </a:lnTo>
                <a:lnTo>
                  <a:pt x="490" y="7"/>
                </a:lnTo>
                <a:lnTo>
                  <a:pt x="476" y="7"/>
                </a:lnTo>
                <a:lnTo>
                  <a:pt x="476" y="0"/>
                </a:lnTo>
                <a:close/>
                <a:moveTo>
                  <a:pt x="498" y="0"/>
                </a:moveTo>
                <a:lnTo>
                  <a:pt x="513" y="0"/>
                </a:lnTo>
                <a:lnTo>
                  <a:pt x="513" y="7"/>
                </a:lnTo>
                <a:lnTo>
                  <a:pt x="498" y="7"/>
                </a:lnTo>
                <a:lnTo>
                  <a:pt x="498" y="0"/>
                </a:lnTo>
                <a:close/>
                <a:moveTo>
                  <a:pt x="521" y="0"/>
                </a:moveTo>
                <a:lnTo>
                  <a:pt x="536" y="0"/>
                </a:lnTo>
                <a:lnTo>
                  <a:pt x="536" y="7"/>
                </a:lnTo>
                <a:lnTo>
                  <a:pt x="521" y="7"/>
                </a:lnTo>
                <a:lnTo>
                  <a:pt x="521" y="0"/>
                </a:lnTo>
                <a:close/>
                <a:moveTo>
                  <a:pt x="544" y="0"/>
                </a:moveTo>
                <a:lnTo>
                  <a:pt x="558" y="0"/>
                </a:lnTo>
                <a:lnTo>
                  <a:pt x="558" y="7"/>
                </a:lnTo>
                <a:lnTo>
                  <a:pt x="544" y="7"/>
                </a:lnTo>
                <a:lnTo>
                  <a:pt x="544" y="0"/>
                </a:lnTo>
                <a:close/>
                <a:moveTo>
                  <a:pt x="566" y="0"/>
                </a:moveTo>
                <a:lnTo>
                  <a:pt x="581" y="0"/>
                </a:lnTo>
                <a:lnTo>
                  <a:pt x="581" y="7"/>
                </a:lnTo>
                <a:lnTo>
                  <a:pt x="566" y="7"/>
                </a:lnTo>
                <a:lnTo>
                  <a:pt x="566" y="0"/>
                </a:lnTo>
                <a:close/>
                <a:moveTo>
                  <a:pt x="589" y="0"/>
                </a:moveTo>
                <a:lnTo>
                  <a:pt x="604" y="0"/>
                </a:lnTo>
                <a:lnTo>
                  <a:pt x="604" y="7"/>
                </a:lnTo>
                <a:lnTo>
                  <a:pt x="589" y="7"/>
                </a:lnTo>
                <a:lnTo>
                  <a:pt x="589" y="0"/>
                </a:lnTo>
                <a:close/>
                <a:moveTo>
                  <a:pt x="611" y="0"/>
                </a:moveTo>
                <a:lnTo>
                  <a:pt x="626" y="0"/>
                </a:lnTo>
                <a:lnTo>
                  <a:pt x="626" y="7"/>
                </a:lnTo>
                <a:lnTo>
                  <a:pt x="611" y="7"/>
                </a:lnTo>
                <a:lnTo>
                  <a:pt x="611" y="0"/>
                </a:lnTo>
                <a:close/>
                <a:moveTo>
                  <a:pt x="634" y="0"/>
                </a:moveTo>
                <a:lnTo>
                  <a:pt x="649" y="0"/>
                </a:lnTo>
                <a:lnTo>
                  <a:pt x="649" y="7"/>
                </a:lnTo>
                <a:lnTo>
                  <a:pt x="634" y="7"/>
                </a:lnTo>
                <a:lnTo>
                  <a:pt x="634" y="0"/>
                </a:lnTo>
                <a:close/>
                <a:moveTo>
                  <a:pt x="657" y="0"/>
                </a:moveTo>
                <a:lnTo>
                  <a:pt x="672" y="0"/>
                </a:lnTo>
                <a:lnTo>
                  <a:pt x="672" y="7"/>
                </a:lnTo>
                <a:lnTo>
                  <a:pt x="657" y="7"/>
                </a:lnTo>
                <a:lnTo>
                  <a:pt x="657" y="0"/>
                </a:lnTo>
                <a:close/>
                <a:moveTo>
                  <a:pt x="679" y="0"/>
                </a:moveTo>
                <a:lnTo>
                  <a:pt x="694" y="0"/>
                </a:lnTo>
                <a:lnTo>
                  <a:pt x="694" y="7"/>
                </a:lnTo>
                <a:lnTo>
                  <a:pt x="679" y="7"/>
                </a:lnTo>
                <a:lnTo>
                  <a:pt x="679" y="0"/>
                </a:lnTo>
                <a:close/>
                <a:moveTo>
                  <a:pt x="702" y="0"/>
                </a:moveTo>
                <a:lnTo>
                  <a:pt x="717" y="0"/>
                </a:lnTo>
                <a:lnTo>
                  <a:pt x="717" y="7"/>
                </a:lnTo>
                <a:lnTo>
                  <a:pt x="702" y="7"/>
                </a:lnTo>
                <a:lnTo>
                  <a:pt x="702" y="0"/>
                </a:lnTo>
                <a:close/>
                <a:moveTo>
                  <a:pt x="725" y="0"/>
                </a:moveTo>
                <a:lnTo>
                  <a:pt x="739" y="0"/>
                </a:lnTo>
                <a:lnTo>
                  <a:pt x="739" y="7"/>
                </a:lnTo>
                <a:lnTo>
                  <a:pt x="725" y="7"/>
                </a:lnTo>
                <a:lnTo>
                  <a:pt x="725" y="0"/>
                </a:lnTo>
                <a:close/>
                <a:moveTo>
                  <a:pt x="747" y="0"/>
                </a:moveTo>
                <a:lnTo>
                  <a:pt x="762" y="0"/>
                </a:lnTo>
                <a:lnTo>
                  <a:pt x="762" y="7"/>
                </a:lnTo>
                <a:lnTo>
                  <a:pt x="747" y="7"/>
                </a:lnTo>
                <a:lnTo>
                  <a:pt x="747" y="0"/>
                </a:lnTo>
                <a:close/>
                <a:moveTo>
                  <a:pt x="770" y="0"/>
                </a:moveTo>
                <a:lnTo>
                  <a:pt x="785" y="0"/>
                </a:lnTo>
                <a:lnTo>
                  <a:pt x="785" y="7"/>
                </a:lnTo>
                <a:lnTo>
                  <a:pt x="770" y="7"/>
                </a:lnTo>
                <a:lnTo>
                  <a:pt x="770" y="0"/>
                </a:lnTo>
                <a:close/>
                <a:moveTo>
                  <a:pt x="793" y="0"/>
                </a:moveTo>
                <a:lnTo>
                  <a:pt x="807" y="0"/>
                </a:lnTo>
                <a:lnTo>
                  <a:pt x="807" y="7"/>
                </a:lnTo>
                <a:lnTo>
                  <a:pt x="793" y="7"/>
                </a:lnTo>
                <a:lnTo>
                  <a:pt x="793" y="0"/>
                </a:lnTo>
                <a:close/>
                <a:moveTo>
                  <a:pt x="815" y="0"/>
                </a:moveTo>
                <a:lnTo>
                  <a:pt x="830" y="0"/>
                </a:lnTo>
                <a:lnTo>
                  <a:pt x="830" y="7"/>
                </a:lnTo>
                <a:lnTo>
                  <a:pt x="815" y="7"/>
                </a:lnTo>
                <a:lnTo>
                  <a:pt x="815" y="0"/>
                </a:lnTo>
                <a:close/>
                <a:moveTo>
                  <a:pt x="838" y="0"/>
                </a:moveTo>
                <a:lnTo>
                  <a:pt x="853" y="0"/>
                </a:lnTo>
                <a:lnTo>
                  <a:pt x="853" y="7"/>
                </a:lnTo>
                <a:lnTo>
                  <a:pt x="838" y="7"/>
                </a:lnTo>
                <a:lnTo>
                  <a:pt x="838" y="0"/>
                </a:lnTo>
                <a:close/>
                <a:moveTo>
                  <a:pt x="860" y="0"/>
                </a:moveTo>
                <a:lnTo>
                  <a:pt x="875" y="0"/>
                </a:lnTo>
                <a:lnTo>
                  <a:pt x="875" y="7"/>
                </a:lnTo>
                <a:lnTo>
                  <a:pt x="860" y="7"/>
                </a:lnTo>
                <a:lnTo>
                  <a:pt x="860" y="0"/>
                </a:lnTo>
                <a:close/>
                <a:moveTo>
                  <a:pt x="883" y="0"/>
                </a:moveTo>
                <a:lnTo>
                  <a:pt x="898" y="0"/>
                </a:lnTo>
                <a:lnTo>
                  <a:pt x="898" y="7"/>
                </a:lnTo>
                <a:lnTo>
                  <a:pt x="883" y="7"/>
                </a:lnTo>
                <a:lnTo>
                  <a:pt x="883" y="0"/>
                </a:lnTo>
                <a:close/>
                <a:moveTo>
                  <a:pt x="906" y="0"/>
                </a:moveTo>
                <a:lnTo>
                  <a:pt x="921" y="0"/>
                </a:lnTo>
                <a:lnTo>
                  <a:pt x="921" y="7"/>
                </a:lnTo>
                <a:lnTo>
                  <a:pt x="906" y="7"/>
                </a:lnTo>
                <a:lnTo>
                  <a:pt x="906" y="0"/>
                </a:lnTo>
                <a:close/>
                <a:moveTo>
                  <a:pt x="928" y="0"/>
                </a:moveTo>
                <a:lnTo>
                  <a:pt x="943" y="0"/>
                </a:lnTo>
                <a:lnTo>
                  <a:pt x="943" y="7"/>
                </a:lnTo>
                <a:lnTo>
                  <a:pt x="928" y="7"/>
                </a:lnTo>
                <a:lnTo>
                  <a:pt x="928" y="0"/>
                </a:lnTo>
                <a:close/>
                <a:moveTo>
                  <a:pt x="951" y="0"/>
                </a:moveTo>
                <a:lnTo>
                  <a:pt x="966" y="0"/>
                </a:lnTo>
                <a:lnTo>
                  <a:pt x="966" y="7"/>
                </a:lnTo>
                <a:lnTo>
                  <a:pt x="951" y="7"/>
                </a:lnTo>
                <a:lnTo>
                  <a:pt x="951" y="0"/>
                </a:lnTo>
                <a:close/>
                <a:moveTo>
                  <a:pt x="974" y="0"/>
                </a:moveTo>
                <a:lnTo>
                  <a:pt x="988" y="0"/>
                </a:lnTo>
                <a:lnTo>
                  <a:pt x="988" y="7"/>
                </a:lnTo>
                <a:lnTo>
                  <a:pt x="974" y="7"/>
                </a:lnTo>
                <a:lnTo>
                  <a:pt x="974" y="0"/>
                </a:lnTo>
                <a:close/>
                <a:moveTo>
                  <a:pt x="996" y="0"/>
                </a:moveTo>
                <a:lnTo>
                  <a:pt x="1011" y="0"/>
                </a:lnTo>
                <a:lnTo>
                  <a:pt x="1011" y="7"/>
                </a:lnTo>
                <a:lnTo>
                  <a:pt x="996" y="7"/>
                </a:lnTo>
                <a:lnTo>
                  <a:pt x="996" y="0"/>
                </a:lnTo>
                <a:close/>
                <a:moveTo>
                  <a:pt x="1019" y="0"/>
                </a:moveTo>
                <a:lnTo>
                  <a:pt x="1034" y="0"/>
                </a:lnTo>
                <a:lnTo>
                  <a:pt x="1034" y="7"/>
                </a:lnTo>
                <a:lnTo>
                  <a:pt x="1019" y="7"/>
                </a:lnTo>
                <a:lnTo>
                  <a:pt x="1019" y="0"/>
                </a:lnTo>
                <a:close/>
                <a:moveTo>
                  <a:pt x="1041" y="0"/>
                </a:moveTo>
                <a:lnTo>
                  <a:pt x="1056" y="0"/>
                </a:lnTo>
                <a:lnTo>
                  <a:pt x="1056" y="7"/>
                </a:lnTo>
                <a:lnTo>
                  <a:pt x="1041" y="7"/>
                </a:lnTo>
                <a:lnTo>
                  <a:pt x="1041" y="0"/>
                </a:lnTo>
                <a:close/>
              </a:path>
            </a:pathLst>
          </a:cu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CA"/>
          </a:p>
        </p:txBody>
      </p:sp>
      <p:sp>
        <p:nvSpPr>
          <p:cNvPr id="77" name="Freeform 28"/>
          <p:cNvSpPr>
            <a:spLocks/>
          </p:cNvSpPr>
          <p:nvPr/>
        </p:nvSpPr>
        <p:spPr bwMode="auto">
          <a:xfrm>
            <a:off x="6969820" y="2783662"/>
            <a:ext cx="471487" cy="2438400"/>
          </a:xfrm>
          <a:custGeom>
            <a:avLst/>
            <a:gdLst>
              <a:gd name="T0" fmla="*/ 43 w 297"/>
              <a:gd name="T1" fmla="*/ 0 h 1536"/>
              <a:gd name="T2" fmla="*/ 297 w 297"/>
              <a:gd name="T3" fmla="*/ 0 h 1536"/>
              <a:gd name="T4" fmla="*/ 297 w 297"/>
              <a:gd name="T5" fmla="*/ 1536 h 1536"/>
              <a:gd name="T6" fmla="*/ 0 w 297"/>
              <a:gd name="T7" fmla="*/ 1536 h 1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97" h="1536">
                <a:moveTo>
                  <a:pt x="43" y="0"/>
                </a:moveTo>
                <a:lnTo>
                  <a:pt x="297" y="0"/>
                </a:lnTo>
                <a:lnTo>
                  <a:pt x="297" y="1536"/>
                </a:lnTo>
                <a:lnTo>
                  <a:pt x="0" y="1536"/>
                </a:lnTo>
              </a:path>
            </a:pathLst>
          </a:custGeom>
          <a:noFill/>
          <a:ln w="11113" cap="rnd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CA"/>
          </a:p>
        </p:txBody>
      </p:sp>
      <p:sp>
        <p:nvSpPr>
          <p:cNvPr id="78" name="Freeform 29"/>
          <p:cNvSpPr>
            <a:spLocks/>
          </p:cNvSpPr>
          <p:nvPr/>
        </p:nvSpPr>
        <p:spPr bwMode="auto">
          <a:xfrm>
            <a:off x="6922195" y="2742387"/>
            <a:ext cx="127000" cy="84138"/>
          </a:xfrm>
          <a:custGeom>
            <a:avLst/>
            <a:gdLst>
              <a:gd name="T0" fmla="*/ 80 w 80"/>
              <a:gd name="T1" fmla="*/ 53 h 53"/>
              <a:gd name="T2" fmla="*/ 0 w 80"/>
              <a:gd name="T3" fmla="*/ 26 h 53"/>
              <a:gd name="T4" fmla="*/ 80 w 80"/>
              <a:gd name="T5" fmla="*/ 0 h 53"/>
              <a:gd name="T6" fmla="*/ 80 w 80"/>
              <a:gd name="T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0" h="53">
                <a:moveTo>
                  <a:pt x="80" y="53"/>
                </a:moveTo>
                <a:lnTo>
                  <a:pt x="0" y="26"/>
                </a:lnTo>
                <a:lnTo>
                  <a:pt x="80" y="0"/>
                </a:lnTo>
                <a:lnTo>
                  <a:pt x="80" y="53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CA"/>
          </a:p>
        </p:txBody>
      </p:sp>
      <p:grpSp>
        <p:nvGrpSpPr>
          <p:cNvPr id="79" name="Group 78"/>
          <p:cNvGrpSpPr/>
          <p:nvPr/>
        </p:nvGrpSpPr>
        <p:grpSpPr>
          <a:xfrm>
            <a:off x="1960463" y="3241347"/>
            <a:ext cx="471487" cy="2474541"/>
            <a:chOff x="2815431" y="4077072"/>
            <a:chExt cx="471487" cy="2474541"/>
          </a:xfrm>
        </p:grpSpPr>
        <p:sp>
          <p:nvSpPr>
            <p:cNvPr id="80" name="Freeform 28"/>
            <p:cNvSpPr>
              <a:spLocks/>
            </p:cNvSpPr>
            <p:nvPr/>
          </p:nvSpPr>
          <p:spPr bwMode="auto">
            <a:xfrm>
              <a:off x="2815431" y="4108996"/>
              <a:ext cx="471487" cy="2442617"/>
            </a:xfrm>
            <a:custGeom>
              <a:avLst/>
              <a:gdLst>
                <a:gd name="T0" fmla="*/ 43 w 297"/>
                <a:gd name="T1" fmla="*/ 0 h 1536"/>
                <a:gd name="T2" fmla="*/ 297 w 297"/>
                <a:gd name="T3" fmla="*/ 0 h 1536"/>
                <a:gd name="T4" fmla="*/ 297 w 297"/>
                <a:gd name="T5" fmla="*/ 1536 h 1536"/>
                <a:gd name="T6" fmla="*/ 0 w 297"/>
                <a:gd name="T7" fmla="*/ 1536 h 1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7" h="1536">
                  <a:moveTo>
                    <a:pt x="43" y="0"/>
                  </a:moveTo>
                  <a:lnTo>
                    <a:pt x="297" y="0"/>
                  </a:lnTo>
                  <a:lnTo>
                    <a:pt x="297" y="1536"/>
                  </a:lnTo>
                  <a:lnTo>
                    <a:pt x="0" y="1536"/>
                  </a:lnTo>
                </a:path>
              </a:pathLst>
            </a:custGeom>
            <a:noFill/>
            <a:ln w="11113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A"/>
            </a:p>
          </p:txBody>
        </p:sp>
        <p:sp>
          <p:nvSpPr>
            <p:cNvPr id="81" name="Freeform 29"/>
            <p:cNvSpPr>
              <a:spLocks/>
            </p:cNvSpPr>
            <p:nvPr/>
          </p:nvSpPr>
          <p:spPr bwMode="auto">
            <a:xfrm>
              <a:off x="2843808" y="4077072"/>
              <a:ext cx="127000" cy="84138"/>
            </a:xfrm>
            <a:custGeom>
              <a:avLst/>
              <a:gdLst>
                <a:gd name="T0" fmla="*/ 80 w 80"/>
                <a:gd name="T1" fmla="*/ 53 h 53"/>
                <a:gd name="T2" fmla="*/ 0 w 80"/>
                <a:gd name="T3" fmla="*/ 26 h 53"/>
                <a:gd name="T4" fmla="*/ 80 w 80"/>
                <a:gd name="T5" fmla="*/ 0 h 53"/>
                <a:gd name="T6" fmla="*/ 80 w 80"/>
                <a:gd name="T7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" h="53">
                  <a:moveTo>
                    <a:pt x="80" y="53"/>
                  </a:moveTo>
                  <a:lnTo>
                    <a:pt x="0" y="26"/>
                  </a:lnTo>
                  <a:lnTo>
                    <a:pt x="80" y="0"/>
                  </a:lnTo>
                  <a:lnTo>
                    <a:pt x="80" y="53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A"/>
            </a:p>
          </p:txBody>
        </p:sp>
      </p:grpSp>
      <p:sp>
        <p:nvSpPr>
          <p:cNvPr id="82" name="Rectangle 14"/>
          <p:cNvSpPr>
            <a:spLocks noChangeArrowheads="1"/>
          </p:cNvSpPr>
          <p:nvPr/>
        </p:nvSpPr>
        <p:spPr bwMode="auto">
          <a:xfrm>
            <a:off x="6989832" y="1650626"/>
            <a:ext cx="646459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Value :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?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044455"/>
      </p:ext>
    </p:extLst>
  </p:cSld>
  <p:clrMapOvr>
    <a:masterClrMapping/>
  </p:clrMapOvr>
</p:sld>
</file>

<file path=ppt/theme/theme1.xml><?xml version="1.0" encoding="utf-8"?>
<a:theme xmlns:a="http://schemas.openxmlformats.org/drawingml/2006/main" name="uOttawa_Grey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7030A0"/>
      </a:hlink>
      <a:folHlink>
        <a:srgbClr val="7030A0"/>
      </a:folHlink>
    </a:clrScheme>
    <a:fontScheme name="uOttawa_Grey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uOttawa_Gre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ttawa_Grey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Ottawa_Grey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ttawa_Grey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ttawa_Grey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ttawa_Grey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ttawa_Grey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6000</TotalTime>
  <Words>3770</Words>
  <Application>Microsoft Office PowerPoint</Application>
  <PresentationFormat>On-screen Show (4:3)</PresentationFormat>
  <Paragraphs>767</Paragraphs>
  <Slides>35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5" baseType="lpstr">
      <vt:lpstr>Arial</vt:lpstr>
      <vt:lpstr>Arial Black</vt:lpstr>
      <vt:lpstr>Comic Sans MS</vt:lpstr>
      <vt:lpstr>Courier New</vt:lpstr>
      <vt:lpstr>Symbol</vt:lpstr>
      <vt:lpstr>Times</vt:lpstr>
      <vt:lpstr>Times New Roman</vt:lpstr>
      <vt:lpstr>WenQuanYi Zen Hei Sharp</vt:lpstr>
      <vt:lpstr>Wingdings 2</vt:lpstr>
      <vt:lpstr>uOttawa_Grey</vt:lpstr>
      <vt:lpstr>Advanced Programming Concepts with C++ CSI2372 – Fall 2019</vt:lpstr>
      <vt:lpstr>This lecture</vt:lpstr>
      <vt:lpstr>Arrays</vt:lpstr>
      <vt:lpstr>Pointer Properties</vt:lpstr>
      <vt:lpstr>Pointers</vt:lpstr>
      <vt:lpstr>Address and Dereference</vt:lpstr>
      <vt:lpstr>Pointer , Address and Dereference</vt:lpstr>
      <vt:lpstr>Pointer , Address and Dereference</vt:lpstr>
      <vt:lpstr>Pointers</vt:lpstr>
      <vt:lpstr>Pointers</vt:lpstr>
      <vt:lpstr>Pointers</vt:lpstr>
      <vt:lpstr>Pointers</vt:lpstr>
      <vt:lpstr>Pointers</vt:lpstr>
      <vt:lpstr>Address and Dereference (or "Content of")</vt:lpstr>
      <vt:lpstr>Pointer to Array</vt:lpstr>
      <vt:lpstr>Old-style C-strings</vt:lpstr>
      <vt:lpstr>Pointers to old style C-strings</vt:lpstr>
      <vt:lpstr>Pointers</vt:lpstr>
      <vt:lpstr>Pointers</vt:lpstr>
      <vt:lpstr>Re-Interpretation Casts</vt:lpstr>
      <vt:lpstr>Re-Interpretation Casts</vt:lpstr>
      <vt:lpstr>Scope of Names</vt:lpstr>
      <vt:lpstr>Example</vt:lpstr>
      <vt:lpstr>Scope, Storage Class and Linkage</vt:lpstr>
      <vt:lpstr>Storage Class Modifiers</vt:lpstr>
      <vt:lpstr>Storage Class Modifiers</vt:lpstr>
      <vt:lpstr>Storage Class Modifiers</vt:lpstr>
      <vt:lpstr>Storage Class Modifiers</vt:lpstr>
      <vt:lpstr>Differences between Extern and Static Linkage</vt:lpstr>
      <vt:lpstr>Storage Class Modifiers</vt:lpstr>
      <vt:lpstr>Make Use of const modifier</vt:lpstr>
      <vt:lpstr>Constant pointers and pointers to constants</vt:lpstr>
      <vt:lpstr>Type Aliasing ( using or typedef )</vt:lpstr>
      <vt:lpstr>Example : typedef</vt:lpstr>
      <vt:lpstr>Next lecture</vt:lpstr>
    </vt:vector>
  </TitlesOfParts>
  <Company>University of Ottawa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Daniel Côté</dc:creator>
  <cp:lastModifiedBy>Mohamed Taleb</cp:lastModifiedBy>
  <cp:revision>843</cp:revision>
  <cp:lastPrinted>2018-09-12T17:17:25Z</cp:lastPrinted>
  <dcterms:created xsi:type="dcterms:W3CDTF">2004-10-15T15:05:39Z</dcterms:created>
  <dcterms:modified xsi:type="dcterms:W3CDTF">2019-09-27T23:07:49Z</dcterms:modified>
</cp:coreProperties>
</file>