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621F"/>
    <a:srgbClr val="2671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EB72-31E7-4F23-B191-5ED9A68FC274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5EFD-12FA-4DB4-B426-7868CB1A8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75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EB72-31E7-4F23-B191-5ED9A68FC274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5EFD-12FA-4DB4-B426-7868CB1A8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6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EB72-31E7-4F23-B191-5ED9A68FC274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5EFD-12FA-4DB4-B426-7868CB1A8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35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EB72-31E7-4F23-B191-5ED9A68FC274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5EFD-12FA-4DB4-B426-7868CB1A8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40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EB72-31E7-4F23-B191-5ED9A68FC274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5EFD-12FA-4DB4-B426-7868CB1A8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419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EB72-31E7-4F23-B191-5ED9A68FC274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5EFD-12FA-4DB4-B426-7868CB1A8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917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EB72-31E7-4F23-B191-5ED9A68FC274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5EFD-12FA-4DB4-B426-7868CB1A8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90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EB72-31E7-4F23-B191-5ED9A68FC274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5EFD-12FA-4DB4-B426-7868CB1A8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5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EB72-31E7-4F23-B191-5ED9A68FC274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5EFD-12FA-4DB4-B426-7868CB1A8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058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EB72-31E7-4F23-B191-5ED9A68FC274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5EFD-12FA-4DB4-B426-7868CB1A8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38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EB72-31E7-4F23-B191-5ED9A68FC274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5EFD-12FA-4DB4-B426-7868CB1A8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44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8EB72-31E7-4F23-B191-5ED9A68FC274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B5EFD-12FA-4DB4-B426-7868CB1A8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20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0AF000-4F83-4ED2-AF4A-6BFD926C11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464" y="837293"/>
            <a:ext cx="4808764" cy="480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693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5C02BFE4-AE0B-433E-B419-8C6B5AF96C10}"/>
              </a:ext>
            </a:extLst>
          </p:cNvPr>
          <p:cNvSpPr/>
          <p:nvPr/>
        </p:nvSpPr>
        <p:spPr>
          <a:xfrm>
            <a:off x="4572000" y="798284"/>
            <a:ext cx="145143" cy="14514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98E172C-A160-4956-99F9-B1782A8B2ADA}"/>
              </a:ext>
            </a:extLst>
          </p:cNvPr>
          <p:cNvSpPr/>
          <p:nvPr/>
        </p:nvSpPr>
        <p:spPr>
          <a:xfrm>
            <a:off x="3933372" y="1175656"/>
            <a:ext cx="145143" cy="14514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1DAB2B2-E40E-4BBC-A9EA-11F9197F553A}"/>
              </a:ext>
            </a:extLst>
          </p:cNvPr>
          <p:cNvSpPr/>
          <p:nvPr/>
        </p:nvSpPr>
        <p:spPr>
          <a:xfrm>
            <a:off x="5921830" y="1320799"/>
            <a:ext cx="145143" cy="14514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7E3E674-6A3C-46EB-B9E5-2FF0E68D7DA0}"/>
              </a:ext>
            </a:extLst>
          </p:cNvPr>
          <p:cNvSpPr/>
          <p:nvPr/>
        </p:nvSpPr>
        <p:spPr>
          <a:xfrm>
            <a:off x="5021943" y="2365827"/>
            <a:ext cx="145143" cy="14514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828CFB2-D911-441B-84D5-B385D8D8F6E5}"/>
              </a:ext>
            </a:extLst>
          </p:cNvPr>
          <p:cNvSpPr/>
          <p:nvPr/>
        </p:nvSpPr>
        <p:spPr>
          <a:xfrm>
            <a:off x="3976915" y="2510970"/>
            <a:ext cx="145143" cy="14514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757EF0B-B97F-45F5-9799-164AF800824D}"/>
              </a:ext>
            </a:extLst>
          </p:cNvPr>
          <p:cNvSpPr/>
          <p:nvPr/>
        </p:nvSpPr>
        <p:spPr>
          <a:xfrm>
            <a:off x="3338287" y="2090055"/>
            <a:ext cx="145143" cy="14514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1C55947-81E1-41F5-BF3E-0CB6175B6986}"/>
              </a:ext>
            </a:extLst>
          </p:cNvPr>
          <p:cNvSpPr/>
          <p:nvPr/>
        </p:nvSpPr>
        <p:spPr>
          <a:xfrm>
            <a:off x="3497945" y="3356428"/>
            <a:ext cx="145143" cy="14514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5626211-B30F-4230-BF43-2E4EEE764F4A}"/>
              </a:ext>
            </a:extLst>
          </p:cNvPr>
          <p:cNvSpPr/>
          <p:nvPr/>
        </p:nvSpPr>
        <p:spPr>
          <a:xfrm>
            <a:off x="6066973" y="3211285"/>
            <a:ext cx="145143" cy="14514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DDE7044-608D-4FF1-8F44-4C20CF1A6045}"/>
              </a:ext>
            </a:extLst>
          </p:cNvPr>
          <p:cNvSpPr/>
          <p:nvPr/>
        </p:nvSpPr>
        <p:spPr>
          <a:xfrm>
            <a:off x="7257144" y="2090055"/>
            <a:ext cx="145143" cy="14514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A1C3C1F-4F37-4A8F-9C36-0DB65A425530}"/>
              </a:ext>
            </a:extLst>
          </p:cNvPr>
          <p:cNvSpPr/>
          <p:nvPr/>
        </p:nvSpPr>
        <p:spPr>
          <a:xfrm>
            <a:off x="6502401" y="4122055"/>
            <a:ext cx="145143" cy="14514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FDCADD1-E385-45AC-AC5F-1E7ABB6DB856}"/>
              </a:ext>
            </a:extLst>
          </p:cNvPr>
          <p:cNvSpPr/>
          <p:nvPr/>
        </p:nvSpPr>
        <p:spPr>
          <a:xfrm>
            <a:off x="4731658" y="3672112"/>
            <a:ext cx="145143" cy="14514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01A8E75-0832-4883-B510-02C485C7A66C}"/>
              </a:ext>
            </a:extLst>
          </p:cNvPr>
          <p:cNvSpPr/>
          <p:nvPr/>
        </p:nvSpPr>
        <p:spPr>
          <a:xfrm>
            <a:off x="3381832" y="4550231"/>
            <a:ext cx="145143" cy="14514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349C40C-5A80-4497-B1BB-19A9A7076A17}"/>
              </a:ext>
            </a:extLst>
          </p:cNvPr>
          <p:cNvSpPr/>
          <p:nvPr/>
        </p:nvSpPr>
        <p:spPr>
          <a:xfrm>
            <a:off x="2032004" y="3066142"/>
            <a:ext cx="145143" cy="14514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0035351-F8EA-4386-8918-56E2F2A3C217}"/>
              </a:ext>
            </a:extLst>
          </p:cNvPr>
          <p:cNvCxnSpPr>
            <a:cxnSpLocks/>
          </p:cNvCxnSpPr>
          <p:nvPr/>
        </p:nvCxnSpPr>
        <p:spPr>
          <a:xfrm flipV="1">
            <a:off x="5210631" y="4281720"/>
            <a:ext cx="1335316" cy="696682"/>
          </a:xfrm>
          <a:prstGeom prst="straightConnector1">
            <a:avLst/>
          </a:prstGeom>
          <a:ln w="38100">
            <a:solidFill>
              <a:srgbClr val="2671B2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831B2DE8-61BA-4590-84B4-4CB0F3371F3A}"/>
              </a:ext>
            </a:extLst>
          </p:cNvPr>
          <p:cNvSpPr/>
          <p:nvPr/>
        </p:nvSpPr>
        <p:spPr>
          <a:xfrm>
            <a:off x="4992914" y="4905831"/>
            <a:ext cx="145143" cy="14514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E8A787B-62A2-44BD-8F68-C86B0B437556}"/>
              </a:ext>
            </a:extLst>
          </p:cNvPr>
          <p:cNvCxnSpPr>
            <a:cxnSpLocks/>
          </p:cNvCxnSpPr>
          <p:nvPr/>
        </p:nvCxnSpPr>
        <p:spPr>
          <a:xfrm flipV="1">
            <a:off x="5225143" y="5297711"/>
            <a:ext cx="1" cy="1146626"/>
          </a:xfrm>
          <a:prstGeom prst="straightConnector1">
            <a:avLst/>
          </a:prstGeom>
          <a:ln w="38100">
            <a:solidFill>
              <a:srgbClr val="2671B2"/>
            </a:solidFill>
            <a:headEnd type="arrow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A96B01A-2EA8-483C-A43C-088E88078F9C}"/>
              </a:ext>
            </a:extLst>
          </p:cNvPr>
          <p:cNvCxnSpPr>
            <a:cxnSpLocks/>
          </p:cNvCxnSpPr>
          <p:nvPr/>
        </p:nvCxnSpPr>
        <p:spPr>
          <a:xfrm flipV="1">
            <a:off x="6647544" y="2264229"/>
            <a:ext cx="725714" cy="1857826"/>
          </a:xfrm>
          <a:prstGeom prst="straightConnector1">
            <a:avLst/>
          </a:prstGeom>
          <a:ln w="38100">
            <a:solidFill>
              <a:srgbClr val="2671B2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259C4D1-AFAC-40E0-8DC2-E2396D3722E9}"/>
              </a:ext>
            </a:extLst>
          </p:cNvPr>
          <p:cNvCxnSpPr>
            <a:cxnSpLocks/>
          </p:cNvCxnSpPr>
          <p:nvPr/>
        </p:nvCxnSpPr>
        <p:spPr>
          <a:xfrm flipH="1" flipV="1">
            <a:off x="4151090" y="1248227"/>
            <a:ext cx="1741712" cy="145144"/>
          </a:xfrm>
          <a:prstGeom prst="straightConnector1">
            <a:avLst/>
          </a:prstGeom>
          <a:ln w="38100">
            <a:solidFill>
              <a:srgbClr val="EA621F"/>
            </a:solidFill>
            <a:headEnd type="arrow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4E119F5-1D8B-4D6A-8EDA-6B6EB4B6EAA1}"/>
              </a:ext>
            </a:extLst>
          </p:cNvPr>
          <p:cNvCxnSpPr>
            <a:cxnSpLocks/>
            <a:endCxn id="13" idx="5"/>
          </p:cNvCxnSpPr>
          <p:nvPr/>
        </p:nvCxnSpPr>
        <p:spPr>
          <a:xfrm flipH="1" flipV="1">
            <a:off x="6045717" y="1444686"/>
            <a:ext cx="1167884" cy="645370"/>
          </a:xfrm>
          <a:prstGeom prst="straightConnector1">
            <a:avLst/>
          </a:prstGeom>
          <a:ln w="38100">
            <a:solidFill>
              <a:srgbClr val="EA621F"/>
            </a:solidFill>
            <a:headEnd type="arrow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AEF7CDC-4A9C-42A0-9D6D-FF066397FB3C}"/>
              </a:ext>
            </a:extLst>
          </p:cNvPr>
          <p:cNvCxnSpPr>
            <a:cxnSpLocks/>
          </p:cNvCxnSpPr>
          <p:nvPr/>
        </p:nvCxnSpPr>
        <p:spPr>
          <a:xfrm flipH="1">
            <a:off x="3499504" y="1320798"/>
            <a:ext cx="442682" cy="769257"/>
          </a:xfrm>
          <a:prstGeom prst="straightConnector1">
            <a:avLst/>
          </a:prstGeom>
          <a:ln w="38100">
            <a:solidFill>
              <a:srgbClr val="2671B2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1A61C6C-3EFA-4B10-8DD0-861561965E0C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494320" y="2260594"/>
            <a:ext cx="503851" cy="271632"/>
          </a:xfrm>
          <a:prstGeom prst="straightConnector1">
            <a:avLst/>
          </a:prstGeom>
          <a:ln w="38100">
            <a:solidFill>
              <a:srgbClr val="EA621F"/>
            </a:solidFill>
            <a:headEnd type="arrow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B1E44C-5E58-43FB-A9AB-62E910632F6E}"/>
              </a:ext>
            </a:extLst>
          </p:cNvPr>
          <p:cNvCxnSpPr>
            <a:cxnSpLocks/>
            <a:endCxn id="17" idx="7"/>
          </p:cNvCxnSpPr>
          <p:nvPr/>
        </p:nvCxnSpPr>
        <p:spPr>
          <a:xfrm flipH="1">
            <a:off x="3621832" y="2702765"/>
            <a:ext cx="384112" cy="674919"/>
          </a:xfrm>
          <a:prstGeom prst="straightConnector1">
            <a:avLst/>
          </a:prstGeom>
          <a:ln w="38100">
            <a:solidFill>
              <a:srgbClr val="2671B2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AE6E786-EF96-40FD-83BC-ECD9EC369BE9}"/>
              </a:ext>
            </a:extLst>
          </p:cNvPr>
          <p:cNvCxnSpPr>
            <a:cxnSpLocks/>
          </p:cNvCxnSpPr>
          <p:nvPr/>
        </p:nvCxnSpPr>
        <p:spPr>
          <a:xfrm>
            <a:off x="3585035" y="3505711"/>
            <a:ext cx="1356567" cy="1400120"/>
          </a:xfrm>
          <a:prstGeom prst="straightConnector1">
            <a:avLst/>
          </a:prstGeom>
          <a:ln w="38100">
            <a:solidFill>
              <a:srgbClr val="EA621F"/>
            </a:solidFill>
            <a:headEnd type="arrow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50C9B7B-0E19-40CA-995C-30D945B5D501}"/>
              </a:ext>
            </a:extLst>
          </p:cNvPr>
          <p:cNvCxnSpPr>
            <a:cxnSpLocks/>
          </p:cNvCxnSpPr>
          <p:nvPr/>
        </p:nvCxnSpPr>
        <p:spPr>
          <a:xfrm flipV="1">
            <a:off x="5138057" y="5050974"/>
            <a:ext cx="1" cy="1146626"/>
          </a:xfrm>
          <a:prstGeom prst="straightConnector1">
            <a:avLst/>
          </a:prstGeom>
          <a:ln w="38100">
            <a:solidFill>
              <a:srgbClr val="2671B2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6057498-0C8B-4B32-B64D-CF8E4C4F6764}"/>
              </a:ext>
            </a:extLst>
          </p:cNvPr>
          <p:cNvCxnSpPr>
            <a:cxnSpLocks/>
          </p:cNvCxnSpPr>
          <p:nvPr/>
        </p:nvCxnSpPr>
        <p:spPr>
          <a:xfrm flipV="1">
            <a:off x="5138057" y="4186858"/>
            <a:ext cx="1335316" cy="696682"/>
          </a:xfrm>
          <a:prstGeom prst="straightConnector1">
            <a:avLst/>
          </a:prstGeom>
          <a:ln w="38100">
            <a:solidFill>
              <a:srgbClr val="EA621F"/>
            </a:solidFill>
            <a:headEnd type="arrow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B018A89-6311-4656-AD54-A383F40777A8}"/>
              </a:ext>
            </a:extLst>
          </p:cNvPr>
          <p:cNvCxnSpPr>
            <a:cxnSpLocks/>
          </p:cNvCxnSpPr>
          <p:nvPr/>
        </p:nvCxnSpPr>
        <p:spPr>
          <a:xfrm flipV="1">
            <a:off x="4894165" y="5263693"/>
            <a:ext cx="1" cy="1146626"/>
          </a:xfrm>
          <a:prstGeom prst="straightConnector1">
            <a:avLst/>
          </a:prstGeom>
          <a:ln w="38100">
            <a:solidFill>
              <a:srgbClr val="EA621F"/>
            </a:solidFill>
            <a:headEnd type="arrow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C2B935D-5F70-4E9B-AA0E-89026A5FAFB3}"/>
              </a:ext>
            </a:extLst>
          </p:cNvPr>
          <p:cNvCxnSpPr>
            <a:cxnSpLocks/>
          </p:cNvCxnSpPr>
          <p:nvPr/>
        </p:nvCxnSpPr>
        <p:spPr>
          <a:xfrm flipV="1">
            <a:off x="6509659" y="2216798"/>
            <a:ext cx="725714" cy="1857826"/>
          </a:xfrm>
          <a:prstGeom prst="straightConnector1">
            <a:avLst/>
          </a:prstGeom>
          <a:ln w="38100">
            <a:solidFill>
              <a:srgbClr val="EA621F"/>
            </a:solidFill>
            <a:headEnd type="arrow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24F4F58-279C-439E-B662-3775450A0544}"/>
              </a:ext>
            </a:extLst>
          </p:cNvPr>
          <p:cNvCxnSpPr>
            <a:cxnSpLocks/>
          </p:cNvCxnSpPr>
          <p:nvPr/>
        </p:nvCxnSpPr>
        <p:spPr>
          <a:xfrm flipH="1" flipV="1">
            <a:off x="4151090" y="1124339"/>
            <a:ext cx="1741712" cy="145144"/>
          </a:xfrm>
          <a:prstGeom prst="straightConnector1">
            <a:avLst/>
          </a:prstGeom>
          <a:ln w="38100">
            <a:solidFill>
              <a:srgbClr val="2671B2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628E22E-33D3-40D0-A81A-205277A35A8C}"/>
              </a:ext>
            </a:extLst>
          </p:cNvPr>
          <p:cNvCxnSpPr>
            <a:cxnSpLocks/>
          </p:cNvCxnSpPr>
          <p:nvPr/>
        </p:nvCxnSpPr>
        <p:spPr>
          <a:xfrm flipH="1" flipV="1">
            <a:off x="6103260" y="1328573"/>
            <a:ext cx="1167884" cy="645370"/>
          </a:xfrm>
          <a:prstGeom prst="straightConnector1">
            <a:avLst/>
          </a:prstGeom>
          <a:ln w="38100">
            <a:solidFill>
              <a:srgbClr val="2671B2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0BEEACD-04B2-44DB-ABF6-757B5153BEF9}"/>
              </a:ext>
            </a:extLst>
          </p:cNvPr>
          <p:cNvCxnSpPr>
            <a:cxnSpLocks/>
          </p:cNvCxnSpPr>
          <p:nvPr/>
        </p:nvCxnSpPr>
        <p:spPr>
          <a:xfrm flipH="1">
            <a:off x="3363175" y="1252882"/>
            <a:ext cx="442682" cy="769257"/>
          </a:xfrm>
          <a:prstGeom prst="straightConnector1">
            <a:avLst/>
          </a:prstGeom>
          <a:ln w="38100">
            <a:solidFill>
              <a:srgbClr val="EA621F"/>
            </a:solidFill>
            <a:headEnd type="arrow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2A6CD11-2B55-4787-9C84-66F9824C3433}"/>
              </a:ext>
            </a:extLst>
          </p:cNvPr>
          <p:cNvCxnSpPr>
            <a:cxnSpLocks/>
          </p:cNvCxnSpPr>
          <p:nvPr/>
        </p:nvCxnSpPr>
        <p:spPr>
          <a:xfrm>
            <a:off x="3494320" y="2136706"/>
            <a:ext cx="503851" cy="271632"/>
          </a:xfrm>
          <a:prstGeom prst="straightConnector1">
            <a:avLst/>
          </a:prstGeom>
          <a:ln w="38100">
            <a:solidFill>
              <a:srgbClr val="2671B2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FA9E77F-F9C2-4DCF-9266-3D43FEBDE05B}"/>
              </a:ext>
            </a:extLst>
          </p:cNvPr>
          <p:cNvCxnSpPr>
            <a:cxnSpLocks/>
          </p:cNvCxnSpPr>
          <p:nvPr/>
        </p:nvCxnSpPr>
        <p:spPr>
          <a:xfrm flipH="1">
            <a:off x="3530089" y="2607902"/>
            <a:ext cx="384112" cy="674919"/>
          </a:xfrm>
          <a:prstGeom prst="straightConnector1">
            <a:avLst/>
          </a:prstGeom>
          <a:ln w="38100">
            <a:solidFill>
              <a:srgbClr val="EA621F"/>
            </a:solidFill>
            <a:headEnd type="arrow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278B20C-2E63-4D25-A714-565E88170993}"/>
              </a:ext>
            </a:extLst>
          </p:cNvPr>
          <p:cNvCxnSpPr>
            <a:cxnSpLocks/>
          </p:cNvCxnSpPr>
          <p:nvPr/>
        </p:nvCxnSpPr>
        <p:spPr>
          <a:xfrm>
            <a:off x="3657603" y="3403079"/>
            <a:ext cx="1356567" cy="1400120"/>
          </a:xfrm>
          <a:prstGeom prst="straightConnector1">
            <a:avLst/>
          </a:prstGeom>
          <a:ln w="38100">
            <a:solidFill>
              <a:srgbClr val="2671B2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F13C8B6-D04B-451D-B2C9-5BE443BFD2B0}"/>
              </a:ext>
            </a:extLst>
          </p:cNvPr>
          <p:cNvCxnSpPr>
            <a:cxnSpLocks/>
          </p:cNvCxnSpPr>
          <p:nvPr/>
        </p:nvCxnSpPr>
        <p:spPr>
          <a:xfrm flipV="1">
            <a:off x="4985139" y="5050974"/>
            <a:ext cx="1" cy="1146626"/>
          </a:xfrm>
          <a:prstGeom prst="straightConnector1">
            <a:avLst/>
          </a:prstGeom>
          <a:ln w="38100">
            <a:solidFill>
              <a:srgbClr val="EA621F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329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7C6C40D3-6B48-4BA7-9FB6-7BB3ABD9A64A}"/>
              </a:ext>
            </a:extLst>
          </p:cNvPr>
          <p:cNvGrpSpPr/>
          <p:nvPr/>
        </p:nvGrpSpPr>
        <p:grpSpPr>
          <a:xfrm>
            <a:off x="2321551" y="1458956"/>
            <a:ext cx="4577981" cy="4499705"/>
            <a:chOff x="7087652" y="1965960"/>
            <a:chExt cx="1721068" cy="1691640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2361981-7568-4FC1-96E1-5DE631E8E7D7}"/>
                </a:ext>
              </a:extLst>
            </p:cNvPr>
            <p:cNvCxnSpPr/>
            <p:nvPr/>
          </p:nvCxnSpPr>
          <p:spPr>
            <a:xfrm flipV="1">
              <a:off x="7924800" y="1965960"/>
              <a:ext cx="0" cy="1691640"/>
            </a:xfrm>
            <a:prstGeom prst="straightConnector1">
              <a:avLst/>
            </a:prstGeom>
            <a:noFill/>
            <a:ln w="57150" cap="flat" cmpd="sng" algn="ctr">
              <a:solidFill>
                <a:srgbClr val="000000"/>
              </a:solidFill>
              <a:prstDash val="solid"/>
              <a:tailEnd type="triangle"/>
            </a:ln>
            <a:effectLst/>
          </p:spPr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415D7C0-2320-4BEE-8884-2208B0A843D5}"/>
                </a:ext>
              </a:extLst>
            </p:cNvPr>
            <p:cNvCxnSpPr/>
            <p:nvPr/>
          </p:nvCxnSpPr>
          <p:spPr>
            <a:xfrm>
              <a:off x="7087652" y="2772238"/>
              <a:ext cx="1721068" cy="0"/>
            </a:xfrm>
            <a:prstGeom prst="straightConnector1">
              <a:avLst/>
            </a:prstGeom>
            <a:noFill/>
            <a:ln w="57150" cap="flat" cmpd="sng" algn="ctr">
              <a:solidFill>
                <a:srgbClr val="000000"/>
              </a:solidFill>
              <a:prstDash val="solid"/>
              <a:tailEnd type="triangle"/>
            </a:ln>
            <a:effectLst/>
          </p:spPr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6703467E-C3DC-4315-AD53-D2F946802065}"/>
              </a:ext>
            </a:extLst>
          </p:cNvPr>
          <p:cNvSpPr txBox="1"/>
          <p:nvPr/>
        </p:nvSpPr>
        <p:spPr>
          <a:xfrm>
            <a:off x="6664532" y="2992762"/>
            <a:ext cx="470000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 fontAlgn="base">
              <a:spcBef>
                <a:spcPct val="0"/>
              </a:spcBef>
              <a:spcAft>
                <a:spcPct val="0"/>
              </a:spcAft>
            </a:pPr>
            <a:r>
              <a:rPr lang="en-GB" sz="2800" i="1" kern="0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en-GB" sz="2800" i="1" kern="0" baseline="-25000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x</a:t>
            </a:r>
            <a:endParaRPr lang="en-US" sz="2800" i="1" kern="0" baseline="-250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BB44F1-6499-42C1-AF53-620BE7036BF0}"/>
              </a:ext>
            </a:extLst>
          </p:cNvPr>
          <p:cNvSpPr txBox="1"/>
          <p:nvPr/>
        </p:nvSpPr>
        <p:spPr>
          <a:xfrm>
            <a:off x="4084746" y="978734"/>
            <a:ext cx="473205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 fontAlgn="base">
              <a:spcBef>
                <a:spcPct val="0"/>
              </a:spcBef>
              <a:spcAft>
                <a:spcPct val="0"/>
              </a:spcAft>
            </a:pPr>
            <a:r>
              <a:rPr lang="en-GB" sz="2800" i="1" kern="0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en-GB" sz="2800" i="1" kern="0" baseline="-25000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y</a:t>
            </a:r>
            <a:endParaRPr lang="en-US" sz="2800" i="1" kern="0" baseline="-250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000976-86B0-4679-BBB4-C17E77C6674F}"/>
              </a:ext>
            </a:extLst>
          </p:cNvPr>
          <p:cNvSpPr txBox="1"/>
          <p:nvPr/>
        </p:nvSpPr>
        <p:spPr>
          <a:xfrm>
            <a:off x="2583361" y="1602879"/>
            <a:ext cx="17751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 fontAlgn="base">
              <a:spcBef>
                <a:spcPct val="0"/>
              </a:spcBef>
              <a:spcAft>
                <a:spcPct val="0"/>
              </a:spcAft>
            </a:pPr>
            <a:r>
              <a:rPr lang="en-GB" sz="2800" kern="0" dirty="0">
                <a:solidFill>
                  <a:srgbClr val="EA621F"/>
                </a:solidFill>
                <a:latin typeface="Source Sans Pro" panose="020B0503030403020204" pitchFamily="34" charset="0"/>
                <a:ea typeface="MS PGothic" panose="020B0600070205080204" pitchFamily="34" charset="-128"/>
              </a:rPr>
              <a:t>clockwise in real space</a:t>
            </a:r>
            <a:endParaRPr lang="en-US" sz="2800" kern="0" dirty="0">
              <a:solidFill>
                <a:srgbClr val="EA621F"/>
              </a:solidFill>
              <a:latin typeface="Source Sans Pro" panose="020B0503030403020204" pitchFamily="34" charset="0"/>
              <a:ea typeface="MS PGothic" panose="020B0600070205080204" pitchFamily="34" charset="-128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AEDE55-BA30-40CF-B5B7-D70546641688}"/>
              </a:ext>
            </a:extLst>
          </p:cNvPr>
          <p:cNvSpPr txBox="1"/>
          <p:nvPr/>
        </p:nvSpPr>
        <p:spPr>
          <a:xfrm>
            <a:off x="5298804" y="3603628"/>
            <a:ext cx="1764235" cy="1815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342900" fontAlgn="base">
              <a:spcBef>
                <a:spcPct val="0"/>
              </a:spcBef>
              <a:spcAft>
                <a:spcPct val="0"/>
              </a:spcAft>
            </a:pPr>
            <a:r>
              <a:rPr lang="en-GB" sz="2800" kern="0" dirty="0">
                <a:solidFill>
                  <a:srgbClr val="2671B2"/>
                </a:solidFill>
                <a:latin typeface="Source Sans Pro" panose="020B0503030403020204" pitchFamily="34" charset="0"/>
                <a:ea typeface="MS PGothic" panose="020B0600070205080204" pitchFamily="34" charset="-128"/>
              </a:rPr>
              <a:t>counter-</a:t>
            </a:r>
            <a:br>
              <a:rPr lang="en-GB" sz="2800" kern="0" dirty="0">
                <a:solidFill>
                  <a:srgbClr val="2671B2"/>
                </a:solidFill>
                <a:latin typeface="Source Sans Pro" panose="020B0503030403020204" pitchFamily="34" charset="0"/>
                <a:ea typeface="MS PGothic" panose="020B0600070205080204" pitchFamily="34" charset="-128"/>
              </a:rPr>
            </a:br>
            <a:r>
              <a:rPr lang="en-GB" sz="2800" kern="0" dirty="0">
                <a:solidFill>
                  <a:srgbClr val="2671B2"/>
                </a:solidFill>
                <a:latin typeface="Source Sans Pro" panose="020B0503030403020204" pitchFamily="34" charset="0"/>
                <a:ea typeface="MS PGothic" panose="020B0600070205080204" pitchFamily="34" charset="-128"/>
              </a:rPr>
              <a:t>clockwise</a:t>
            </a:r>
            <a:r>
              <a:rPr lang="en-US" sz="2800" kern="0" dirty="0">
                <a:solidFill>
                  <a:srgbClr val="2671B2"/>
                </a:solidFill>
                <a:latin typeface="Source Sans Pro" panose="020B0503030403020204" pitchFamily="34" charset="0"/>
                <a:ea typeface="MS PGothic" panose="020B0600070205080204" pitchFamily="34" charset="-128"/>
              </a:rPr>
              <a:t> in real space</a:t>
            </a:r>
            <a:endParaRPr lang="en-GB" sz="2800" kern="0" dirty="0">
              <a:solidFill>
                <a:srgbClr val="2671B2"/>
              </a:solidFill>
              <a:latin typeface="Source Sans Pro" panose="020B0503030403020204" pitchFamily="34" charset="0"/>
              <a:ea typeface="MS PGothic" panose="020B0600070205080204" pitchFamily="34" charset="-128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FC0461D-CAFC-4937-8577-017BF883696D}"/>
              </a:ext>
            </a:extLst>
          </p:cNvPr>
          <p:cNvCxnSpPr/>
          <p:nvPr/>
        </p:nvCxnSpPr>
        <p:spPr>
          <a:xfrm flipH="1">
            <a:off x="3850308" y="1908313"/>
            <a:ext cx="698028" cy="490330"/>
          </a:xfrm>
          <a:prstGeom prst="straightConnector1">
            <a:avLst/>
          </a:prstGeom>
          <a:ln w="38100">
            <a:solidFill>
              <a:srgbClr val="EA621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C5F8007-8AD7-420F-8ECA-B62FE484C7BA}"/>
              </a:ext>
            </a:extLst>
          </p:cNvPr>
          <p:cNvCxnSpPr>
            <a:cxnSpLocks/>
          </p:cNvCxnSpPr>
          <p:nvPr/>
        </p:nvCxnSpPr>
        <p:spPr>
          <a:xfrm>
            <a:off x="3850308" y="2404205"/>
            <a:ext cx="349014" cy="850167"/>
          </a:xfrm>
          <a:prstGeom prst="straightConnector1">
            <a:avLst/>
          </a:prstGeom>
          <a:ln w="38100">
            <a:solidFill>
              <a:srgbClr val="EA621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2D68D54-70C2-45C3-BE34-144BD2BE8B6F}"/>
              </a:ext>
            </a:extLst>
          </p:cNvPr>
          <p:cNvCxnSpPr>
            <a:cxnSpLocks/>
          </p:cNvCxnSpPr>
          <p:nvPr/>
        </p:nvCxnSpPr>
        <p:spPr>
          <a:xfrm flipH="1">
            <a:off x="3025402" y="3254372"/>
            <a:ext cx="1173920" cy="708028"/>
          </a:xfrm>
          <a:prstGeom prst="straightConnector1">
            <a:avLst/>
          </a:prstGeom>
          <a:ln w="38100">
            <a:solidFill>
              <a:srgbClr val="EA621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AEF5F22-4CBE-47E3-AAD2-E86BEDEA9600}"/>
              </a:ext>
            </a:extLst>
          </p:cNvPr>
          <p:cNvCxnSpPr>
            <a:cxnSpLocks/>
          </p:cNvCxnSpPr>
          <p:nvPr/>
        </p:nvCxnSpPr>
        <p:spPr>
          <a:xfrm>
            <a:off x="3025402" y="4016501"/>
            <a:ext cx="1499271" cy="1046430"/>
          </a:xfrm>
          <a:prstGeom prst="straightConnector1">
            <a:avLst/>
          </a:prstGeom>
          <a:ln w="38100">
            <a:solidFill>
              <a:srgbClr val="EA621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5840C-12B4-45AD-89C8-0FF23C7CD757}"/>
              </a:ext>
            </a:extLst>
          </p:cNvPr>
          <p:cNvGrpSpPr/>
          <p:nvPr/>
        </p:nvGrpSpPr>
        <p:grpSpPr>
          <a:xfrm flipV="1">
            <a:off x="4525132" y="1908313"/>
            <a:ext cx="1522934" cy="3154618"/>
            <a:chOff x="4525132" y="1908313"/>
            <a:chExt cx="1522934" cy="3154618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66B0735-9110-4C74-AB02-095B91F08DEE}"/>
                </a:ext>
              </a:extLst>
            </p:cNvPr>
            <p:cNvCxnSpPr>
              <a:cxnSpLocks/>
            </p:cNvCxnSpPr>
            <p:nvPr/>
          </p:nvCxnSpPr>
          <p:spPr>
            <a:xfrm>
              <a:off x="4525132" y="1908313"/>
              <a:ext cx="698028" cy="490330"/>
            </a:xfrm>
            <a:prstGeom prst="straightConnector1">
              <a:avLst/>
            </a:prstGeom>
            <a:ln w="38100">
              <a:solidFill>
                <a:srgbClr val="2671B2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78B11E6-0AD7-42DA-A792-47A416A848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74146" y="2404205"/>
              <a:ext cx="349014" cy="850167"/>
            </a:xfrm>
            <a:prstGeom prst="straightConnector1">
              <a:avLst/>
            </a:prstGeom>
            <a:ln w="38100">
              <a:solidFill>
                <a:srgbClr val="2671B2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BE732175-68F3-4706-B887-9A7ABCE9D162}"/>
                </a:ext>
              </a:extLst>
            </p:cNvPr>
            <p:cNvCxnSpPr>
              <a:cxnSpLocks/>
            </p:cNvCxnSpPr>
            <p:nvPr/>
          </p:nvCxnSpPr>
          <p:spPr>
            <a:xfrm>
              <a:off x="4874146" y="3254372"/>
              <a:ext cx="1173920" cy="708028"/>
            </a:xfrm>
            <a:prstGeom prst="straightConnector1">
              <a:avLst/>
            </a:prstGeom>
            <a:ln w="38100">
              <a:solidFill>
                <a:srgbClr val="2671B2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25C8E60-3DB2-4219-990C-3895DA0E9D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2000" y="4016501"/>
              <a:ext cx="1476066" cy="1046430"/>
            </a:xfrm>
            <a:prstGeom prst="straightConnector1">
              <a:avLst/>
            </a:prstGeom>
            <a:ln w="38100">
              <a:solidFill>
                <a:srgbClr val="2671B2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4583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DD6991-1984-4AD1-94E6-42504DF519AF}"/>
              </a:ext>
            </a:extLst>
          </p:cNvPr>
          <p:cNvSpPr/>
          <p:nvPr/>
        </p:nvSpPr>
        <p:spPr>
          <a:xfrm>
            <a:off x="1550504" y="2729948"/>
            <a:ext cx="6480313" cy="1219200"/>
          </a:xfrm>
          <a:prstGeom prst="rect">
            <a:avLst/>
          </a:prstGeom>
          <a:solidFill>
            <a:srgbClr val="2671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sample</a:t>
            </a:r>
            <a:endParaRPr lang="en-US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AA51B8-F597-432D-9504-3822547A1D21}"/>
              </a:ext>
            </a:extLst>
          </p:cNvPr>
          <p:cNvSpPr/>
          <p:nvPr/>
        </p:nvSpPr>
        <p:spPr>
          <a:xfrm>
            <a:off x="5910470" y="1345096"/>
            <a:ext cx="132522" cy="3988904"/>
          </a:xfrm>
          <a:prstGeom prst="rect">
            <a:avLst/>
          </a:prstGeom>
          <a:solidFill>
            <a:srgbClr val="2671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D045F8-F188-4570-8869-1B8EA5FF8E68}"/>
              </a:ext>
            </a:extLst>
          </p:cNvPr>
          <p:cNvSpPr/>
          <p:nvPr/>
        </p:nvSpPr>
        <p:spPr>
          <a:xfrm>
            <a:off x="3531704" y="1345096"/>
            <a:ext cx="132522" cy="3988904"/>
          </a:xfrm>
          <a:prstGeom prst="rect">
            <a:avLst/>
          </a:prstGeom>
          <a:solidFill>
            <a:srgbClr val="2671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D81D5E-4DBE-4705-A8A3-556B0784C6B0}"/>
              </a:ext>
            </a:extLst>
          </p:cNvPr>
          <p:cNvSpPr/>
          <p:nvPr/>
        </p:nvSpPr>
        <p:spPr>
          <a:xfrm>
            <a:off x="3392556" y="1096618"/>
            <a:ext cx="410818" cy="397565"/>
          </a:xfrm>
          <a:prstGeom prst="rect">
            <a:avLst/>
          </a:prstGeom>
          <a:solidFill>
            <a:srgbClr val="EA62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1</a:t>
            </a:r>
            <a:endParaRPr lang="en-US" sz="2400" baseline="-25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4CD88D-8D1D-4C5E-99E3-9B5C0DA33449}"/>
              </a:ext>
            </a:extLst>
          </p:cNvPr>
          <p:cNvSpPr/>
          <p:nvPr/>
        </p:nvSpPr>
        <p:spPr>
          <a:xfrm>
            <a:off x="5771322" y="1096617"/>
            <a:ext cx="410818" cy="397565"/>
          </a:xfrm>
          <a:prstGeom prst="rect">
            <a:avLst/>
          </a:prstGeom>
          <a:solidFill>
            <a:srgbClr val="EA62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2</a:t>
            </a:r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F947C1-8C54-492B-92AA-2F495EDD1AC8}"/>
              </a:ext>
            </a:extLst>
          </p:cNvPr>
          <p:cNvSpPr/>
          <p:nvPr/>
        </p:nvSpPr>
        <p:spPr>
          <a:xfrm>
            <a:off x="3392556" y="5251174"/>
            <a:ext cx="410818" cy="397565"/>
          </a:xfrm>
          <a:prstGeom prst="rect">
            <a:avLst/>
          </a:prstGeom>
          <a:solidFill>
            <a:srgbClr val="EA62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3</a:t>
            </a:r>
            <a:endParaRPr lang="en-US" sz="2400" baseline="-25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BDC62C-19AE-43C3-ACC7-9C68D298F263}"/>
              </a:ext>
            </a:extLst>
          </p:cNvPr>
          <p:cNvSpPr/>
          <p:nvPr/>
        </p:nvSpPr>
        <p:spPr>
          <a:xfrm>
            <a:off x="5771322" y="5251174"/>
            <a:ext cx="410818" cy="397565"/>
          </a:xfrm>
          <a:prstGeom prst="rect">
            <a:avLst/>
          </a:prstGeom>
          <a:solidFill>
            <a:srgbClr val="EA62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4</a:t>
            </a:r>
            <a:endParaRPr lang="en-US" sz="2400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CEACBB-F6FB-40E5-83F5-0999A37D4C3F}"/>
              </a:ext>
            </a:extLst>
          </p:cNvPr>
          <p:cNvSpPr txBox="1"/>
          <p:nvPr/>
        </p:nvSpPr>
        <p:spPr>
          <a:xfrm>
            <a:off x="1285460" y="2474843"/>
            <a:ext cx="553998" cy="1908313"/>
          </a:xfrm>
          <a:prstGeom prst="rect">
            <a:avLst/>
          </a:prstGeom>
          <a:solidFill>
            <a:srgbClr val="EA621F"/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source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8EA724-2EEB-4E49-BD18-771C1C88110C}"/>
              </a:ext>
            </a:extLst>
          </p:cNvPr>
          <p:cNvSpPr txBox="1"/>
          <p:nvPr/>
        </p:nvSpPr>
        <p:spPr>
          <a:xfrm>
            <a:off x="7615967" y="2385391"/>
            <a:ext cx="553998" cy="1908313"/>
          </a:xfrm>
          <a:prstGeom prst="rect">
            <a:avLst/>
          </a:prstGeom>
          <a:solidFill>
            <a:srgbClr val="EA621F"/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drain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C173D7-3978-4435-97C0-951298234D30}"/>
              </a:ext>
            </a:extLst>
          </p:cNvPr>
          <p:cNvSpPr txBox="1"/>
          <p:nvPr/>
        </p:nvSpPr>
        <p:spPr>
          <a:xfrm>
            <a:off x="2131588" y="3108714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i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</a:t>
            </a:r>
            <a:endParaRPr lang="en-US" sz="2400" i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FDA41D5-847A-420F-989B-774F8DE85454}"/>
              </a:ext>
            </a:extLst>
          </p:cNvPr>
          <p:cNvCxnSpPr>
            <a:cxnSpLocks/>
          </p:cNvCxnSpPr>
          <p:nvPr/>
        </p:nvCxnSpPr>
        <p:spPr>
          <a:xfrm flipH="1">
            <a:off x="3615974" y="2330222"/>
            <a:ext cx="95602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ECDBDD-34E2-4C53-80E4-A70073B8F9DB}"/>
              </a:ext>
            </a:extLst>
          </p:cNvPr>
          <p:cNvCxnSpPr>
            <a:cxnSpLocks/>
          </p:cNvCxnSpPr>
          <p:nvPr/>
        </p:nvCxnSpPr>
        <p:spPr>
          <a:xfrm flipV="1">
            <a:off x="2336131" y="3570379"/>
            <a:ext cx="0" cy="378766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1A3A101-72AE-4DD4-ABEF-24D485B77C05}"/>
              </a:ext>
            </a:extLst>
          </p:cNvPr>
          <p:cNvSpPr txBox="1"/>
          <p:nvPr/>
        </p:nvSpPr>
        <p:spPr>
          <a:xfrm>
            <a:off x="4616848" y="2140730"/>
            <a:ext cx="268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i="1" dirty="0">
                <a:latin typeface="Cambria" panose="02040503050406030204" pitchFamily="18" charset="0"/>
                <a:ea typeface="Cambria" panose="02040503050406030204" pitchFamily="18" charset="0"/>
              </a:rPr>
              <a:t>l</a:t>
            </a:r>
            <a:endParaRPr lang="en-US" sz="2400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AEA5833-F98A-483B-A92F-74D50E077357}"/>
              </a:ext>
            </a:extLst>
          </p:cNvPr>
          <p:cNvCxnSpPr>
            <a:cxnSpLocks/>
          </p:cNvCxnSpPr>
          <p:nvPr/>
        </p:nvCxnSpPr>
        <p:spPr>
          <a:xfrm flipH="1">
            <a:off x="4954444" y="2330222"/>
            <a:ext cx="956026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968C206-6FB6-4EBF-9977-E09B8D9886D4}"/>
              </a:ext>
            </a:extLst>
          </p:cNvPr>
          <p:cNvCxnSpPr>
            <a:cxnSpLocks/>
          </p:cNvCxnSpPr>
          <p:nvPr/>
        </p:nvCxnSpPr>
        <p:spPr>
          <a:xfrm flipV="1">
            <a:off x="2322879" y="2729948"/>
            <a:ext cx="0" cy="378766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48FD35F-2E8C-48D4-BAF6-CDCD0C776DC4}"/>
              </a:ext>
            </a:extLst>
          </p:cNvPr>
          <p:cNvCxnSpPr>
            <a:cxnSpLocks/>
          </p:cNvCxnSpPr>
          <p:nvPr/>
        </p:nvCxnSpPr>
        <p:spPr>
          <a:xfrm flipH="1" flipV="1">
            <a:off x="1839458" y="2342898"/>
            <a:ext cx="69468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0329CF4-54DF-429B-8958-A183E80EB2A7}"/>
              </a:ext>
            </a:extLst>
          </p:cNvPr>
          <p:cNvSpPr txBox="1"/>
          <p:nvPr/>
        </p:nvSpPr>
        <p:spPr>
          <a:xfrm>
            <a:off x="2578991" y="2153406"/>
            <a:ext cx="337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>
                <a:latin typeface="Cambria" panose="02040503050406030204" pitchFamily="18" charset="0"/>
                <a:ea typeface="Cambria" panose="02040503050406030204" pitchFamily="18" charset="0"/>
              </a:rPr>
              <a:t>l’</a:t>
            </a:r>
            <a:endParaRPr lang="en-US" sz="2400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7D12A5-48BD-453D-A252-A5B626F3155A}"/>
              </a:ext>
            </a:extLst>
          </p:cNvPr>
          <p:cNvCxnSpPr>
            <a:cxnSpLocks/>
          </p:cNvCxnSpPr>
          <p:nvPr/>
        </p:nvCxnSpPr>
        <p:spPr>
          <a:xfrm flipH="1">
            <a:off x="2916588" y="2342898"/>
            <a:ext cx="606668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514F989-4BD1-4BD7-B665-72C6711A3C9F}"/>
              </a:ext>
            </a:extLst>
          </p:cNvPr>
          <p:cNvCxnSpPr>
            <a:cxnSpLocks/>
          </p:cNvCxnSpPr>
          <p:nvPr/>
        </p:nvCxnSpPr>
        <p:spPr>
          <a:xfrm flipH="1" flipV="1">
            <a:off x="6021632" y="2329646"/>
            <a:ext cx="583524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541D9EB-26EF-49CE-A4AF-8811067869FE}"/>
              </a:ext>
            </a:extLst>
          </p:cNvPr>
          <p:cNvSpPr txBox="1"/>
          <p:nvPr/>
        </p:nvSpPr>
        <p:spPr>
          <a:xfrm>
            <a:off x="6650003" y="2140154"/>
            <a:ext cx="418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>
                <a:latin typeface="Cambria" panose="02040503050406030204" pitchFamily="18" charset="0"/>
                <a:ea typeface="Cambria" panose="02040503050406030204" pitchFamily="18" charset="0"/>
              </a:rPr>
              <a:t>l"</a:t>
            </a:r>
            <a:endParaRPr lang="en-US" sz="2400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8D574C6-B771-49E7-8090-C3C8B0FADC4A}"/>
              </a:ext>
            </a:extLst>
          </p:cNvPr>
          <p:cNvCxnSpPr>
            <a:cxnSpLocks/>
          </p:cNvCxnSpPr>
          <p:nvPr/>
        </p:nvCxnSpPr>
        <p:spPr>
          <a:xfrm flipH="1">
            <a:off x="6987600" y="2329646"/>
            <a:ext cx="606668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266FA41-E419-4CD6-BC2A-D85EFF1A0844}"/>
              </a:ext>
            </a:extLst>
          </p:cNvPr>
          <p:cNvCxnSpPr>
            <a:cxnSpLocks/>
          </p:cNvCxnSpPr>
          <p:nvPr/>
        </p:nvCxnSpPr>
        <p:spPr>
          <a:xfrm flipH="1">
            <a:off x="3668258" y="4725372"/>
            <a:ext cx="33329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3EFB523-77DD-4313-B8AD-87845CDDA013}"/>
              </a:ext>
            </a:extLst>
          </p:cNvPr>
          <p:cNvCxnSpPr>
            <a:cxnSpLocks/>
          </p:cNvCxnSpPr>
          <p:nvPr/>
        </p:nvCxnSpPr>
        <p:spPr>
          <a:xfrm flipH="1">
            <a:off x="3173307" y="4725372"/>
            <a:ext cx="333291" cy="1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362550B-CBD0-443D-8D3D-2A17C132D394}"/>
              </a:ext>
            </a:extLst>
          </p:cNvPr>
          <p:cNvSpPr txBox="1"/>
          <p:nvPr/>
        </p:nvSpPr>
        <p:spPr>
          <a:xfrm>
            <a:off x="3232664" y="4254755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i="1" dirty="0"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endParaRPr lang="en-US" sz="2400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778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61E3F35-8AE7-4758-AF26-21AA5C484DD0}"/>
              </a:ext>
            </a:extLst>
          </p:cNvPr>
          <p:cNvSpPr/>
          <p:nvPr/>
        </p:nvSpPr>
        <p:spPr>
          <a:xfrm>
            <a:off x="1364974" y="1520687"/>
            <a:ext cx="6202017" cy="3816626"/>
          </a:xfrm>
          <a:custGeom>
            <a:avLst/>
            <a:gdLst>
              <a:gd name="connsiteX0" fmla="*/ 2703443 w 6202017"/>
              <a:gd name="connsiteY0" fmla="*/ 569844 h 4280452"/>
              <a:gd name="connsiteX1" fmla="*/ 2703443 w 6202017"/>
              <a:gd name="connsiteY1" fmla="*/ 569844 h 4280452"/>
              <a:gd name="connsiteX2" fmla="*/ 2729948 w 6202017"/>
              <a:gd name="connsiteY2" fmla="*/ 410818 h 4280452"/>
              <a:gd name="connsiteX3" fmla="*/ 2782956 w 6202017"/>
              <a:gd name="connsiteY3" fmla="*/ 344557 h 4280452"/>
              <a:gd name="connsiteX4" fmla="*/ 3087756 w 6202017"/>
              <a:gd name="connsiteY4" fmla="*/ 198783 h 4280452"/>
              <a:gd name="connsiteX5" fmla="*/ 3180522 w 6202017"/>
              <a:gd name="connsiteY5" fmla="*/ 159026 h 4280452"/>
              <a:gd name="connsiteX6" fmla="*/ 3379304 w 6202017"/>
              <a:gd name="connsiteY6" fmla="*/ 119270 h 4280452"/>
              <a:gd name="connsiteX7" fmla="*/ 3445565 w 6202017"/>
              <a:gd name="connsiteY7" fmla="*/ 106018 h 4280452"/>
              <a:gd name="connsiteX8" fmla="*/ 3551582 w 6202017"/>
              <a:gd name="connsiteY8" fmla="*/ 79513 h 4280452"/>
              <a:gd name="connsiteX9" fmla="*/ 3631095 w 6202017"/>
              <a:gd name="connsiteY9" fmla="*/ 66261 h 4280452"/>
              <a:gd name="connsiteX10" fmla="*/ 3750365 w 6202017"/>
              <a:gd name="connsiteY10" fmla="*/ 26505 h 4280452"/>
              <a:gd name="connsiteX11" fmla="*/ 3843130 w 6202017"/>
              <a:gd name="connsiteY11" fmla="*/ 0 h 4280452"/>
              <a:gd name="connsiteX12" fmla="*/ 4147930 w 6202017"/>
              <a:gd name="connsiteY12" fmla="*/ 13252 h 4280452"/>
              <a:gd name="connsiteX13" fmla="*/ 4187687 w 6202017"/>
              <a:gd name="connsiteY13" fmla="*/ 39757 h 4280452"/>
              <a:gd name="connsiteX14" fmla="*/ 4227443 w 6202017"/>
              <a:gd name="connsiteY14" fmla="*/ 53009 h 4280452"/>
              <a:gd name="connsiteX15" fmla="*/ 4346713 w 6202017"/>
              <a:gd name="connsiteY15" fmla="*/ 92765 h 4280452"/>
              <a:gd name="connsiteX16" fmla="*/ 4452730 w 6202017"/>
              <a:gd name="connsiteY16" fmla="*/ 119270 h 4280452"/>
              <a:gd name="connsiteX17" fmla="*/ 4492487 w 6202017"/>
              <a:gd name="connsiteY17" fmla="*/ 132522 h 4280452"/>
              <a:gd name="connsiteX18" fmla="*/ 4757530 w 6202017"/>
              <a:gd name="connsiteY18" fmla="*/ 159026 h 4280452"/>
              <a:gd name="connsiteX19" fmla="*/ 4929809 w 6202017"/>
              <a:gd name="connsiteY19" fmla="*/ 225287 h 4280452"/>
              <a:gd name="connsiteX20" fmla="*/ 5009322 w 6202017"/>
              <a:gd name="connsiteY20" fmla="*/ 304800 h 4280452"/>
              <a:gd name="connsiteX21" fmla="*/ 5035826 w 6202017"/>
              <a:gd name="connsiteY21" fmla="*/ 344557 h 4280452"/>
              <a:gd name="connsiteX22" fmla="*/ 5075582 w 6202017"/>
              <a:gd name="connsiteY22" fmla="*/ 357809 h 4280452"/>
              <a:gd name="connsiteX23" fmla="*/ 5141843 w 6202017"/>
              <a:gd name="connsiteY23" fmla="*/ 384313 h 4280452"/>
              <a:gd name="connsiteX24" fmla="*/ 5327374 w 6202017"/>
              <a:gd name="connsiteY24" fmla="*/ 503583 h 4280452"/>
              <a:gd name="connsiteX25" fmla="*/ 5406887 w 6202017"/>
              <a:gd name="connsiteY25" fmla="*/ 543339 h 4280452"/>
              <a:gd name="connsiteX26" fmla="*/ 5565913 w 6202017"/>
              <a:gd name="connsiteY26" fmla="*/ 675861 h 4280452"/>
              <a:gd name="connsiteX27" fmla="*/ 5605669 w 6202017"/>
              <a:gd name="connsiteY27" fmla="*/ 715618 h 4280452"/>
              <a:gd name="connsiteX28" fmla="*/ 5671930 w 6202017"/>
              <a:gd name="connsiteY28" fmla="*/ 742122 h 4280452"/>
              <a:gd name="connsiteX29" fmla="*/ 5724939 w 6202017"/>
              <a:gd name="connsiteY29" fmla="*/ 808383 h 4280452"/>
              <a:gd name="connsiteX30" fmla="*/ 5777948 w 6202017"/>
              <a:gd name="connsiteY30" fmla="*/ 887896 h 4280452"/>
              <a:gd name="connsiteX31" fmla="*/ 5857461 w 6202017"/>
              <a:gd name="connsiteY31" fmla="*/ 993913 h 4280452"/>
              <a:gd name="connsiteX32" fmla="*/ 5870713 w 6202017"/>
              <a:gd name="connsiteY32" fmla="*/ 1033670 h 4280452"/>
              <a:gd name="connsiteX33" fmla="*/ 5923722 w 6202017"/>
              <a:gd name="connsiteY33" fmla="*/ 1113183 h 4280452"/>
              <a:gd name="connsiteX34" fmla="*/ 5950226 w 6202017"/>
              <a:gd name="connsiteY34" fmla="*/ 1205948 h 4280452"/>
              <a:gd name="connsiteX35" fmla="*/ 5976730 w 6202017"/>
              <a:gd name="connsiteY35" fmla="*/ 1258957 h 4280452"/>
              <a:gd name="connsiteX36" fmla="*/ 5989982 w 6202017"/>
              <a:gd name="connsiteY36" fmla="*/ 1325218 h 4280452"/>
              <a:gd name="connsiteX37" fmla="*/ 6016487 w 6202017"/>
              <a:gd name="connsiteY37" fmla="*/ 1378226 h 4280452"/>
              <a:gd name="connsiteX38" fmla="*/ 6029739 w 6202017"/>
              <a:gd name="connsiteY38" fmla="*/ 1417983 h 4280452"/>
              <a:gd name="connsiteX39" fmla="*/ 6056243 w 6202017"/>
              <a:gd name="connsiteY39" fmla="*/ 1470992 h 4280452"/>
              <a:gd name="connsiteX40" fmla="*/ 6109252 w 6202017"/>
              <a:gd name="connsiteY40" fmla="*/ 1630018 h 4280452"/>
              <a:gd name="connsiteX41" fmla="*/ 6149009 w 6202017"/>
              <a:gd name="connsiteY41" fmla="*/ 1736035 h 4280452"/>
              <a:gd name="connsiteX42" fmla="*/ 6175513 w 6202017"/>
              <a:gd name="connsiteY42" fmla="*/ 1842052 h 4280452"/>
              <a:gd name="connsiteX43" fmla="*/ 6202017 w 6202017"/>
              <a:gd name="connsiteY43" fmla="*/ 1961322 h 4280452"/>
              <a:gd name="connsiteX44" fmla="*/ 6188765 w 6202017"/>
              <a:gd name="connsiteY44" fmla="*/ 2358887 h 4280452"/>
              <a:gd name="connsiteX45" fmla="*/ 6175513 w 6202017"/>
              <a:gd name="connsiteY45" fmla="*/ 2464905 h 4280452"/>
              <a:gd name="connsiteX46" fmla="*/ 6122504 w 6202017"/>
              <a:gd name="connsiteY46" fmla="*/ 2570922 h 4280452"/>
              <a:gd name="connsiteX47" fmla="*/ 6029739 w 6202017"/>
              <a:gd name="connsiteY47" fmla="*/ 2663687 h 4280452"/>
              <a:gd name="connsiteX48" fmla="*/ 5857461 w 6202017"/>
              <a:gd name="connsiteY48" fmla="*/ 2809461 h 4280452"/>
              <a:gd name="connsiteX49" fmla="*/ 5738191 w 6202017"/>
              <a:gd name="connsiteY49" fmla="*/ 2928731 h 4280452"/>
              <a:gd name="connsiteX50" fmla="*/ 5406887 w 6202017"/>
              <a:gd name="connsiteY50" fmla="*/ 3220278 h 4280452"/>
              <a:gd name="connsiteX51" fmla="*/ 5274365 w 6202017"/>
              <a:gd name="connsiteY51" fmla="*/ 3405809 h 4280452"/>
              <a:gd name="connsiteX52" fmla="*/ 5155095 w 6202017"/>
              <a:gd name="connsiteY52" fmla="*/ 3511826 h 4280452"/>
              <a:gd name="connsiteX53" fmla="*/ 5088835 w 6202017"/>
              <a:gd name="connsiteY53" fmla="*/ 3591339 h 4280452"/>
              <a:gd name="connsiteX54" fmla="*/ 5022574 w 6202017"/>
              <a:gd name="connsiteY54" fmla="*/ 3657600 h 4280452"/>
              <a:gd name="connsiteX55" fmla="*/ 4982817 w 6202017"/>
              <a:gd name="connsiteY55" fmla="*/ 3737113 h 4280452"/>
              <a:gd name="connsiteX56" fmla="*/ 4943061 w 6202017"/>
              <a:gd name="connsiteY56" fmla="*/ 3776870 h 4280452"/>
              <a:gd name="connsiteX57" fmla="*/ 4916556 w 6202017"/>
              <a:gd name="connsiteY57" fmla="*/ 3816626 h 4280452"/>
              <a:gd name="connsiteX58" fmla="*/ 4850295 w 6202017"/>
              <a:gd name="connsiteY58" fmla="*/ 3882887 h 4280452"/>
              <a:gd name="connsiteX59" fmla="*/ 4797287 w 6202017"/>
              <a:gd name="connsiteY59" fmla="*/ 3949148 h 4280452"/>
              <a:gd name="connsiteX60" fmla="*/ 4757530 w 6202017"/>
              <a:gd name="connsiteY60" fmla="*/ 3988905 h 4280452"/>
              <a:gd name="connsiteX61" fmla="*/ 4717774 w 6202017"/>
              <a:gd name="connsiteY61" fmla="*/ 4041913 h 4280452"/>
              <a:gd name="connsiteX62" fmla="*/ 4691269 w 6202017"/>
              <a:gd name="connsiteY62" fmla="*/ 4081670 h 4280452"/>
              <a:gd name="connsiteX63" fmla="*/ 4651513 w 6202017"/>
              <a:gd name="connsiteY63" fmla="*/ 4108174 h 4280452"/>
              <a:gd name="connsiteX64" fmla="*/ 4585252 w 6202017"/>
              <a:gd name="connsiteY64" fmla="*/ 4161183 h 4280452"/>
              <a:gd name="connsiteX65" fmla="*/ 4532243 w 6202017"/>
              <a:gd name="connsiteY65" fmla="*/ 4174435 h 4280452"/>
              <a:gd name="connsiteX66" fmla="*/ 4439478 w 6202017"/>
              <a:gd name="connsiteY66" fmla="*/ 4200939 h 4280452"/>
              <a:gd name="connsiteX67" fmla="*/ 4280452 w 6202017"/>
              <a:gd name="connsiteY67" fmla="*/ 4227444 h 4280452"/>
              <a:gd name="connsiteX68" fmla="*/ 4200939 w 6202017"/>
              <a:gd name="connsiteY68" fmla="*/ 4240696 h 4280452"/>
              <a:gd name="connsiteX69" fmla="*/ 4108174 w 6202017"/>
              <a:gd name="connsiteY69" fmla="*/ 4267200 h 4280452"/>
              <a:gd name="connsiteX70" fmla="*/ 4055165 w 6202017"/>
              <a:gd name="connsiteY70" fmla="*/ 4280452 h 4280452"/>
              <a:gd name="connsiteX71" fmla="*/ 2504661 w 6202017"/>
              <a:gd name="connsiteY71" fmla="*/ 4267200 h 4280452"/>
              <a:gd name="connsiteX72" fmla="*/ 2491409 w 6202017"/>
              <a:gd name="connsiteY72" fmla="*/ 4200939 h 4280452"/>
              <a:gd name="connsiteX73" fmla="*/ 2411895 w 6202017"/>
              <a:gd name="connsiteY73" fmla="*/ 4174435 h 4280452"/>
              <a:gd name="connsiteX74" fmla="*/ 2358887 w 6202017"/>
              <a:gd name="connsiteY74" fmla="*/ 4147931 h 4280452"/>
              <a:gd name="connsiteX75" fmla="*/ 2279374 w 6202017"/>
              <a:gd name="connsiteY75" fmla="*/ 4121426 h 4280452"/>
              <a:gd name="connsiteX76" fmla="*/ 2160104 w 6202017"/>
              <a:gd name="connsiteY76" fmla="*/ 4068418 h 4280452"/>
              <a:gd name="connsiteX77" fmla="*/ 1855304 w 6202017"/>
              <a:gd name="connsiteY77" fmla="*/ 3962400 h 4280452"/>
              <a:gd name="connsiteX78" fmla="*/ 1683026 w 6202017"/>
              <a:gd name="connsiteY78" fmla="*/ 3896139 h 4280452"/>
              <a:gd name="connsiteX79" fmla="*/ 1524000 w 6202017"/>
              <a:gd name="connsiteY79" fmla="*/ 3869635 h 4280452"/>
              <a:gd name="connsiteX80" fmla="*/ 1364974 w 6202017"/>
              <a:gd name="connsiteY80" fmla="*/ 3829878 h 4280452"/>
              <a:gd name="connsiteX81" fmla="*/ 1245704 w 6202017"/>
              <a:gd name="connsiteY81" fmla="*/ 3790122 h 4280452"/>
              <a:gd name="connsiteX82" fmla="*/ 1139687 w 6202017"/>
              <a:gd name="connsiteY82" fmla="*/ 3750365 h 4280452"/>
              <a:gd name="connsiteX83" fmla="*/ 1046922 w 6202017"/>
              <a:gd name="connsiteY83" fmla="*/ 3737113 h 4280452"/>
              <a:gd name="connsiteX84" fmla="*/ 874643 w 6202017"/>
              <a:gd name="connsiteY84" fmla="*/ 3684105 h 4280452"/>
              <a:gd name="connsiteX85" fmla="*/ 702365 w 6202017"/>
              <a:gd name="connsiteY85" fmla="*/ 3617844 h 4280452"/>
              <a:gd name="connsiteX86" fmla="*/ 516835 w 6202017"/>
              <a:gd name="connsiteY86" fmla="*/ 3525078 h 4280452"/>
              <a:gd name="connsiteX87" fmla="*/ 424069 w 6202017"/>
              <a:gd name="connsiteY87" fmla="*/ 3472070 h 4280452"/>
              <a:gd name="connsiteX88" fmla="*/ 344556 w 6202017"/>
              <a:gd name="connsiteY88" fmla="*/ 3419061 h 4280452"/>
              <a:gd name="connsiteX89" fmla="*/ 265043 w 6202017"/>
              <a:gd name="connsiteY89" fmla="*/ 3392557 h 4280452"/>
              <a:gd name="connsiteX90" fmla="*/ 185530 w 6202017"/>
              <a:gd name="connsiteY90" fmla="*/ 3339548 h 4280452"/>
              <a:gd name="connsiteX91" fmla="*/ 119269 w 6202017"/>
              <a:gd name="connsiteY91" fmla="*/ 3273287 h 4280452"/>
              <a:gd name="connsiteX92" fmla="*/ 53009 w 6202017"/>
              <a:gd name="connsiteY92" fmla="*/ 3048000 h 4280452"/>
              <a:gd name="connsiteX93" fmla="*/ 26504 w 6202017"/>
              <a:gd name="connsiteY93" fmla="*/ 2941983 h 4280452"/>
              <a:gd name="connsiteX94" fmla="*/ 0 w 6202017"/>
              <a:gd name="connsiteY94" fmla="*/ 2849218 h 4280452"/>
              <a:gd name="connsiteX95" fmla="*/ 66261 w 6202017"/>
              <a:gd name="connsiteY95" fmla="*/ 2398644 h 4280452"/>
              <a:gd name="connsiteX96" fmla="*/ 198782 w 6202017"/>
              <a:gd name="connsiteY96" fmla="*/ 2199861 h 4280452"/>
              <a:gd name="connsiteX97" fmla="*/ 238539 w 6202017"/>
              <a:gd name="connsiteY97" fmla="*/ 2107096 h 4280452"/>
              <a:gd name="connsiteX98" fmla="*/ 265043 w 6202017"/>
              <a:gd name="connsiteY98" fmla="*/ 2067339 h 4280452"/>
              <a:gd name="connsiteX99" fmla="*/ 318052 w 6202017"/>
              <a:gd name="connsiteY99" fmla="*/ 2014331 h 4280452"/>
              <a:gd name="connsiteX100" fmla="*/ 357809 w 6202017"/>
              <a:gd name="connsiteY100" fmla="*/ 1948070 h 4280452"/>
              <a:gd name="connsiteX101" fmla="*/ 424069 w 6202017"/>
              <a:gd name="connsiteY101" fmla="*/ 1895061 h 4280452"/>
              <a:gd name="connsiteX102" fmla="*/ 477078 w 6202017"/>
              <a:gd name="connsiteY102" fmla="*/ 1828800 h 4280452"/>
              <a:gd name="connsiteX103" fmla="*/ 516835 w 6202017"/>
              <a:gd name="connsiteY103" fmla="*/ 1815548 h 4280452"/>
              <a:gd name="connsiteX104" fmla="*/ 622852 w 6202017"/>
              <a:gd name="connsiteY104" fmla="*/ 1789044 h 4280452"/>
              <a:gd name="connsiteX105" fmla="*/ 675861 w 6202017"/>
              <a:gd name="connsiteY105" fmla="*/ 1762539 h 4280452"/>
              <a:gd name="connsiteX106" fmla="*/ 795130 w 6202017"/>
              <a:gd name="connsiteY106" fmla="*/ 1709531 h 4280452"/>
              <a:gd name="connsiteX107" fmla="*/ 954156 w 6202017"/>
              <a:gd name="connsiteY107" fmla="*/ 1577009 h 4280452"/>
              <a:gd name="connsiteX108" fmla="*/ 1033669 w 6202017"/>
              <a:gd name="connsiteY108" fmla="*/ 1510748 h 4280452"/>
              <a:gd name="connsiteX109" fmla="*/ 1258956 w 6202017"/>
              <a:gd name="connsiteY109" fmla="*/ 1431235 h 4280452"/>
              <a:gd name="connsiteX110" fmla="*/ 1351722 w 6202017"/>
              <a:gd name="connsiteY110" fmla="*/ 1391478 h 4280452"/>
              <a:gd name="connsiteX111" fmla="*/ 1417982 w 6202017"/>
              <a:gd name="connsiteY111" fmla="*/ 1378226 h 4280452"/>
              <a:gd name="connsiteX112" fmla="*/ 1590261 w 6202017"/>
              <a:gd name="connsiteY112" fmla="*/ 1351722 h 4280452"/>
              <a:gd name="connsiteX113" fmla="*/ 1722782 w 6202017"/>
              <a:gd name="connsiteY113" fmla="*/ 1258957 h 4280452"/>
              <a:gd name="connsiteX114" fmla="*/ 1868556 w 6202017"/>
              <a:gd name="connsiteY114" fmla="*/ 1192696 h 4280452"/>
              <a:gd name="connsiteX115" fmla="*/ 2080591 w 6202017"/>
              <a:gd name="connsiteY115" fmla="*/ 1099931 h 4280452"/>
              <a:gd name="connsiteX116" fmla="*/ 2120348 w 6202017"/>
              <a:gd name="connsiteY116" fmla="*/ 1060174 h 4280452"/>
              <a:gd name="connsiteX117" fmla="*/ 2345635 w 6202017"/>
              <a:gd name="connsiteY117" fmla="*/ 914400 h 4280452"/>
              <a:gd name="connsiteX118" fmla="*/ 2398643 w 6202017"/>
              <a:gd name="connsiteY118" fmla="*/ 861392 h 4280452"/>
              <a:gd name="connsiteX119" fmla="*/ 2478156 w 6202017"/>
              <a:gd name="connsiteY119" fmla="*/ 808383 h 4280452"/>
              <a:gd name="connsiteX120" fmla="*/ 2557669 w 6202017"/>
              <a:gd name="connsiteY120" fmla="*/ 742122 h 4280452"/>
              <a:gd name="connsiteX121" fmla="*/ 2584174 w 6202017"/>
              <a:gd name="connsiteY121" fmla="*/ 702365 h 4280452"/>
              <a:gd name="connsiteX122" fmla="*/ 2663687 w 6202017"/>
              <a:gd name="connsiteY122" fmla="*/ 675861 h 4280452"/>
              <a:gd name="connsiteX123" fmla="*/ 2729948 w 6202017"/>
              <a:gd name="connsiteY123" fmla="*/ 583096 h 4280452"/>
              <a:gd name="connsiteX124" fmla="*/ 2703443 w 6202017"/>
              <a:gd name="connsiteY124" fmla="*/ 569844 h 4280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6202017" h="4280452">
                <a:moveTo>
                  <a:pt x="2703443" y="569844"/>
                </a:moveTo>
                <a:lnTo>
                  <a:pt x="2703443" y="569844"/>
                </a:lnTo>
                <a:cubicBezTo>
                  <a:pt x="2712278" y="516835"/>
                  <a:pt x="2712062" y="461494"/>
                  <a:pt x="2729948" y="410818"/>
                </a:cubicBezTo>
                <a:cubicBezTo>
                  <a:pt x="2739362" y="384146"/>
                  <a:pt x="2760185" y="361336"/>
                  <a:pt x="2782956" y="344557"/>
                </a:cubicBezTo>
                <a:cubicBezTo>
                  <a:pt x="3014258" y="174123"/>
                  <a:pt x="2906168" y="259312"/>
                  <a:pt x="3087756" y="198783"/>
                </a:cubicBezTo>
                <a:cubicBezTo>
                  <a:pt x="3119672" y="188144"/>
                  <a:pt x="3148606" y="169665"/>
                  <a:pt x="3180522" y="159026"/>
                </a:cubicBezTo>
                <a:cubicBezTo>
                  <a:pt x="3270142" y="129153"/>
                  <a:pt x="3290523" y="134067"/>
                  <a:pt x="3379304" y="119270"/>
                </a:cubicBezTo>
                <a:cubicBezTo>
                  <a:pt x="3401522" y="115567"/>
                  <a:pt x="3423617" y="111083"/>
                  <a:pt x="3445565" y="106018"/>
                </a:cubicBezTo>
                <a:cubicBezTo>
                  <a:pt x="3481059" y="97827"/>
                  <a:pt x="3515651" y="85501"/>
                  <a:pt x="3551582" y="79513"/>
                </a:cubicBezTo>
                <a:cubicBezTo>
                  <a:pt x="3578086" y="75096"/>
                  <a:pt x="3604747" y="71531"/>
                  <a:pt x="3631095" y="66261"/>
                </a:cubicBezTo>
                <a:cubicBezTo>
                  <a:pt x="3694538" y="53573"/>
                  <a:pt x="3683707" y="51502"/>
                  <a:pt x="3750365" y="26505"/>
                </a:cubicBezTo>
                <a:cubicBezTo>
                  <a:pt x="3788396" y="12243"/>
                  <a:pt x="3801348" y="10445"/>
                  <a:pt x="3843130" y="0"/>
                </a:cubicBezTo>
                <a:cubicBezTo>
                  <a:pt x="3944730" y="4417"/>
                  <a:pt x="4046904" y="1595"/>
                  <a:pt x="4147930" y="13252"/>
                </a:cubicBezTo>
                <a:cubicBezTo>
                  <a:pt x="4163752" y="15078"/>
                  <a:pt x="4173441" y="32634"/>
                  <a:pt x="4187687" y="39757"/>
                </a:cubicBezTo>
                <a:cubicBezTo>
                  <a:pt x="4200181" y="46004"/>
                  <a:pt x="4214191" y="48592"/>
                  <a:pt x="4227443" y="53009"/>
                </a:cubicBezTo>
                <a:cubicBezTo>
                  <a:pt x="4279040" y="104604"/>
                  <a:pt x="4234069" y="70236"/>
                  <a:pt x="4346713" y="92765"/>
                </a:cubicBezTo>
                <a:cubicBezTo>
                  <a:pt x="4382432" y="99909"/>
                  <a:pt x="4418173" y="107751"/>
                  <a:pt x="4452730" y="119270"/>
                </a:cubicBezTo>
                <a:cubicBezTo>
                  <a:pt x="4465982" y="123687"/>
                  <a:pt x="4478743" y="130023"/>
                  <a:pt x="4492487" y="132522"/>
                </a:cubicBezTo>
                <a:cubicBezTo>
                  <a:pt x="4559672" y="144737"/>
                  <a:pt x="4699846" y="154219"/>
                  <a:pt x="4757530" y="159026"/>
                </a:cubicBezTo>
                <a:cubicBezTo>
                  <a:pt x="4883694" y="222108"/>
                  <a:pt x="4824805" y="204286"/>
                  <a:pt x="4929809" y="225287"/>
                </a:cubicBezTo>
                <a:cubicBezTo>
                  <a:pt x="4984708" y="261888"/>
                  <a:pt x="4964494" y="242041"/>
                  <a:pt x="5009322" y="304800"/>
                </a:cubicBezTo>
                <a:cubicBezTo>
                  <a:pt x="5018580" y="317760"/>
                  <a:pt x="5023389" y="334607"/>
                  <a:pt x="5035826" y="344557"/>
                </a:cubicBezTo>
                <a:cubicBezTo>
                  <a:pt x="5046734" y="353283"/>
                  <a:pt x="5062503" y="352904"/>
                  <a:pt x="5075582" y="357809"/>
                </a:cubicBezTo>
                <a:cubicBezTo>
                  <a:pt x="5097856" y="366162"/>
                  <a:pt x="5120187" y="374469"/>
                  <a:pt x="5141843" y="384313"/>
                </a:cubicBezTo>
                <a:cubicBezTo>
                  <a:pt x="5281646" y="447860"/>
                  <a:pt x="5166673" y="400276"/>
                  <a:pt x="5327374" y="503583"/>
                </a:cubicBezTo>
                <a:cubicBezTo>
                  <a:pt x="5352300" y="519607"/>
                  <a:pt x="5382864" y="525989"/>
                  <a:pt x="5406887" y="543339"/>
                </a:cubicBezTo>
                <a:cubicBezTo>
                  <a:pt x="5462825" y="583739"/>
                  <a:pt x="5517122" y="627069"/>
                  <a:pt x="5565913" y="675861"/>
                </a:cubicBezTo>
                <a:cubicBezTo>
                  <a:pt x="5579165" y="689113"/>
                  <a:pt x="5589776" y="705685"/>
                  <a:pt x="5605669" y="715618"/>
                </a:cubicBezTo>
                <a:cubicBezTo>
                  <a:pt x="5625841" y="728226"/>
                  <a:pt x="5649843" y="733287"/>
                  <a:pt x="5671930" y="742122"/>
                </a:cubicBezTo>
                <a:cubicBezTo>
                  <a:pt x="5701773" y="831650"/>
                  <a:pt x="5660385" y="734608"/>
                  <a:pt x="5724939" y="808383"/>
                </a:cubicBezTo>
                <a:cubicBezTo>
                  <a:pt x="5745915" y="832356"/>
                  <a:pt x="5758049" y="863022"/>
                  <a:pt x="5777948" y="887896"/>
                </a:cubicBezTo>
                <a:cubicBezTo>
                  <a:pt x="5840905" y="966594"/>
                  <a:pt x="5815266" y="930623"/>
                  <a:pt x="5857461" y="993913"/>
                </a:cubicBezTo>
                <a:cubicBezTo>
                  <a:pt x="5861878" y="1007165"/>
                  <a:pt x="5863929" y="1021459"/>
                  <a:pt x="5870713" y="1033670"/>
                </a:cubicBezTo>
                <a:cubicBezTo>
                  <a:pt x="5886183" y="1061516"/>
                  <a:pt x="5923722" y="1113183"/>
                  <a:pt x="5923722" y="1113183"/>
                </a:cubicBezTo>
                <a:cubicBezTo>
                  <a:pt x="5930447" y="1140084"/>
                  <a:pt x="5938819" y="1179330"/>
                  <a:pt x="5950226" y="1205948"/>
                </a:cubicBezTo>
                <a:cubicBezTo>
                  <a:pt x="5958008" y="1224106"/>
                  <a:pt x="5967895" y="1241287"/>
                  <a:pt x="5976730" y="1258957"/>
                </a:cubicBezTo>
                <a:cubicBezTo>
                  <a:pt x="5981147" y="1281044"/>
                  <a:pt x="5982859" y="1303850"/>
                  <a:pt x="5989982" y="1325218"/>
                </a:cubicBezTo>
                <a:cubicBezTo>
                  <a:pt x="5996229" y="1343959"/>
                  <a:pt x="6008705" y="1360068"/>
                  <a:pt x="6016487" y="1378226"/>
                </a:cubicBezTo>
                <a:cubicBezTo>
                  <a:pt x="6021990" y="1391066"/>
                  <a:pt x="6024236" y="1405143"/>
                  <a:pt x="6029739" y="1417983"/>
                </a:cubicBezTo>
                <a:cubicBezTo>
                  <a:pt x="6037521" y="1436141"/>
                  <a:pt x="6048906" y="1452650"/>
                  <a:pt x="6056243" y="1470992"/>
                </a:cubicBezTo>
                <a:cubicBezTo>
                  <a:pt x="6056265" y="1471046"/>
                  <a:pt x="6109231" y="1629963"/>
                  <a:pt x="6109252" y="1630018"/>
                </a:cubicBezTo>
                <a:cubicBezTo>
                  <a:pt x="6122504" y="1665357"/>
                  <a:pt x="6137751" y="1700011"/>
                  <a:pt x="6149009" y="1736035"/>
                </a:cubicBezTo>
                <a:cubicBezTo>
                  <a:pt x="6159874" y="1770803"/>
                  <a:pt x="6166678" y="1806713"/>
                  <a:pt x="6175513" y="1842052"/>
                </a:cubicBezTo>
                <a:cubicBezTo>
                  <a:pt x="6194227" y="1916911"/>
                  <a:pt x="6185194" y="1877204"/>
                  <a:pt x="6202017" y="1961322"/>
                </a:cubicBezTo>
                <a:cubicBezTo>
                  <a:pt x="6197600" y="2093844"/>
                  <a:pt x="6195734" y="2226475"/>
                  <a:pt x="6188765" y="2358887"/>
                </a:cubicBezTo>
                <a:cubicBezTo>
                  <a:pt x="6186893" y="2394452"/>
                  <a:pt x="6183521" y="2430203"/>
                  <a:pt x="6175513" y="2464905"/>
                </a:cubicBezTo>
                <a:cubicBezTo>
                  <a:pt x="6168695" y="2494450"/>
                  <a:pt x="6145063" y="2545857"/>
                  <a:pt x="6122504" y="2570922"/>
                </a:cubicBezTo>
                <a:cubicBezTo>
                  <a:pt x="6093250" y="2603426"/>
                  <a:pt x="6060661" y="2632765"/>
                  <a:pt x="6029739" y="2663687"/>
                </a:cubicBezTo>
                <a:cubicBezTo>
                  <a:pt x="5828027" y="2865399"/>
                  <a:pt x="6135849" y="2563824"/>
                  <a:pt x="5857461" y="2809461"/>
                </a:cubicBezTo>
                <a:cubicBezTo>
                  <a:pt x="5815302" y="2846660"/>
                  <a:pt x="5780303" y="2891478"/>
                  <a:pt x="5738191" y="2928731"/>
                </a:cubicBezTo>
                <a:cubicBezTo>
                  <a:pt x="5618248" y="3034834"/>
                  <a:pt x="5507756" y="3102597"/>
                  <a:pt x="5406887" y="3220278"/>
                </a:cubicBezTo>
                <a:cubicBezTo>
                  <a:pt x="5366934" y="3266890"/>
                  <a:pt x="5320907" y="3370903"/>
                  <a:pt x="5274365" y="3405809"/>
                </a:cubicBezTo>
                <a:cubicBezTo>
                  <a:pt x="5222099" y="3445007"/>
                  <a:pt x="5200583" y="3457240"/>
                  <a:pt x="5155095" y="3511826"/>
                </a:cubicBezTo>
                <a:cubicBezTo>
                  <a:pt x="5133008" y="3538330"/>
                  <a:pt x="5112043" y="3565810"/>
                  <a:pt x="5088835" y="3591339"/>
                </a:cubicBezTo>
                <a:cubicBezTo>
                  <a:pt x="5067824" y="3614452"/>
                  <a:pt x="5040946" y="3632339"/>
                  <a:pt x="5022574" y="3657600"/>
                </a:cubicBezTo>
                <a:cubicBezTo>
                  <a:pt x="5005145" y="3681565"/>
                  <a:pt x="4999254" y="3712457"/>
                  <a:pt x="4982817" y="3737113"/>
                </a:cubicBezTo>
                <a:cubicBezTo>
                  <a:pt x="4972421" y="3752707"/>
                  <a:pt x="4955059" y="3762472"/>
                  <a:pt x="4943061" y="3776870"/>
                </a:cubicBezTo>
                <a:cubicBezTo>
                  <a:pt x="4932865" y="3789106"/>
                  <a:pt x="4927044" y="3804640"/>
                  <a:pt x="4916556" y="3816626"/>
                </a:cubicBezTo>
                <a:cubicBezTo>
                  <a:pt x="4895987" y="3840133"/>
                  <a:pt x="4871191" y="3859670"/>
                  <a:pt x="4850295" y="3882887"/>
                </a:cubicBezTo>
                <a:cubicBezTo>
                  <a:pt x="4831373" y="3903911"/>
                  <a:pt x="4815913" y="3927861"/>
                  <a:pt x="4797287" y="3949148"/>
                </a:cubicBezTo>
                <a:cubicBezTo>
                  <a:pt x="4784946" y="3963253"/>
                  <a:pt x="4769727" y="3974675"/>
                  <a:pt x="4757530" y="3988905"/>
                </a:cubicBezTo>
                <a:cubicBezTo>
                  <a:pt x="4743156" y="4005674"/>
                  <a:pt x="4730612" y="4023940"/>
                  <a:pt x="4717774" y="4041913"/>
                </a:cubicBezTo>
                <a:cubicBezTo>
                  <a:pt x="4708516" y="4054874"/>
                  <a:pt x="4702531" y="4070408"/>
                  <a:pt x="4691269" y="4081670"/>
                </a:cubicBezTo>
                <a:cubicBezTo>
                  <a:pt x="4680007" y="4092932"/>
                  <a:pt x="4664255" y="4098618"/>
                  <a:pt x="4651513" y="4108174"/>
                </a:cubicBezTo>
                <a:cubicBezTo>
                  <a:pt x="4628885" y="4125145"/>
                  <a:pt x="4609978" y="4147447"/>
                  <a:pt x="4585252" y="4161183"/>
                </a:cubicBezTo>
                <a:cubicBezTo>
                  <a:pt x="4569331" y="4170028"/>
                  <a:pt x="4549815" y="4169643"/>
                  <a:pt x="4532243" y="4174435"/>
                </a:cubicBezTo>
                <a:cubicBezTo>
                  <a:pt x="4501217" y="4182896"/>
                  <a:pt x="4470677" y="4193139"/>
                  <a:pt x="4439478" y="4200939"/>
                </a:cubicBezTo>
                <a:cubicBezTo>
                  <a:pt x="4383477" y="4214939"/>
                  <a:pt x="4338812" y="4218466"/>
                  <a:pt x="4280452" y="4227444"/>
                </a:cubicBezTo>
                <a:cubicBezTo>
                  <a:pt x="4253895" y="4231530"/>
                  <a:pt x="4227121" y="4234654"/>
                  <a:pt x="4200939" y="4240696"/>
                </a:cubicBezTo>
                <a:cubicBezTo>
                  <a:pt x="4169604" y="4247927"/>
                  <a:pt x="4139200" y="4258739"/>
                  <a:pt x="4108174" y="4267200"/>
                </a:cubicBezTo>
                <a:cubicBezTo>
                  <a:pt x="4090602" y="4271992"/>
                  <a:pt x="4072835" y="4276035"/>
                  <a:pt x="4055165" y="4280452"/>
                </a:cubicBezTo>
                <a:lnTo>
                  <a:pt x="2504661" y="4267200"/>
                </a:lnTo>
                <a:cubicBezTo>
                  <a:pt x="2482166" y="4266056"/>
                  <a:pt x="2507336" y="4216866"/>
                  <a:pt x="2491409" y="4200939"/>
                </a:cubicBezTo>
                <a:cubicBezTo>
                  <a:pt x="2471654" y="4181184"/>
                  <a:pt x="2437835" y="4184811"/>
                  <a:pt x="2411895" y="4174435"/>
                </a:cubicBezTo>
                <a:cubicBezTo>
                  <a:pt x="2393553" y="4167098"/>
                  <a:pt x="2377229" y="4155268"/>
                  <a:pt x="2358887" y="4147931"/>
                </a:cubicBezTo>
                <a:cubicBezTo>
                  <a:pt x="2332947" y="4137555"/>
                  <a:pt x="2305314" y="4131802"/>
                  <a:pt x="2279374" y="4121426"/>
                </a:cubicBezTo>
                <a:cubicBezTo>
                  <a:pt x="2238979" y="4105268"/>
                  <a:pt x="2200840" y="4083694"/>
                  <a:pt x="2160104" y="4068418"/>
                </a:cubicBezTo>
                <a:cubicBezTo>
                  <a:pt x="2059383" y="4030648"/>
                  <a:pt x="1955704" y="4001016"/>
                  <a:pt x="1855304" y="3962400"/>
                </a:cubicBezTo>
                <a:cubicBezTo>
                  <a:pt x="1797878" y="3940313"/>
                  <a:pt x="1742274" y="3912729"/>
                  <a:pt x="1683026" y="3896139"/>
                </a:cubicBezTo>
                <a:cubicBezTo>
                  <a:pt x="1631276" y="3881649"/>
                  <a:pt x="1576610" y="3880595"/>
                  <a:pt x="1524000" y="3869635"/>
                </a:cubicBezTo>
                <a:cubicBezTo>
                  <a:pt x="1470508" y="3858491"/>
                  <a:pt x="1417512" y="3844889"/>
                  <a:pt x="1364974" y="3829878"/>
                </a:cubicBezTo>
                <a:cubicBezTo>
                  <a:pt x="1324679" y="3818365"/>
                  <a:pt x="1285222" y="3804070"/>
                  <a:pt x="1245704" y="3790122"/>
                </a:cubicBezTo>
                <a:cubicBezTo>
                  <a:pt x="1210114" y="3777561"/>
                  <a:pt x="1176155" y="3760090"/>
                  <a:pt x="1139687" y="3750365"/>
                </a:cubicBezTo>
                <a:cubicBezTo>
                  <a:pt x="1109506" y="3742317"/>
                  <a:pt x="1077844" y="3741530"/>
                  <a:pt x="1046922" y="3737113"/>
                </a:cubicBezTo>
                <a:cubicBezTo>
                  <a:pt x="901644" y="3664475"/>
                  <a:pt x="1036617" y="3721484"/>
                  <a:pt x="874643" y="3684105"/>
                </a:cubicBezTo>
                <a:cubicBezTo>
                  <a:pt x="828873" y="3673543"/>
                  <a:pt x="741747" y="3636597"/>
                  <a:pt x="702365" y="3617844"/>
                </a:cubicBezTo>
                <a:cubicBezTo>
                  <a:pt x="639938" y="3588117"/>
                  <a:pt x="576868" y="3559382"/>
                  <a:pt x="516835" y="3525078"/>
                </a:cubicBezTo>
                <a:cubicBezTo>
                  <a:pt x="485913" y="3507409"/>
                  <a:pt x="454400" y="3490735"/>
                  <a:pt x="424069" y="3472070"/>
                </a:cubicBezTo>
                <a:cubicBezTo>
                  <a:pt x="396940" y="3455375"/>
                  <a:pt x="373047" y="3433307"/>
                  <a:pt x="344556" y="3419061"/>
                </a:cubicBezTo>
                <a:cubicBezTo>
                  <a:pt x="319568" y="3406567"/>
                  <a:pt x="291547" y="3401392"/>
                  <a:pt x="265043" y="3392557"/>
                </a:cubicBezTo>
                <a:cubicBezTo>
                  <a:pt x="238539" y="3374887"/>
                  <a:pt x="208054" y="3362072"/>
                  <a:pt x="185530" y="3339548"/>
                </a:cubicBezTo>
                <a:lnTo>
                  <a:pt x="119269" y="3273287"/>
                </a:lnTo>
                <a:cubicBezTo>
                  <a:pt x="91849" y="3191028"/>
                  <a:pt x="81438" y="3161713"/>
                  <a:pt x="53009" y="3048000"/>
                </a:cubicBezTo>
                <a:cubicBezTo>
                  <a:pt x="44174" y="3012661"/>
                  <a:pt x="36511" y="2977008"/>
                  <a:pt x="26504" y="2941983"/>
                </a:cubicBezTo>
                <a:lnTo>
                  <a:pt x="0" y="2849218"/>
                </a:lnTo>
                <a:cubicBezTo>
                  <a:pt x="22087" y="2699027"/>
                  <a:pt x="21825" y="2543802"/>
                  <a:pt x="66261" y="2398644"/>
                </a:cubicBezTo>
                <a:cubicBezTo>
                  <a:pt x="89571" y="2322496"/>
                  <a:pt x="173597" y="2275409"/>
                  <a:pt x="198782" y="2199861"/>
                </a:cubicBezTo>
                <a:cubicBezTo>
                  <a:pt x="213650" y="2155261"/>
                  <a:pt x="212340" y="2152946"/>
                  <a:pt x="238539" y="2107096"/>
                </a:cubicBezTo>
                <a:cubicBezTo>
                  <a:pt x="246441" y="2093267"/>
                  <a:pt x="254678" y="2079432"/>
                  <a:pt x="265043" y="2067339"/>
                </a:cubicBezTo>
                <a:cubicBezTo>
                  <a:pt x="281305" y="2048366"/>
                  <a:pt x="302710" y="2034056"/>
                  <a:pt x="318052" y="2014331"/>
                </a:cubicBezTo>
                <a:cubicBezTo>
                  <a:pt x="333866" y="1993999"/>
                  <a:pt x="340697" y="1967322"/>
                  <a:pt x="357809" y="1948070"/>
                </a:cubicBezTo>
                <a:cubicBezTo>
                  <a:pt x="376600" y="1926930"/>
                  <a:pt x="404069" y="1915061"/>
                  <a:pt x="424069" y="1895061"/>
                </a:cubicBezTo>
                <a:cubicBezTo>
                  <a:pt x="451149" y="1867981"/>
                  <a:pt x="444298" y="1848468"/>
                  <a:pt x="477078" y="1828800"/>
                </a:cubicBezTo>
                <a:cubicBezTo>
                  <a:pt x="489056" y="1821613"/>
                  <a:pt x="503358" y="1819223"/>
                  <a:pt x="516835" y="1815548"/>
                </a:cubicBezTo>
                <a:cubicBezTo>
                  <a:pt x="551978" y="1805964"/>
                  <a:pt x="587513" y="1797879"/>
                  <a:pt x="622852" y="1789044"/>
                </a:cubicBezTo>
                <a:cubicBezTo>
                  <a:pt x="640522" y="1780209"/>
                  <a:pt x="657703" y="1770321"/>
                  <a:pt x="675861" y="1762539"/>
                </a:cubicBezTo>
                <a:cubicBezTo>
                  <a:pt x="732918" y="1738085"/>
                  <a:pt x="726056" y="1759418"/>
                  <a:pt x="795130" y="1709531"/>
                </a:cubicBezTo>
                <a:cubicBezTo>
                  <a:pt x="851068" y="1669131"/>
                  <a:pt x="905364" y="1625801"/>
                  <a:pt x="954156" y="1577009"/>
                </a:cubicBezTo>
                <a:cubicBezTo>
                  <a:pt x="978640" y="1552525"/>
                  <a:pt x="1000869" y="1525098"/>
                  <a:pt x="1033669" y="1510748"/>
                </a:cubicBezTo>
                <a:cubicBezTo>
                  <a:pt x="1246573" y="1417603"/>
                  <a:pt x="1139264" y="1465432"/>
                  <a:pt x="1258956" y="1431235"/>
                </a:cubicBezTo>
                <a:cubicBezTo>
                  <a:pt x="1421060" y="1384920"/>
                  <a:pt x="1139699" y="1462154"/>
                  <a:pt x="1351722" y="1391478"/>
                </a:cubicBezTo>
                <a:cubicBezTo>
                  <a:pt x="1373090" y="1384355"/>
                  <a:pt x="1396130" y="1383689"/>
                  <a:pt x="1417982" y="1378226"/>
                </a:cubicBezTo>
                <a:cubicBezTo>
                  <a:pt x="1545337" y="1346387"/>
                  <a:pt x="1299296" y="1380818"/>
                  <a:pt x="1590261" y="1351722"/>
                </a:cubicBezTo>
                <a:cubicBezTo>
                  <a:pt x="1759434" y="1250217"/>
                  <a:pt x="1550034" y="1379881"/>
                  <a:pt x="1722782" y="1258957"/>
                </a:cubicBezTo>
                <a:cubicBezTo>
                  <a:pt x="1819368" y="1191347"/>
                  <a:pt x="1757700" y="1241965"/>
                  <a:pt x="1868556" y="1192696"/>
                </a:cubicBezTo>
                <a:cubicBezTo>
                  <a:pt x="2093963" y="1092515"/>
                  <a:pt x="1954692" y="1131405"/>
                  <a:pt x="2080591" y="1099931"/>
                </a:cubicBezTo>
                <a:cubicBezTo>
                  <a:pt x="2093843" y="1086679"/>
                  <a:pt x="2105355" y="1071419"/>
                  <a:pt x="2120348" y="1060174"/>
                </a:cubicBezTo>
                <a:cubicBezTo>
                  <a:pt x="2216498" y="988062"/>
                  <a:pt x="2226371" y="1033664"/>
                  <a:pt x="2345635" y="914400"/>
                </a:cubicBezTo>
                <a:cubicBezTo>
                  <a:pt x="2363304" y="896731"/>
                  <a:pt x="2379130" y="877002"/>
                  <a:pt x="2398643" y="861392"/>
                </a:cubicBezTo>
                <a:cubicBezTo>
                  <a:pt x="2423517" y="841493"/>
                  <a:pt x="2455632" y="830907"/>
                  <a:pt x="2478156" y="808383"/>
                </a:cubicBezTo>
                <a:cubicBezTo>
                  <a:pt x="2529175" y="757364"/>
                  <a:pt x="2502319" y="779022"/>
                  <a:pt x="2557669" y="742122"/>
                </a:cubicBezTo>
                <a:cubicBezTo>
                  <a:pt x="2566504" y="728870"/>
                  <a:pt x="2570668" y="710806"/>
                  <a:pt x="2584174" y="702365"/>
                </a:cubicBezTo>
                <a:cubicBezTo>
                  <a:pt x="2607865" y="687558"/>
                  <a:pt x="2663687" y="675861"/>
                  <a:pt x="2663687" y="675861"/>
                </a:cubicBezTo>
                <a:cubicBezTo>
                  <a:pt x="2673123" y="647553"/>
                  <a:pt x="2688024" y="583096"/>
                  <a:pt x="2729948" y="583096"/>
                </a:cubicBezTo>
                <a:lnTo>
                  <a:pt x="2703443" y="56984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sample</a:t>
            </a:r>
            <a:endParaRPr lang="en-US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CE5308-7458-4C12-9E8B-5CBF8C39383D}"/>
              </a:ext>
            </a:extLst>
          </p:cNvPr>
          <p:cNvSpPr/>
          <p:nvPr/>
        </p:nvSpPr>
        <p:spPr>
          <a:xfrm>
            <a:off x="2478157" y="4876799"/>
            <a:ext cx="463826" cy="460513"/>
          </a:xfrm>
          <a:prstGeom prst="rect">
            <a:avLst/>
          </a:prstGeom>
          <a:solidFill>
            <a:srgbClr val="EA62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1</a:t>
            </a: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211316-C15F-4398-8E43-D0AA53D7B27E}"/>
              </a:ext>
            </a:extLst>
          </p:cNvPr>
          <p:cNvSpPr/>
          <p:nvPr/>
        </p:nvSpPr>
        <p:spPr>
          <a:xfrm>
            <a:off x="6202019" y="4757529"/>
            <a:ext cx="463826" cy="460513"/>
          </a:xfrm>
          <a:prstGeom prst="rect">
            <a:avLst/>
          </a:prstGeom>
          <a:solidFill>
            <a:srgbClr val="EA62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2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31CAFE-0CED-4976-BEED-8066AC3A85CF}"/>
              </a:ext>
            </a:extLst>
          </p:cNvPr>
          <p:cNvSpPr/>
          <p:nvPr/>
        </p:nvSpPr>
        <p:spPr>
          <a:xfrm>
            <a:off x="3326297" y="2080590"/>
            <a:ext cx="463826" cy="460513"/>
          </a:xfrm>
          <a:prstGeom prst="rect">
            <a:avLst/>
          </a:prstGeom>
          <a:solidFill>
            <a:srgbClr val="EA62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3</a:t>
            </a:r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140140-BCDD-49A1-AF01-A47C53DD85C7}"/>
              </a:ext>
            </a:extLst>
          </p:cNvPr>
          <p:cNvSpPr/>
          <p:nvPr/>
        </p:nvSpPr>
        <p:spPr>
          <a:xfrm>
            <a:off x="6433932" y="1633328"/>
            <a:ext cx="463826" cy="460513"/>
          </a:xfrm>
          <a:prstGeom prst="rect">
            <a:avLst/>
          </a:prstGeom>
          <a:solidFill>
            <a:srgbClr val="EA62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4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96373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</TotalTime>
  <Words>26</Words>
  <Application>Microsoft Office PowerPoint</Application>
  <PresentationFormat>On-screen Show (4:3)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MS PGothic</vt:lpstr>
      <vt:lpstr>Arial</vt:lpstr>
      <vt:lpstr>Calibri</vt:lpstr>
      <vt:lpstr>Calibri Light</vt:lpstr>
      <vt:lpstr>Cambria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</dc:title>
  <dc:creator>Qi Yang</dc:creator>
  <cp:lastModifiedBy>Qi Yang</cp:lastModifiedBy>
  <cp:revision>22</cp:revision>
  <dcterms:created xsi:type="dcterms:W3CDTF">2018-10-09T21:43:46Z</dcterms:created>
  <dcterms:modified xsi:type="dcterms:W3CDTF">2018-10-25T19:39:40Z</dcterms:modified>
</cp:coreProperties>
</file>