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21F"/>
    <a:srgbClr val="267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53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7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3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4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1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1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9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5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4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8EB72-31E7-4F23-B191-5ED9A68FC27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2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AF000-4F83-4ED2-AF4A-6BFD926C1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64" y="837293"/>
            <a:ext cx="4808764" cy="48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9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5C02BFE4-AE0B-433E-B419-8C6B5AF96C10}"/>
              </a:ext>
            </a:extLst>
          </p:cNvPr>
          <p:cNvSpPr/>
          <p:nvPr/>
        </p:nvSpPr>
        <p:spPr>
          <a:xfrm>
            <a:off x="4572000" y="798284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8E172C-A160-4956-99F9-B1782A8B2ADA}"/>
              </a:ext>
            </a:extLst>
          </p:cNvPr>
          <p:cNvSpPr/>
          <p:nvPr/>
        </p:nvSpPr>
        <p:spPr>
          <a:xfrm>
            <a:off x="3933372" y="1175656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DAB2B2-E40E-4BBC-A9EA-11F9197F553A}"/>
              </a:ext>
            </a:extLst>
          </p:cNvPr>
          <p:cNvSpPr/>
          <p:nvPr/>
        </p:nvSpPr>
        <p:spPr>
          <a:xfrm>
            <a:off x="5921830" y="1320799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E3E674-6A3C-46EB-B9E5-2FF0E68D7DA0}"/>
              </a:ext>
            </a:extLst>
          </p:cNvPr>
          <p:cNvSpPr/>
          <p:nvPr/>
        </p:nvSpPr>
        <p:spPr>
          <a:xfrm>
            <a:off x="5021943" y="2365827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CFB2-D911-441B-84D5-B385D8D8F6E5}"/>
              </a:ext>
            </a:extLst>
          </p:cNvPr>
          <p:cNvSpPr/>
          <p:nvPr/>
        </p:nvSpPr>
        <p:spPr>
          <a:xfrm>
            <a:off x="3976915" y="2510970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57EF0B-B97F-45F5-9799-164AF800824D}"/>
              </a:ext>
            </a:extLst>
          </p:cNvPr>
          <p:cNvSpPr/>
          <p:nvPr/>
        </p:nvSpPr>
        <p:spPr>
          <a:xfrm>
            <a:off x="3338287" y="2090055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C55947-81E1-41F5-BF3E-0CB6175B6986}"/>
              </a:ext>
            </a:extLst>
          </p:cNvPr>
          <p:cNvSpPr/>
          <p:nvPr/>
        </p:nvSpPr>
        <p:spPr>
          <a:xfrm>
            <a:off x="3497945" y="3356428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626211-B30F-4230-BF43-2E4EEE764F4A}"/>
              </a:ext>
            </a:extLst>
          </p:cNvPr>
          <p:cNvSpPr/>
          <p:nvPr/>
        </p:nvSpPr>
        <p:spPr>
          <a:xfrm>
            <a:off x="6066973" y="3211285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DE7044-608D-4FF1-8F44-4C20CF1A6045}"/>
              </a:ext>
            </a:extLst>
          </p:cNvPr>
          <p:cNvSpPr/>
          <p:nvPr/>
        </p:nvSpPr>
        <p:spPr>
          <a:xfrm>
            <a:off x="7257144" y="2090055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1C3C1F-4F37-4A8F-9C36-0DB65A425530}"/>
              </a:ext>
            </a:extLst>
          </p:cNvPr>
          <p:cNvSpPr/>
          <p:nvPr/>
        </p:nvSpPr>
        <p:spPr>
          <a:xfrm>
            <a:off x="6502401" y="4122055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DCADD1-E385-45AC-AC5F-1E7ABB6DB856}"/>
              </a:ext>
            </a:extLst>
          </p:cNvPr>
          <p:cNvSpPr/>
          <p:nvPr/>
        </p:nvSpPr>
        <p:spPr>
          <a:xfrm>
            <a:off x="4731658" y="3672112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1A8E75-0832-4883-B510-02C485C7A66C}"/>
              </a:ext>
            </a:extLst>
          </p:cNvPr>
          <p:cNvSpPr/>
          <p:nvPr/>
        </p:nvSpPr>
        <p:spPr>
          <a:xfrm>
            <a:off x="3381832" y="4550231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49C40C-5A80-4497-B1BB-19A9A7076A17}"/>
              </a:ext>
            </a:extLst>
          </p:cNvPr>
          <p:cNvSpPr/>
          <p:nvPr/>
        </p:nvSpPr>
        <p:spPr>
          <a:xfrm>
            <a:off x="2032004" y="3066142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035351-F8EA-4386-8918-56E2F2A3C217}"/>
              </a:ext>
            </a:extLst>
          </p:cNvPr>
          <p:cNvCxnSpPr>
            <a:cxnSpLocks/>
          </p:cNvCxnSpPr>
          <p:nvPr/>
        </p:nvCxnSpPr>
        <p:spPr>
          <a:xfrm flipV="1">
            <a:off x="5210631" y="4281720"/>
            <a:ext cx="1335316" cy="696682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31B2DE8-61BA-4590-84B4-4CB0F3371F3A}"/>
              </a:ext>
            </a:extLst>
          </p:cNvPr>
          <p:cNvSpPr/>
          <p:nvPr/>
        </p:nvSpPr>
        <p:spPr>
          <a:xfrm>
            <a:off x="4992914" y="4905831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8A787B-62A2-44BD-8F68-C86B0B437556}"/>
              </a:ext>
            </a:extLst>
          </p:cNvPr>
          <p:cNvCxnSpPr>
            <a:cxnSpLocks/>
          </p:cNvCxnSpPr>
          <p:nvPr/>
        </p:nvCxnSpPr>
        <p:spPr>
          <a:xfrm flipV="1">
            <a:off x="5225143" y="5297711"/>
            <a:ext cx="1" cy="1146626"/>
          </a:xfrm>
          <a:prstGeom prst="straightConnector1">
            <a:avLst/>
          </a:prstGeom>
          <a:ln w="38100">
            <a:solidFill>
              <a:srgbClr val="2671B2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96B01A-2EA8-483C-A43C-088E88078F9C}"/>
              </a:ext>
            </a:extLst>
          </p:cNvPr>
          <p:cNvCxnSpPr>
            <a:cxnSpLocks/>
          </p:cNvCxnSpPr>
          <p:nvPr/>
        </p:nvCxnSpPr>
        <p:spPr>
          <a:xfrm flipV="1">
            <a:off x="6647544" y="2264229"/>
            <a:ext cx="725714" cy="1857826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59C4D1-AFAC-40E0-8DC2-E2396D3722E9}"/>
              </a:ext>
            </a:extLst>
          </p:cNvPr>
          <p:cNvCxnSpPr>
            <a:cxnSpLocks/>
          </p:cNvCxnSpPr>
          <p:nvPr/>
        </p:nvCxnSpPr>
        <p:spPr>
          <a:xfrm flipH="1" flipV="1">
            <a:off x="4151090" y="1248227"/>
            <a:ext cx="1741712" cy="145144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E119F5-1D8B-4D6A-8EDA-6B6EB4B6EAA1}"/>
              </a:ext>
            </a:extLst>
          </p:cNvPr>
          <p:cNvCxnSpPr>
            <a:cxnSpLocks/>
            <a:endCxn id="13" idx="5"/>
          </p:cNvCxnSpPr>
          <p:nvPr/>
        </p:nvCxnSpPr>
        <p:spPr>
          <a:xfrm flipH="1" flipV="1">
            <a:off x="6045717" y="1444686"/>
            <a:ext cx="1167884" cy="645370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EF7CDC-4A9C-42A0-9D6D-FF066397FB3C}"/>
              </a:ext>
            </a:extLst>
          </p:cNvPr>
          <p:cNvCxnSpPr>
            <a:cxnSpLocks/>
          </p:cNvCxnSpPr>
          <p:nvPr/>
        </p:nvCxnSpPr>
        <p:spPr>
          <a:xfrm flipH="1">
            <a:off x="3499504" y="1320798"/>
            <a:ext cx="442682" cy="769257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A61C6C-3EFA-4B10-8DD0-861561965E0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494320" y="2260594"/>
            <a:ext cx="503851" cy="271632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B1E44C-5E58-43FB-A9AB-62E910632F6E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3621832" y="2702765"/>
            <a:ext cx="384112" cy="674919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AE6E786-EF96-40FD-83BC-ECD9EC369BE9}"/>
              </a:ext>
            </a:extLst>
          </p:cNvPr>
          <p:cNvCxnSpPr>
            <a:cxnSpLocks/>
          </p:cNvCxnSpPr>
          <p:nvPr/>
        </p:nvCxnSpPr>
        <p:spPr>
          <a:xfrm>
            <a:off x="3585035" y="3505711"/>
            <a:ext cx="1356567" cy="1400120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0C9B7B-0E19-40CA-995C-30D945B5D501}"/>
              </a:ext>
            </a:extLst>
          </p:cNvPr>
          <p:cNvCxnSpPr>
            <a:cxnSpLocks/>
          </p:cNvCxnSpPr>
          <p:nvPr/>
        </p:nvCxnSpPr>
        <p:spPr>
          <a:xfrm flipV="1">
            <a:off x="5138057" y="5050974"/>
            <a:ext cx="1" cy="1146626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057498-0C8B-4B32-B64D-CF8E4C4F6764}"/>
              </a:ext>
            </a:extLst>
          </p:cNvPr>
          <p:cNvCxnSpPr>
            <a:cxnSpLocks/>
          </p:cNvCxnSpPr>
          <p:nvPr/>
        </p:nvCxnSpPr>
        <p:spPr>
          <a:xfrm flipV="1">
            <a:off x="5138057" y="4186858"/>
            <a:ext cx="1335316" cy="696682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B018A89-6311-4656-AD54-A383F40777A8}"/>
              </a:ext>
            </a:extLst>
          </p:cNvPr>
          <p:cNvCxnSpPr>
            <a:cxnSpLocks/>
          </p:cNvCxnSpPr>
          <p:nvPr/>
        </p:nvCxnSpPr>
        <p:spPr>
          <a:xfrm flipV="1">
            <a:off x="4894165" y="5263693"/>
            <a:ext cx="1" cy="1146626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2B935D-5F70-4E9B-AA0E-89026A5FAFB3}"/>
              </a:ext>
            </a:extLst>
          </p:cNvPr>
          <p:cNvCxnSpPr>
            <a:cxnSpLocks/>
          </p:cNvCxnSpPr>
          <p:nvPr/>
        </p:nvCxnSpPr>
        <p:spPr>
          <a:xfrm flipV="1">
            <a:off x="6509659" y="2216798"/>
            <a:ext cx="725714" cy="1857826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4F4F58-279C-439E-B662-3775450A0544}"/>
              </a:ext>
            </a:extLst>
          </p:cNvPr>
          <p:cNvCxnSpPr>
            <a:cxnSpLocks/>
          </p:cNvCxnSpPr>
          <p:nvPr/>
        </p:nvCxnSpPr>
        <p:spPr>
          <a:xfrm flipH="1" flipV="1">
            <a:off x="4151090" y="1124339"/>
            <a:ext cx="1741712" cy="145144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28E22E-33D3-40D0-A81A-205277A35A8C}"/>
              </a:ext>
            </a:extLst>
          </p:cNvPr>
          <p:cNvCxnSpPr>
            <a:cxnSpLocks/>
          </p:cNvCxnSpPr>
          <p:nvPr/>
        </p:nvCxnSpPr>
        <p:spPr>
          <a:xfrm flipH="1" flipV="1">
            <a:off x="6103260" y="1328573"/>
            <a:ext cx="1167884" cy="645370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0BEEACD-04B2-44DB-ABF6-757B5153BEF9}"/>
              </a:ext>
            </a:extLst>
          </p:cNvPr>
          <p:cNvCxnSpPr>
            <a:cxnSpLocks/>
          </p:cNvCxnSpPr>
          <p:nvPr/>
        </p:nvCxnSpPr>
        <p:spPr>
          <a:xfrm flipH="1">
            <a:off x="3363175" y="1252882"/>
            <a:ext cx="442682" cy="769257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2A6CD11-2B55-4787-9C84-66F9824C3433}"/>
              </a:ext>
            </a:extLst>
          </p:cNvPr>
          <p:cNvCxnSpPr>
            <a:cxnSpLocks/>
          </p:cNvCxnSpPr>
          <p:nvPr/>
        </p:nvCxnSpPr>
        <p:spPr>
          <a:xfrm>
            <a:off x="3494320" y="2136706"/>
            <a:ext cx="503851" cy="271632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FA9E77F-F9C2-4DCF-9266-3D43FEBDE05B}"/>
              </a:ext>
            </a:extLst>
          </p:cNvPr>
          <p:cNvCxnSpPr>
            <a:cxnSpLocks/>
          </p:cNvCxnSpPr>
          <p:nvPr/>
        </p:nvCxnSpPr>
        <p:spPr>
          <a:xfrm flipH="1">
            <a:off x="3530089" y="2607902"/>
            <a:ext cx="384112" cy="674919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78B20C-2E63-4D25-A714-565E88170993}"/>
              </a:ext>
            </a:extLst>
          </p:cNvPr>
          <p:cNvCxnSpPr>
            <a:cxnSpLocks/>
          </p:cNvCxnSpPr>
          <p:nvPr/>
        </p:nvCxnSpPr>
        <p:spPr>
          <a:xfrm>
            <a:off x="3657603" y="3403079"/>
            <a:ext cx="1356567" cy="1400120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F13C8B6-D04B-451D-B2C9-5BE443BFD2B0}"/>
              </a:ext>
            </a:extLst>
          </p:cNvPr>
          <p:cNvCxnSpPr>
            <a:cxnSpLocks/>
          </p:cNvCxnSpPr>
          <p:nvPr/>
        </p:nvCxnSpPr>
        <p:spPr>
          <a:xfrm flipV="1">
            <a:off x="4985139" y="5050974"/>
            <a:ext cx="1" cy="1146626"/>
          </a:xfrm>
          <a:prstGeom prst="straightConnector1">
            <a:avLst/>
          </a:prstGeom>
          <a:ln w="38100">
            <a:solidFill>
              <a:srgbClr val="EA621F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D572BA8-CFF0-4C19-9548-5DADB4155577}"/>
              </a:ext>
            </a:extLst>
          </p:cNvPr>
          <p:cNvSpPr txBox="1"/>
          <p:nvPr/>
        </p:nvSpPr>
        <p:spPr>
          <a:xfrm>
            <a:off x="2032004" y="79757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2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9CEA2DC-D7CB-4B58-B2DC-9F3105BEB087}"/>
              </a:ext>
            </a:extLst>
          </p:cNvPr>
          <p:cNvGrpSpPr/>
          <p:nvPr/>
        </p:nvGrpSpPr>
        <p:grpSpPr>
          <a:xfrm>
            <a:off x="2200496" y="978734"/>
            <a:ext cx="4934036" cy="4979927"/>
            <a:chOff x="7042142" y="1785423"/>
            <a:chExt cx="1854925" cy="187217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56A997A-E076-464D-A9AD-4AEA7A1EDDFA}"/>
                </a:ext>
              </a:extLst>
            </p:cNvPr>
            <p:cNvGrpSpPr/>
            <p:nvPr/>
          </p:nvGrpSpPr>
          <p:grpSpPr>
            <a:xfrm>
              <a:off x="7087652" y="1785423"/>
              <a:ext cx="1809415" cy="1872177"/>
              <a:chOff x="7087652" y="1785423"/>
              <a:chExt cx="1809415" cy="1872177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C6C40D3-6B48-4BA7-9FB6-7BB3ABD9A64A}"/>
                  </a:ext>
                </a:extLst>
              </p:cNvPr>
              <p:cNvGrpSpPr/>
              <p:nvPr/>
            </p:nvGrpSpPr>
            <p:grpSpPr>
              <a:xfrm>
                <a:off x="7087652" y="1965960"/>
                <a:ext cx="1721068" cy="1691640"/>
                <a:chOff x="7087652" y="1965960"/>
                <a:chExt cx="1721068" cy="1691640"/>
              </a:xfrm>
            </p:grpSpPr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82361981-7568-4FC1-96E1-5DE631E8E7D7}"/>
                    </a:ext>
                  </a:extLst>
                </p:cNvPr>
                <p:cNvCxnSpPr/>
                <p:nvPr/>
              </p:nvCxnSpPr>
              <p:spPr>
                <a:xfrm flipV="1">
                  <a:off x="7924800" y="1965960"/>
                  <a:ext cx="0" cy="1691640"/>
                </a:xfrm>
                <a:prstGeom prst="straightConnector1">
                  <a:avLst/>
                </a:prstGeom>
                <a:noFill/>
                <a:ln w="57150" cap="flat" cmpd="sng" algn="ctr">
                  <a:solidFill>
                    <a:srgbClr val="000000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5415D7C0-2320-4BEE-8884-2208B0A843D5}"/>
                    </a:ext>
                  </a:extLst>
                </p:cNvPr>
                <p:cNvCxnSpPr/>
                <p:nvPr/>
              </p:nvCxnSpPr>
              <p:spPr>
                <a:xfrm>
                  <a:off x="7087652" y="2772238"/>
                  <a:ext cx="1721068" cy="0"/>
                </a:xfrm>
                <a:prstGeom prst="straightConnector1">
                  <a:avLst/>
                </a:prstGeom>
                <a:noFill/>
                <a:ln w="57150" cap="flat" cmpd="sng" algn="ctr">
                  <a:solidFill>
                    <a:srgbClr val="000000"/>
                  </a:solidFill>
                  <a:prstDash val="solid"/>
                  <a:tailEnd type="triangle"/>
                </a:ln>
                <a:effectLst/>
              </p:spPr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E0FC2253-4D80-4A82-AA81-8787D1951F96}"/>
                    </a:ext>
                  </a:extLst>
                </p:cNvPr>
                <p:cNvSpPr/>
                <p:nvPr/>
              </p:nvSpPr>
              <p:spPr>
                <a:xfrm>
                  <a:off x="7497755" y="2339546"/>
                  <a:ext cx="854089" cy="854089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3429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50" kern="0">
                    <a:solidFill>
                      <a:srgbClr val="FFFFFF"/>
                    </a:solidFill>
                    <a:latin typeface="Source Sans Pro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703467E-C3DC-4315-AD53-D2F946802065}"/>
                  </a:ext>
                </a:extLst>
              </p:cNvPr>
              <p:cNvSpPr txBox="1"/>
              <p:nvPr/>
            </p:nvSpPr>
            <p:spPr>
              <a:xfrm>
                <a:off x="8720373" y="2542586"/>
                <a:ext cx="176694" cy="196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2800" i="1" kern="0" dirty="0" err="1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k</a:t>
                </a:r>
                <a:r>
                  <a:rPr lang="en-GB" sz="2800" i="1" kern="0" baseline="-25000" dirty="0" err="1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x</a:t>
                </a:r>
                <a:endParaRPr lang="en-US" sz="2800" i="1" kern="0" baseline="-250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BB44F1-6499-42C1-AF53-620BE7036BF0}"/>
                  </a:ext>
                </a:extLst>
              </p:cNvPr>
              <p:cNvSpPr txBox="1"/>
              <p:nvPr/>
            </p:nvSpPr>
            <p:spPr>
              <a:xfrm>
                <a:off x="7750516" y="1785423"/>
                <a:ext cx="177899" cy="196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2800" i="1" kern="0" dirty="0" err="1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k</a:t>
                </a:r>
                <a:r>
                  <a:rPr lang="en-GB" sz="2800" i="1" kern="0" baseline="-25000" dirty="0" err="1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y</a:t>
                </a:r>
                <a:endParaRPr lang="en-US" sz="2800" i="1" kern="0" baseline="-250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556ABBE-41BB-4BA1-BD01-09FE58F12BFF}"/>
                </a:ext>
              </a:extLst>
            </p:cNvPr>
            <p:cNvGrpSpPr/>
            <p:nvPr/>
          </p:nvGrpSpPr>
          <p:grpSpPr>
            <a:xfrm>
              <a:off x="7042142" y="2328783"/>
              <a:ext cx="1320465" cy="963203"/>
              <a:chOff x="7042142" y="2328783"/>
              <a:chExt cx="1320465" cy="963203"/>
            </a:xfrm>
          </p:grpSpPr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6E2E409F-430A-4EB2-A090-4316DA6EB43F}"/>
                  </a:ext>
                </a:extLst>
              </p:cNvPr>
              <p:cNvSpPr/>
              <p:nvPr/>
            </p:nvSpPr>
            <p:spPr>
              <a:xfrm rot="16200000" flipH="1">
                <a:off x="7497755" y="2328783"/>
                <a:ext cx="864852" cy="864852"/>
              </a:xfrm>
              <a:prstGeom prst="arc">
                <a:avLst/>
              </a:prstGeom>
              <a:noFill/>
              <a:ln w="57150" cap="flat" cmpd="sng" algn="ctr">
                <a:solidFill>
                  <a:srgbClr val="EA621F"/>
                </a:solidFill>
                <a:prstDash val="solid"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 defTabSz="342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 kern="0">
                  <a:solidFill>
                    <a:srgbClr val="EA621F"/>
                  </a:solidFill>
                  <a:latin typeface="Source Sans Pro"/>
                </a:endParaRPr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4B0A6394-4CDC-4AA9-8ACF-9DBB8252DD55}"/>
                  </a:ext>
                </a:extLst>
              </p:cNvPr>
              <p:cNvSpPr/>
              <p:nvPr/>
            </p:nvSpPr>
            <p:spPr>
              <a:xfrm flipH="1">
                <a:off x="7497755" y="2339812"/>
                <a:ext cx="864852" cy="864852"/>
              </a:xfrm>
              <a:prstGeom prst="arc">
                <a:avLst/>
              </a:prstGeom>
              <a:noFill/>
              <a:ln w="57150" cap="flat" cmpd="sng" algn="ctr">
                <a:solidFill>
                  <a:srgbClr val="EA621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342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 kern="0">
                  <a:ln>
                    <a:solidFill>
                      <a:srgbClr val="8C1515">
                        <a:lumMod val="40000"/>
                        <a:lumOff val="60000"/>
                      </a:srgbClr>
                    </a:solidFill>
                  </a:ln>
                  <a:solidFill>
                    <a:srgbClr val="EA621F"/>
                  </a:solidFill>
                  <a:latin typeface="Source Sans Pro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C000976-86B0-4679-BBB4-C17E77C6674F}"/>
                  </a:ext>
                </a:extLst>
              </p:cNvPr>
              <p:cNvSpPr txBox="1"/>
              <p:nvPr/>
            </p:nvSpPr>
            <p:spPr>
              <a:xfrm>
                <a:off x="7042142" y="3095284"/>
                <a:ext cx="620238" cy="196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2800" kern="0" dirty="0">
                    <a:solidFill>
                      <a:srgbClr val="EA621F"/>
                    </a:solidFill>
                    <a:latin typeface="Source Sans Pro" panose="020B0503030403020204" pitchFamily="34" charset="0"/>
                    <a:ea typeface="MS PGothic" panose="020B0600070205080204" pitchFamily="34" charset="-128"/>
                  </a:rPr>
                  <a:t>clockwise</a:t>
                </a:r>
                <a:endParaRPr lang="en-US" sz="2800" kern="0" dirty="0">
                  <a:solidFill>
                    <a:srgbClr val="EA621F"/>
                  </a:solidFill>
                  <a:latin typeface="Source Sans Pro" panose="020B0503030403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8F1FEE2-12AE-4904-9FC8-3405D7CDE280}"/>
                </a:ext>
              </a:extLst>
            </p:cNvPr>
            <p:cNvGrpSpPr/>
            <p:nvPr/>
          </p:nvGrpSpPr>
          <p:grpSpPr>
            <a:xfrm>
              <a:off x="7488255" y="2029313"/>
              <a:ext cx="1232118" cy="1170335"/>
              <a:chOff x="7488255" y="2029313"/>
              <a:chExt cx="1232118" cy="1170335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61C1FD3D-0B46-451C-B3E0-79E37BF4A8B8}"/>
                  </a:ext>
                </a:extLst>
              </p:cNvPr>
              <p:cNvSpPr/>
              <p:nvPr/>
            </p:nvSpPr>
            <p:spPr>
              <a:xfrm>
                <a:off x="7488255" y="2334796"/>
                <a:ext cx="864852" cy="864852"/>
              </a:xfrm>
              <a:prstGeom prst="arc">
                <a:avLst/>
              </a:prstGeom>
              <a:noFill/>
              <a:ln w="57150" cap="flat" cmpd="sng" algn="ctr">
                <a:solidFill>
                  <a:srgbClr val="2671B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342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 kern="0">
                  <a:solidFill>
                    <a:srgbClr val="000000"/>
                  </a:solidFill>
                  <a:latin typeface="Source Sans Pro"/>
                </a:endParaRPr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017DD147-69F9-4370-AB0D-BD0A519F56A0}"/>
                  </a:ext>
                </a:extLst>
              </p:cNvPr>
              <p:cNvSpPr/>
              <p:nvPr/>
            </p:nvSpPr>
            <p:spPr>
              <a:xfrm rot="5400000">
                <a:off x="7488255" y="2334796"/>
                <a:ext cx="864852" cy="864852"/>
              </a:xfrm>
              <a:prstGeom prst="arc">
                <a:avLst/>
              </a:prstGeom>
              <a:noFill/>
              <a:ln w="57150" cap="flat" cmpd="sng" algn="ctr">
                <a:solidFill>
                  <a:srgbClr val="2671B2"/>
                </a:solidFill>
                <a:prstDash val="solid"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 defTabSz="342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 kern="0">
                  <a:solidFill>
                    <a:srgbClr val="000000"/>
                  </a:solidFill>
                  <a:latin typeface="Source Sans Pro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AEDE55-BA30-40CF-B5B7-D70546641688}"/>
                  </a:ext>
                </a:extLst>
              </p:cNvPr>
              <p:cNvSpPr txBox="1"/>
              <p:nvPr/>
            </p:nvSpPr>
            <p:spPr>
              <a:xfrm>
                <a:off x="8100135" y="2029313"/>
                <a:ext cx="620238" cy="3586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3429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2800" kern="0" dirty="0">
                    <a:solidFill>
                      <a:srgbClr val="2671B2"/>
                    </a:solidFill>
                    <a:latin typeface="Source Sans Pro" panose="020B0503030403020204" pitchFamily="34" charset="0"/>
                    <a:ea typeface="MS PGothic" panose="020B0600070205080204" pitchFamily="34" charset="-128"/>
                  </a:rPr>
                  <a:t>counter-</a:t>
                </a:r>
                <a:br>
                  <a:rPr lang="en-GB" sz="2800" kern="0" dirty="0">
                    <a:solidFill>
                      <a:srgbClr val="2671B2"/>
                    </a:solidFill>
                    <a:latin typeface="Source Sans Pro" panose="020B0503030403020204" pitchFamily="34" charset="0"/>
                    <a:ea typeface="MS PGothic" panose="020B0600070205080204" pitchFamily="34" charset="-128"/>
                  </a:rPr>
                </a:br>
                <a:r>
                  <a:rPr lang="en-GB" sz="2800" kern="0" dirty="0">
                    <a:solidFill>
                      <a:srgbClr val="2671B2"/>
                    </a:solidFill>
                    <a:latin typeface="Source Sans Pro" panose="020B0503030403020204" pitchFamily="34" charset="0"/>
                    <a:ea typeface="MS PGothic" panose="020B0600070205080204" pitchFamily="34" charset="-128"/>
                  </a:rPr>
                  <a:t>clockwise</a:t>
                </a:r>
                <a:endParaRPr lang="en-US" sz="2800" kern="0" dirty="0">
                  <a:solidFill>
                    <a:srgbClr val="2671B2"/>
                  </a:solidFill>
                  <a:latin typeface="Source Sans Pro" panose="020B050303040302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B067C9C-1C92-4491-A077-88C467C5B95A}"/>
              </a:ext>
            </a:extLst>
          </p:cNvPr>
          <p:cNvSpPr txBox="1"/>
          <p:nvPr/>
        </p:nvSpPr>
        <p:spPr>
          <a:xfrm>
            <a:off x="2200496" y="1064740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58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10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MS PGothic</vt:lpstr>
      <vt:lpstr>Arial</vt:lpstr>
      <vt:lpstr>Calibri</vt:lpstr>
      <vt:lpstr>Calibri Light</vt:lpstr>
      <vt:lpstr>Cambria</vt:lpstr>
      <vt:lpstr>Source Sans Pro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Qi Yang</dc:creator>
  <cp:lastModifiedBy>Qi Yang</cp:lastModifiedBy>
  <cp:revision>8</cp:revision>
  <dcterms:created xsi:type="dcterms:W3CDTF">2018-10-09T21:43:46Z</dcterms:created>
  <dcterms:modified xsi:type="dcterms:W3CDTF">2018-10-09T22:23:40Z</dcterms:modified>
</cp:coreProperties>
</file>