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5" r:id="rId3"/>
    <p:sldId id="312" r:id="rId4"/>
    <p:sldId id="258" r:id="rId5"/>
    <p:sldId id="348" r:id="rId6"/>
    <p:sldId id="347" r:id="rId7"/>
    <p:sldId id="259" r:id="rId8"/>
    <p:sldId id="310" r:id="rId9"/>
    <p:sldId id="261" r:id="rId10"/>
    <p:sldId id="350" r:id="rId11"/>
    <p:sldId id="349" r:id="rId12"/>
    <p:sldId id="337" r:id="rId13"/>
    <p:sldId id="338" r:id="rId14"/>
    <p:sldId id="339" r:id="rId15"/>
    <p:sldId id="351" r:id="rId16"/>
    <p:sldId id="341" r:id="rId17"/>
    <p:sldId id="342" r:id="rId18"/>
    <p:sldId id="343" r:id="rId19"/>
    <p:sldId id="344" r:id="rId20"/>
    <p:sldId id="345" r:id="rId21"/>
  </p:sldIdLst>
  <p:sldSz cx="9144000" cy="5143500" type="screen16x9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1C5"/>
    <a:srgbClr val="E8F814"/>
    <a:srgbClr val="0066FF"/>
    <a:srgbClr val="F5750B"/>
    <a:srgbClr val="A5B31F"/>
    <a:srgbClr val="F68222"/>
    <a:srgbClr val="FFFB37"/>
    <a:srgbClr val="FAFA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0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F816044-7DA3-4DC7-B534-8A4D90A1B92C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73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7825" y="742950"/>
            <a:ext cx="6042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4BFFCF9-611D-4099-B3BA-6AD058B21D3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FFCF9-611D-4099-B3BA-6AD058B21D3E}" type="slidenum">
              <a:rPr lang="zh-CN" alt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7CDB5-05FD-4B46-880B-6F9BF18616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92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D483-F0D5-44C5-A496-F5837831128B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37295-5252-48CB-9EC0-BCFFE95D052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1BB4F-1032-4DCD-97FA-4CE1EB5ADC9C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319CD-C4A6-44B7-AD86-2631B24472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B576D-FFF7-4C49-9D2A-B9146AB5ECED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B6BBB-E84E-4BE8-9D60-90DA487FA6C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BD9B7-5713-4116-A989-22B2464D4D5A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377F-7FC6-4F5B-93A5-1B8E62EDFF5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8D50-9337-4F8D-A156-497924008829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45AC7-F4D7-4EB9-ACCD-1BCC03E0194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D4717-DDE4-47FB-B217-F97A50D7BF19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46B5A-68AE-44BC-8F1C-9F5640A603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444AC-CF60-4904-BD44-EEB536EF3501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3C571-46A5-4E9E-9AE3-6EAFCED6BA3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9C158-6A95-4CC4-BFD9-14E9359E8D29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765A-1EF0-40BC-9342-F10650ABAE9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C17A-0DBE-4C46-ACB1-BCB86F934B04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4394-07EB-4E36-8670-163D456A8D6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983BD-AF44-4814-A55D-087CB7D889E2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D87F-16B7-4CFC-A2F4-EF062455338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0BD7E-E4D0-45D9-BD34-5B9D0ABD094C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CEFE-6A58-4A04-B5A2-01C61682C40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6BEB1-AB23-4794-B8D4-A95FDEC63E63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97FFC-CBA3-448C-BB6A-28E3E02410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CF305-4573-4295-9887-21E5DC1B9480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F261-1C3B-4DF5-AA9B-BDF10701C9D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43B27-97FD-4857-9641-5DF0E4ECFC35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AD0A5-92FF-4EF0-8D62-8BB62C2095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F0EA9-3BEA-4A82-ADB8-E8880EAD75E3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67E84-1838-4963-AA5F-19A326ED276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A1D83-C2A0-4EEC-89D3-4841AC62A540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7D6C-33DC-495B-B3D2-DD708752A2C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F3251-CF73-4590-8BE1-7B54BB39F8A9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55B93-E39D-47BD-BC3E-FF6B89D1D87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F715-FA20-42C5-BFAF-821F540009BE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25D9-E033-429C-9A0D-1FB4988AB2E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B9C95-F223-476F-B8CF-C94AEFB54E19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B00-8695-4E80-AEDC-38C65F7C65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63EF1-EED9-4945-81B9-5D8F53167709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53A44-ADD6-4219-A304-9C9E995915F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08CCA-ACF1-4DBB-850E-AE1F7545227B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5AB33-864B-44CB-80B0-47EF6D44B2E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DB6AE-5ED3-4083-A82A-6481C9CE1E48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D2325-E265-478A-B475-E4864D7C4BE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405591B3-E3F7-40E0-B882-A7671E9B2801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C033B03E-3203-4B3F-BDE4-540A050F013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60359340-BC23-4703-AD36-1772DB4291F0}" type="datetimeFigureOut">
              <a:rPr lang="zh-CN" altLang="en-US"/>
              <a:pPr>
                <a:defRPr/>
              </a:pPr>
              <a:t>2016/4/12</a:t>
            </a:fld>
            <a:endParaRPr 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6B556FA6-C6EF-4E3B-9693-B009BA58B3C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0"/>
          <p:cNvSpPr txBox="1">
            <a:spLocks noChangeArrowheads="1"/>
          </p:cNvSpPr>
          <p:nvPr/>
        </p:nvSpPr>
        <p:spPr bwMode="auto">
          <a:xfrm>
            <a:off x="-642974" y="-857274"/>
            <a:ext cx="24688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err="1" smtClean="0">
                <a:latin typeface="Arial Black" pitchFamily="34" charset="0"/>
              </a:rPr>
              <a:t>ICard</a:t>
            </a:r>
            <a:endParaRPr lang="en-US" altLang="zh-CN" sz="6000" dirty="0" smtClean="0">
              <a:latin typeface="Arial Black" pitchFamily="34" charset="0"/>
            </a:endParaRPr>
          </a:p>
        </p:txBody>
      </p:sp>
      <p:sp>
        <p:nvSpPr>
          <p:cNvPr id="4099" name="TextBox 12"/>
          <p:cNvSpPr txBox="1">
            <a:spLocks noChangeArrowheads="1"/>
          </p:cNvSpPr>
          <p:nvPr/>
        </p:nvSpPr>
        <p:spPr bwMode="auto">
          <a:xfrm>
            <a:off x="9144000" y="78580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 Black" pitchFamily="34" charset="0"/>
              </a:rPr>
              <a:t>From </a:t>
            </a:r>
            <a:r>
              <a:rPr lang="en-US" altLang="zh-CN" dirty="0" err="1">
                <a:latin typeface="Arial Black" pitchFamily="34" charset="0"/>
              </a:rPr>
              <a:t>QUST</a:t>
            </a:r>
            <a:r>
              <a:rPr lang="en-US" altLang="zh-CN" dirty="0">
                <a:latin typeface="Arial Black" pitchFamily="34" charset="0"/>
              </a:rPr>
              <a:t> </a:t>
            </a:r>
            <a:r>
              <a:rPr lang="en-US" altLang="zh-CN" dirty="0" smtClean="0">
                <a:latin typeface="Arial Black" pitchFamily="34" charset="0"/>
              </a:rPr>
              <a:t>sun++</a:t>
            </a:r>
            <a:endParaRPr lang="zh-CN" altLang="en-US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2809 C 0.071 0.0108 0.08767 -0.00617 0.09323 -0.00617 C 0.13021 -0.00617 0.16788 0.25648 0.16788 0.52006 C 0.16788 0.38673 0.18663 0.25648 0.20469 0.25648 C 0.22326 0.25648 0.24114 0.3892 0.24114 0.52006 C 0.24114 0.45432 0.25069 0.38673 0.26024 0.38673 C 0.26962 0.38673 0.27899 0.45216 0.27899 0.52006 C 0.27899 0.48611 0.28368 0.45432 0.28837 0.45432 C 0.29323 0.45432 0.29791 0.48765 0.29791 0.52006 C 0.29791 0.50309 0.30034 0.48611 0.30278 0.48611 C 0.30399 0.48611 0.30712 0.50309 0.30712 0.52006 C 0.30712 0.51111 0.30868 0.50309 0.30989 0.50309 C 0.30989 0.50494 0.31215 0.51111 0.31215 0.52006 C 0.31215 0.51543 0.31215 0.51111 0.31354 0.51111 C 0.31354 0.51327 0.31475 0.51574 0.31475 0.52006 C 0.31475 0.51728 0.31475 0.51543 0.31475 0.51327 C 0.31597 0.51327 0.31597 0.51574 0.31597 0.51759 C 0.31719 0.51759 0.31719 0.51574 0.31719 0.51327 C 0.31875 0.51327 0.31875 0.51574 0.31875 0.51759 " pathEditMode="relative" rAng="0" ptsTypes="fffffffffffffffffff">
                                      <p:cBhvr>
                                        <p:cTn id="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0.00741 C 0.00885 -0.00679 -0.01997 -0.02099 -0.02986 -0.02099 C -0.09358 -0.02099 -0.15903 0.20123 -0.15903 0.42346 C -0.15903 0.31142 -0.19167 0.20123 -0.22257 0.20123 C -0.25538 0.20123 -0.28628 0.31327 -0.28628 0.42346 C -0.28628 0.36821 -0.3026 0.31142 -0.3191 0.31142 C -0.33542 0.31142 -0.35174 0.36667 -0.35174 0.42346 C -0.35174 0.39506 -0.3599 0.36821 -0.36806 0.36821 C -0.37622 0.36821 -0.38455 0.39661 -0.38455 0.42346 C -0.38455 0.40926 -0.38872 0.39506 -0.39271 0.39506 C -0.39479 0.39506 -0.40087 0.40926 -0.40087 0.42346 C -0.40087 0.41636 -0.40295 0.40926 -0.40503 0.40926 C -0.40503 0.40741 -0.40937 0.41636 -0.40937 0.42346 C -0.40937 0.41975 -0.40937 0.41636 -0.41146 0.41636 C -0.41146 0.41821 -0.41372 0.42006 -0.41372 0.42346 C -0.41372 0.42161 -0.41372 0.41975 -0.41372 0.41821 C -0.4158 0.41821 -0.4158 0.42006 -0.4158 0.42191 C -0.41788 0.42191 -0.41788 0.42006 -0.41788 0.41821 C -0.41997 0.41821 -0.41997 0.42006 -0.41997 0.42191 " pathEditMode="relative" rAng="0" ptsTypes="fffffffffffffffffff">
                                      <p:cBhvr>
                                        <p:cTn id="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79712" y="1419622"/>
            <a:ext cx="48013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latin typeface="迷你简汉真广标" pitchFamily="49" charset="-122"/>
                <a:ea typeface="迷你简汉真广标" pitchFamily="49" charset="-122"/>
                <a:cs typeface="经典叠圆体简" pitchFamily="49" charset="-122"/>
              </a:rPr>
              <a:t>这就完了？</a:t>
            </a:r>
            <a:endParaRPr lang="zh-CN" altLang="en-US" sz="7200" dirty="0">
              <a:latin typeface="迷你简汉真广标" pitchFamily="49" charset="-122"/>
              <a:ea typeface="迷你简汉真广标" pitchFamily="49" charset="-122"/>
              <a:cs typeface="经典叠圆体简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16" y="329183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迷你简汉真广标" pitchFamily="49" charset="-122"/>
                <a:ea typeface="迷你简汉真广标" pitchFamily="49" charset="-122"/>
              </a:rPr>
              <a:t>当然不是！</a:t>
            </a:r>
            <a:endParaRPr lang="zh-CN" altLang="en-US" sz="4000" dirty="0">
              <a:solidFill>
                <a:srgbClr val="FF0000"/>
              </a:solidFill>
              <a:latin typeface="迷你简汉真广标" pitchFamily="49" charset="-122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8423918">
            <a:off x="5865909" y="-678972"/>
            <a:ext cx="480060" cy="4405010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5882998">
            <a:off x="3129520" y="539306"/>
            <a:ext cx="480060" cy="7003172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rot="1567493">
            <a:off x="2796562" y="1524117"/>
            <a:ext cx="3251349" cy="21005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b="1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I      card</a:t>
            </a:r>
            <a:endParaRPr lang="zh-CN" altLang="en-US" sz="6600" b="1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19975" y="3071813"/>
            <a:ext cx="1724025" cy="22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321465">
            <a:off x="6657012" y="4756992"/>
            <a:ext cx="1192271" cy="2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47974" y="4058920"/>
            <a:ext cx="159602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100" b="1" dirty="0" smtClean="0">
                <a:solidFill>
                  <a:srgbClr val="92D050"/>
                </a:solidFill>
                <a:latin typeface="Chiller" pitchFamily="82" charset="0"/>
                <a:ea typeface="华文琥珀" panose="02010800040101010101" pitchFamily="2" charset="-122"/>
              </a:rPr>
              <a:t>Made By </a:t>
            </a:r>
            <a:r>
              <a:rPr lang="en-US" altLang="zh-CN" sz="3300" b="1" dirty="0" smtClean="0">
                <a:solidFill>
                  <a:srgbClr val="92D050"/>
                </a:solidFill>
                <a:latin typeface="Cooper Std Black" pitchFamily="18" charset="0"/>
                <a:ea typeface="华文琥珀" panose="02010800040101010101" pitchFamily="2" charset="-122"/>
              </a:rPr>
              <a:t>Sun++</a:t>
            </a:r>
            <a:endParaRPr lang="zh-CN" altLang="en-US" sz="2100" b="1" dirty="0">
              <a:solidFill>
                <a:srgbClr val="92D050"/>
              </a:solidFill>
              <a:latin typeface="Cooper Std Black" pitchFamily="18" charset="0"/>
              <a:ea typeface="华文琥珀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7797455">
            <a:off x="-1406433" y="970633"/>
            <a:ext cx="1603411" cy="159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同心圆 11"/>
          <p:cNvSpPr/>
          <p:nvPr/>
        </p:nvSpPr>
        <p:spPr>
          <a:xfrm>
            <a:off x="904225" y="1723046"/>
            <a:ext cx="1001021" cy="1001021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3367608" y="3404609"/>
            <a:ext cx="382336" cy="382336"/>
          </a:xfrm>
          <a:prstGeom prst="donut">
            <a:avLst/>
          </a:prstGeom>
          <a:solidFill>
            <a:srgbClr val="92D05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214358" y="3394420"/>
            <a:ext cx="765215" cy="765215"/>
          </a:xfrm>
          <a:prstGeom prst="donut">
            <a:avLst/>
          </a:prstGeom>
          <a:solidFill>
            <a:srgbClr val="7030A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769497" y="3092958"/>
            <a:ext cx="1593706" cy="1593706"/>
          </a:xfrm>
          <a:prstGeom prst="don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4564009" y="1802085"/>
            <a:ext cx="230897" cy="230897"/>
          </a:xfrm>
          <a:prstGeom prst="donu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5811883" y="2611716"/>
            <a:ext cx="294056" cy="294056"/>
          </a:xfrm>
          <a:prstGeom prst="don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7528924" y="2317450"/>
            <a:ext cx="588531" cy="588531"/>
          </a:xfrm>
          <a:prstGeom prst="don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6637940" y="4387513"/>
            <a:ext cx="405989" cy="405989"/>
          </a:xfrm>
          <a:prstGeom prst="donut">
            <a:avLst/>
          </a:prstGeom>
          <a:solidFill>
            <a:srgbClr val="7030A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4723861" y="3948322"/>
            <a:ext cx="812556" cy="812556"/>
          </a:xfrm>
          <a:prstGeom prst="donut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567493">
            <a:off x="2814850" y="1549263"/>
            <a:ext cx="3251349" cy="21005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b="1" dirty="0" smtClean="0">
                <a:ln w="19050">
                  <a:solidFill>
                    <a:schemeClr val="bg2">
                      <a:lumMod val="90000"/>
                    </a:schemeClr>
                  </a:solidFill>
                  <a:prstDash val="dash"/>
                </a:ln>
                <a:noFill/>
                <a:latin typeface="华文琥珀" panose="02010800040101010101" pitchFamily="2" charset="-122"/>
                <a:ea typeface="华文琥珀" panose="02010800040101010101" pitchFamily="2" charset="-122"/>
              </a:rPr>
              <a:t>I      card</a:t>
            </a:r>
            <a:endParaRPr lang="zh-CN" altLang="en-US" sz="6600" b="1" dirty="0">
              <a:ln w="19050">
                <a:solidFill>
                  <a:schemeClr val="bg2">
                    <a:lumMod val="90000"/>
                  </a:schemeClr>
                </a:solidFill>
                <a:prstDash val="dash"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5" name="文本框 5"/>
          <p:cNvSpPr txBox="1"/>
          <p:nvPr/>
        </p:nvSpPr>
        <p:spPr>
          <a:xfrm rot="1567493">
            <a:off x="2898235" y="2083225"/>
            <a:ext cx="18865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 smtClean="0">
                <a:solidFill>
                  <a:srgbClr val="E8DE1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我的智能名片</a:t>
            </a:r>
            <a:endParaRPr lang="zh-CN" altLang="en-US" dirty="0">
              <a:solidFill>
                <a:srgbClr val="E8DE1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34482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20404 -0.06667 L 0.33946 -0.08519 L 0.4448 -0.08148 L 0.55508 -0.05926 L 0.66862 -0.00741 L 0.74063 0.06412 L 0.78503 0.14814 L 0.82787 0.29768 C 0.82917 0.3375 0.83008 0.37754 0.83125 0.41852 C 0.82201 0.46319 0.81303 0.50856 0.80391 0.55347 L 0.77279 0.60671 L 0.72917 0.63472 L 0.67396 0.64814 L 0.60938 0.64629 L 0.53724 0.63333 L 0.4625 0.59027 L 0.39584 0.53703 L 0.34362 0.46852 L 0.31146 0.38495 C 0.3073 0.36111 0.30261 0.3375 0.29844 0.31481 C 0.30157 0.27847 0.30261 0.24282 0.3073 0.2074 C 0.31303 0.18379 0.31928 0.16458 0.32748 0.14398 C 0.33998 0.13194 0.35248 0.12916 0.36498 0.12176 L 0.36498 0.12199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63" y="28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6000" accel="6667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98 0.12208 L 0.84571 0.5509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" y="2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3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7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 animBg="1"/>
      <p:bldP spid="10" grpId="0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1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2036" y="-678972"/>
            <a:ext cx="12655011" cy="7266203"/>
            <a:chOff x="-176048" y="-905296"/>
            <a:chExt cx="16873348" cy="9688270"/>
          </a:xfrm>
        </p:grpSpPr>
        <p:sp>
          <p:nvSpPr>
            <p:cNvPr id="6" name="文本框 5"/>
            <p:cNvSpPr txBox="1"/>
            <p:nvPr/>
          </p:nvSpPr>
          <p:spPr>
            <a:xfrm rot="1567493">
              <a:off x="3728749" y="2016768"/>
              <a:ext cx="4335132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I</a:t>
              </a:r>
            </a:p>
            <a:p>
              <a:r>
                <a:rPr lang="en-US" altLang="zh-CN" sz="6600" b="1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card</a:t>
              </a:r>
              <a:endParaRPr lang="zh-CN" altLang="en-US" sz="6600" b="1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rot="1567493">
              <a:off x="3753133" y="2050294"/>
              <a:ext cx="4335132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ln w="19050"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  <a:noFill/>
                  <a:latin typeface="华文琥珀" panose="02010800040101010101" pitchFamily="2" charset="-122"/>
                  <a:ea typeface="华文琥珀" panose="02010800040101010101" pitchFamily="2" charset="-122"/>
                </a:rPr>
                <a:t>I</a:t>
              </a:r>
            </a:p>
            <a:p>
              <a:r>
                <a:rPr lang="en-US" altLang="zh-CN" sz="6600" b="1" dirty="0" smtClean="0">
                  <a:ln w="19050"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  <a:noFill/>
                  <a:latin typeface="华文琥珀" panose="02010800040101010101" pitchFamily="2" charset="-122"/>
                  <a:ea typeface="华文琥珀" panose="02010800040101010101" pitchFamily="2" charset="-122"/>
                </a:rPr>
                <a:t>card</a:t>
              </a:r>
              <a:endParaRPr lang="zh-CN" altLang="en-US" sz="6600" b="1" dirty="0">
                <a:ln w="19050">
                  <a:solidFill>
                    <a:schemeClr val="bg2">
                      <a:lumMod val="90000"/>
                    </a:schemeClr>
                  </a:solidFill>
                  <a:prstDash val="dash"/>
                </a:ln>
                <a:noFill/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4" name="梯形 3"/>
            <p:cNvSpPr/>
            <p:nvPr/>
          </p:nvSpPr>
          <p:spPr>
            <a:xfrm rot="8423918">
              <a:off x="7821212" y="-905296"/>
              <a:ext cx="640080" cy="587334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梯形 4"/>
            <p:cNvSpPr/>
            <p:nvPr/>
          </p:nvSpPr>
          <p:spPr>
            <a:xfrm rot="5882998">
              <a:off x="4172693" y="719075"/>
              <a:ext cx="640080" cy="933756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893300" y="4095750"/>
              <a:ext cx="6804000" cy="30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321465">
              <a:off x="8122000" y="8490007"/>
              <a:ext cx="8460000" cy="292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63965" y="5411893"/>
              <a:ext cx="2128035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b="1" dirty="0" smtClean="0">
                  <a:solidFill>
                    <a:srgbClr val="92D050"/>
                  </a:solidFill>
                  <a:latin typeface="Chiller" pitchFamily="82" charset="0"/>
                  <a:ea typeface="华文琥珀" panose="02010800040101010101" pitchFamily="2" charset="-122"/>
                </a:rPr>
                <a:t>Made By </a:t>
              </a:r>
              <a:r>
                <a:rPr lang="en-US" altLang="zh-CN" sz="3300" b="1" dirty="0" smtClean="0">
                  <a:solidFill>
                    <a:srgbClr val="92D050"/>
                  </a:solidFill>
                  <a:latin typeface="Cooper Std Black" pitchFamily="18" charset="0"/>
                  <a:ea typeface="华文琥珀" panose="02010800040101010101" pitchFamily="2" charset="-122"/>
                </a:rPr>
                <a:t>Sun++</a:t>
              </a:r>
              <a:endParaRPr lang="zh-CN" altLang="en-US" sz="2100" b="1" dirty="0">
                <a:solidFill>
                  <a:srgbClr val="92D050"/>
                </a:solidFill>
                <a:latin typeface="Cooper Std Black" pitchFamily="18" charset="0"/>
                <a:ea typeface="华文琥珀" panose="020108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7797455">
              <a:off x="8500657" y="4951777"/>
              <a:ext cx="2137881" cy="212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5"/>
            <p:cNvSpPr txBox="1"/>
            <p:nvPr/>
          </p:nvSpPr>
          <p:spPr>
            <a:xfrm rot="1567493">
              <a:off x="3864313" y="2762244"/>
              <a:ext cx="25154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E8DE1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我的智能名片</a:t>
              </a:r>
              <a:endParaRPr lang="zh-CN" altLang="en-US" dirty="0">
                <a:solidFill>
                  <a:srgbClr val="E8DE1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79712" y="915566"/>
            <a:ext cx="4005052" cy="311623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b="1" dirty="0" smtClean="0">
                <a:ln w="19050">
                  <a:noFill/>
                  <a:prstDash val="dash"/>
                </a:ln>
                <a:solidFill>
                  <a:srgbClr val="FF0000"/>
                </a:solidFill>
                <a:latin typeface="Bodoni MT Black" panose="02070A03080606020203" pitchFamily="18" charset="0"/>
                <a:ea typeface="华文琥珀" panose="02010800040101010101" pitchFamily="2" charset="-122"/>
              </a:rPr>
              <a:t>LET’S</a:t>
            </a:r>
            <a:r>
              <a:rPr lang="en-US" altLang="zh-CN" sz="6600" b="1" dirty="0" smtClean="0">
                <a:ln w="19050">
                  <a:noFill/>
                  <a:prstDash val="dash"/>
                </a:ln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sz="6600" b="1" dirty="0">
                <a:ln w="19050">
                  <a:noFill/>
                  <a:prstDash val="dash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  <a:ea typeface="华文琥珀" panose="02010800040101010101" pitchFamily="2" charset="-122"/>
              </a:rPr>
              <a:t>TAKE A</a:t>
            </a:r>
            <a:r>
              <a:rPr lang="en-US" altLang="zh-CN" sz="6600" b="1" dirty="0">
                <a:ln w="19050">
                  <a:noFill/>
                  <a:prstDash val="dash"/>
                </a:ln>
                <a:solidFill>
                  <a:srgbClr val="FF0000"/>
                </a:solidFill>
                <a:latin typeface="Bodoni MT Black" panose="02070A03080606020203" pitchFamily="18" charset="0"/>
                <a:ea typeface="华文琥珀" panose="02010800040101010101" pitchFamily="2" charset="-122"/>
              </a:rPr>
              <a:t> Look</a:t>
            </a:r>
            <a:endParaRPr lang="zh-CN" altLang="en-US" sz="6600" b="1" dirty="0">
              <a:ln w="19050">
                <a:noFill/>
                <a:prstDash val="dash"/>
              </a:ln>
              <a:solidFill>
                <a:srgbClr val="FF0000"/>
              </a:solidFill>
              <a:latin typeface="Bodoni MT Black" panose="02070A03080606020203" pitchFamily="18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13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85794 -0.3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04" y="-1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30000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3257550" y="4954500"/>
            <a:ext cx="5400000" cy="189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257550" y="4954500"/>
            <a:ext cx="5400000" cy="189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88313" y="2876346"/>
            <a:ext cx="1501484" cy="866882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285431" y="2562225"/>
            <a:ext cx="1429569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0"/>
          <p:cNvGrpSpPr/>
          <p:nvPr/>
        </p:nvGrpSpPr>
        <p:grpSpPr>
          <a:xfrm>
            <a:off x="1856556" y="2071240"/>
            <a:ext cx="3858444" cy="1001021"/>
            <a:chOff x="2640508" y="285153"/>
            <a:chExt cx="5144592" cy="1334695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5879008" y="939800"/>
              <a:ext cx="1906092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同心圆 87"/>
            <p:cNvSpPr/>
            <p:nvPr/>
          </p:nvSpPr>
          <p:spPr>
            <a:xfrm>
              <a:off x="4544313" y="285153"/>
              <a:ext cx="1334695" cy="1334695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2640508" y="939800"/>
              <a:ext cx="1906092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>
            <a:stCxn id="18" idx="6"/>
          </p:cNvCxnSpPr>
          <p:nvPr/>
        </p:nvCxnSpPr>
        <p:spPr>
          <a:xfrm flipV="1">
            <a:off x="4285431" y="2562225"/>
            <a:ext cx="1429569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3300000">
            <a:off x="761873" y="1174160"/>
            <a:ext cx="3571336" cy="174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 rot="8700000">
            <a:off x="3431239" y="2211627"/>
            <a:ext cx="714064" cy="714064"/>
          </a:xfrm>
          <a:prstGeom prst="blockArc">
            <a:avLst>
              <a:gd name="adj1" fmla="val 16158976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3300000">
            <a:off x="3431239" y="2211627"/>
            <a:ext cx="714064" cy="714064"/>
          </a:xfrm>
          <a:prstGeom prst="blockArc">
            <a:avLst>
              <a:gd name="adj1" fmla="val 16158976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19500000">
            <a:off x="3431239" y="2211627"/>
            <a:ext cx="714064" cy="714064"/>
          </a:xfrm>
          <a:prstGeom prst="blockArc">
            <a:avLst>
              <a:gd name="adj1" fmla="val 16158976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4100000">
            <a:off x="3431239" y="2211627"/>
            <a:ext cx="714064" cy="714064"/>
          </a:xfrm>
          <a:prstGeom prst="blockArc">
            <a:avLst>
              <a:gd name="adj1" fmla="val 16158976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5888182" y="1992085"/>
            <a:ext cx="579293" cy="945017"/>
            <a:chOff x="9504491" y="1127760"/>
            <a:chExt cx="1344484" cy="2193291"/>
          </a:xfrm>
        </p:grpSpPr>
        <p:sp>
          <p:nvSpPr>
            <p:cNvPr id="24" name="任意多边形 23"/>
            <p:cNvSpPr/>
            <p:nvPr/>
          </p:nvSpPr>
          <p:spPr>
            <a:xfrm>
              <a:off x="9504491" y="1905001"/>
              <a:ext cx="525334" cy="1409700"/>
            </a:xfrm>
            <a:custGeom>
              <a:avLst/>
              <a:gdLst>
                <a:gd name="connsiteX0" fmla="*/ 0 w 480060"/>
                <a:gd name="connsiteY0" fmla="*/ 121920 h 1143000"/>
                <a:gd name="connsiteX1" fmla="*/ 320040 w 480060"/>
                <a:gd name="connsiteY1" fmla="*/ 0 h 1143000"/>
                <a:gd name="connsiteX2" fmla="*/ 480060 w 480060"/>
                <a:gd name="connsiteY2" fmla="*/ 1143000 h 1143000"/>
                <a:gd name="connsiteX3" fmla="*/ 129540 w 480060"/>
                <a:gd name="connsiteY3" fmla="*/ 1143000 h 1143000"/>
                <a:gd name="connsiteX4" fmla="*/ 0 w 480060"/>
                <a:gd name="connsiteY4" fmla="*/ 121920 h 1143000"/>
                <a:gd name="connsiteX0" fmla="*/ 0 w 480060"/>
                <a:gd name="connsiteY0" fmla="*/ 121920 h 1143000"/>
                <a:gd name="connsiteX1" fmla="*/ 320040 w 480060"/>
                <a:gd name="connsiteY1" fmla="*/ 0 h 1143000"/>
                <a:gd name="connsiteX2" fmla="*/ 480060 w 480060"/>
                <a:gd name="connsiteY2" fmla="*/ 1143000 h 1143000"/>
                <a:gd name="connsiteX3" fmla="*/ 15240 w 480060"/>
                <a:gd name="connsiteY3" fmla="*/ 1143000 h 1143000"/>
                <a:gd name="connsiteX4" fmla="*/ 0 w 480060"/>
                <a:gd name="connsiteY4" fmla="*/ 121920 h 1143000"/>
                <a:gd name="connsiteX0" fmla="*/ 0 w 480060"/>
                <a:gd name="connsiteY0" fmla="*/ 121920 h 1257300"/>
                <a:gd name="connsiteX1" fmla="*/ 320040 w 480060"/>
                <a:gd name="connsiteY1" fmla="*/ 0 h 1257300"/>
                <a:gd name="connsiteX2" fmla="*/ 480060 w 480060"/>
                <a:gd name="connsiteY2" fmla="*/ 1143000 h 1257300"/>
                <a:gd name="connsiteX3" fmla="*/ 5715 w 480060"/>
                <a:gd name="connsiteY3" fmla="*/ 1257300 h 1257300"/>
                <a:gd name="connsiteX4" fmla="*/ 0 w 480060"/>
                <a:gd name="connsiteY4" fmla="*/ 121920 h 1257300"/>
                <a:gd name="connsiteX0" fmla="*/ 0 w 502285"/>
                <a:gd name="connsiteY0" fmla="*/ 121920 h 1285875"/>
                <a:gd name="connsiteX1" fmla="*/ 320040 w 502285"/>
                <a:gd name="connsiteY1" fmla="*/ 0 h 1285875"/>
                <a:gd name="connsiteX2" fmla="*/ 502285 w 502285"/>
                <a:gd name="connsiteY2" fmla="*/ 1285875 h 1285875"/>
                <a:gd name="connsiteX3" fmla="*/ 5715 w 502285"/>
                <a:gd name="connsiteY3" fmla="*/ 1257300 h 1285875"/>
                <a:gd name="connsiteX4" fmla="*/ 0 w 502285"/>
                <a:gd name="connsiteY4" fmla="*/ 121920 h 1285875"/>
                <a:gd name="connsiteX0" fmla="*/ 0 w 502285"/>
                <a:gd name="connsiteY0" fmla="*/ 121920 h 1301750"/>
                <a:gd name="connsiteX1" fmla="*/ 320040 w 502285"/>
                <a:gd name="connsiteY1" fmla="*/ 0 h 1301750"/>
                <a:gd name="connsiteX2" fmla="*/ 502285 w 502285"/>
                <a:gd name="connsiteY2" fmla="*/ 1285875 h 1301750"/>
                <a:gd name="connsiteX3" fmla="*/ 5715 w 502285"/>
                <a:gd name="connsiteY3" fmla="*/ 1301750 h 1301750"/>
                <a:gd name="connsiteX4" fmla="*/ 0 w 502285"/>
                <a:gd name="connsiteY4" fmla="*/ 121920 h 1301750"/>
                <a:gd name="connsiteX0" fmla="*/ 0 w 502285"/>
                <a:gd name="connsiteY0" fmla="*/ 121920 h 1301750"/>
                <a:gd name="connsiteX1" fmla="*/ 320040 w 502285"/>
                <a:gd name="connsiteY1" fmla="*/ 0 h 1301750"/>
                <a:gd name="connsiteX2" fmla="*/ 502285 w 502285"/>
                <a:gd name="connsiteY2" fmla="*/ 1298575 h 1301750"/>
                <a:gd name="connsiteX3" fmla="*/ 5715 w 502285"/>
                <a:gd name="connsiteY3" fmla="*/ 1301750 h 1301750"/>
                <a:gd name="connsiteX4" fmla="*/ 0 w 502285"/>
                <a:gd name="connsiteY4" fmla="*/ 121920 h 1301750"/>
                <a:gd name="connsiteX0" fmla="*/ 0 w 502285"/>
                <a:gd name="connsiteY0" fmla="*/ 121920 h 1301750"/>
                <a:gd name="connsiteX1" fmla="*/ 320040 w 502285"/>
                <a:gd name="connsiteY1" fmla="*/ 0 h 1301750"/>
                <a:gd name="connsiteX2" fmla="*/ 502285 w 502285"/>
                <a:gd name="connsiteY2" fmla="*/ 1298575 h 1301750"/>
                <a:gd name="connsiteX3" fmla="*/ 2540 w 502285"/>
                <a:gd name="connsiteY3" fmla="*/ 1301750 h 1301750"/>
                <a:gd name="connsiteX4" fmla="*/ 0 w 502285"/>
                <a:gd name="connsiteY4" fmla="*/ 121920 h 1301750"/>
                <a:gd name="connsiteX0" fmla="*/ 7043 w 509328"/>
                <a:gd name="connsiteY0" fmla="*/ 121920 h 1304925"/>
                <a:gd name="connsiteX1" fmla="*/ 327083 w 509328"/>
                <a:gd name="connsiteY1" fmla="*/ 0 h 1304925"/>
                <a:gd name="connsiteX2" fmla="*/ 509328 w 509328"/>
                <a:gd name="connsiteY2" fmla="*/ 1298575 h 1304925"/>
                <a:gd name="connsiteX3" fmla="*/ 58 w 509328"/>
                <a:gd name="connsiteY3" fmla="*/ 1304925 h 1304925"/>
                <a:gd name="connsiteX4" fmla="*/ 7043 w 509328"/>
                <a:gd name="connsiteY4" fmla="*/ 121920 h 1304925"/>
                <a:gd name="connsiteX0" fmla="*/ 7043 w 506153"/>
                <a:gd name="connsiteY0" fmla="*/ 121920 h 1304925"/>
                <a:gd name="connsiteX1" fmla="*/ 327083 w 506153"/>
                <a:gd name="connsiteY1" fmla="*/ 0 h 1304925"/>
                <a:gd name="connsiteX2" fmla="*/ 506153 w 506153"/>
                <a:gd name="connsiteY2" fmla="*/ 1301750 h 1304925"/>
                <a:gd name="connsiteX3" fmla="*/ 58 w 506153"/>
                <a:gd name="connsiteY3" fmla="*/ 1304925 h 1304925"/>
                <a:gd name="connsiteX4" fmla="*/ 7043 w 506153"/>
                <a:gd name="connsiteY4" fmla="*/ 121920 h 1304925"/>
                <a:gd name="connsiteX0" fmla="*/ 3899 w 503009"/>
                <a:gd name="connsiteY0" fmla="*/ 121920 h 1301750"/>
                <a:gd name="connsiteX1" fmla="*/ 323939 w 503009"/>
                <a:gd name="connsiteY1" fmla="*/ 0 h 1301750"/>
                <a:gd name="connsiteX2" fmla="*/ 503009 w 503009"/>
                <a:gd name="connsiteY2" fmla="*/ 1301750 h 1301750"/>
                <a:gd name="connsiteX3" fmla="*/ 89 w 503009"/>
                <a:gd name="connsiteY3" fmla="*/ 1298575 h 1301750"/>
                <a:gd name="connsiteX4" fmla="*/ 3899 w 503009"/>
                <a:gd name="connsiteY4" fmla="*/ 121920 h 1301750"/>
                <a:gd name="connsiteX0" fmla="*/ 3899 w 503009"/>
                <a:gd name="connsiteY0" fmla="*/ 121920 h 1301750"/>
                <a:gd name="connsiteX1" fmla="*/ 323939 w 503009"/>
                <a:gd name="connsiteY1" fmla="*/ 0 h 1301750"/>
                <a:gd name="connsiteX2" fmla="*/ 503009 w 503009"/>
                <a:gd name="connsiteY2" fmla="*/ 1301750 h 1301750"/>
                <a:gd name="connsiteX3" fmla="*/ 89 w 503009"/>
                <a:gd name="connsiteY3" fmla="*/ 1301750 h 1301750"/>
                <a:gd name="connsiteX4" fmla="*/ 3899 w 503009"/>
                <a:gd name="connsiteY4" fmla="*/ 121920 h 1301750"/>
                <a:gd name="connsiteX0" fmla="*/ 824 w 499934"/>
                <a:gd name="connsiteY0" fmla="*/ 121920 h 1301750"/>
                <a:gd name="connsiteX1" fmla="*/ 320864 w 499934"/>
                <a:gd name="connsiteY1" fmla="*/ 0 h 1301750"/>
                <a:gd name="connsiteX2" fmla="*/ 499934 w 499934"/>
                <a:gd name="connsiteY2" fmla="*/ 1301750 h 1301750"/>
                <a:gd name="connsiteX3" fmla="*/ 189 w 499934"/>
                <a:gd name="connsiteY3" fmla="*/ 1301750 h 1301750"/>
                <a:gd name="connsiteX4" fmla="*/ 824 w 499934"/>
                <a:gd name="connsiteY4" fmla="*/ 121920 h 1301750"/>
                <a:gd name="connsiteX0" fmla="*/ 824 w 525334"/>
                <a:gd name="connsiteY0" fmla="*/ 121920 h 1409700"/>
                <a:gd name="connsiteX1" fmla="*/ 320864 w 525334"/>
                <a:gd name="connsiteY1" fmla="*/ 0 h 1409700"/>
                <a:gd name="connsiteX2" fmla="*/ 525334 w 525334"/>
                <a:gd name="connsiteY2" fmla="*/ 1409700 h 1409700"/>
                <a:gd name="connsiteX3" fmla="*/ 189 w 525334"/>
                <a:gd name="connsiteY3" fmla="*/ 1301750 h 1409700"/>
                <a:gd name="connsiteX4" fmla="*/ 824 w 525334"/>
                <a:gd name="connsiteY4" fmla="*/ 12192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34" h="1409700">
                  <a:moveTo>
                    <a:pt x="824" y="121920"/>
                  </a:moveTo>
                  <a:lnTo>
                    <a:pt x="320864" y="0"/>
                  </a:lnTo>
                  <a:lnTo>
                    <a:pt x="525334" y="1409700"/>
                  </a:lnTo>
                  <a:lnTo>
                    <a:pt x="189" y="1301750"/>
                  </a:lnTo>
                  <a:cubicBezTo>
                    <a:pt x="-658" y="908473"/>
                    <a:pt x="1671" y="515197"/>
                    <a:pt x="824" y="1219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8316725">
              <a:off x="9833106" y="1833235"/>
              <a:ext cx="248041" cy="33808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3283275" flipH="1">
              <a:off x="10267446" y="1833235"/>
              <a:ext cx="248041" cy="33808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flipV="1">
              <a:off x="10041224" y="2160895"/>
              <a:ext cx="271017" cy="17844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10041224" y="2328535"/>
              <a:ext cx="271017" cy="81090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10041224" y="3128635"/>
              <a:ext cx="271017" cy="17844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768840" y="1127760"/>
              <a:ext cx="777240" cy="7772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10323641" y="1911351"/>
              <a:ext cx="525334" cy="1409700"/>
            </a:xfrm>
            <a:custGeom>
              <a:avLst/>
              <a:gdLst>
                <a:gd name="connsiteX0" fmla="*/ 0 w 480060"/>
                <a:gd name="connsiteY0" fmla="*/ 121920 h 1143000"/>
                <a:gd name="connsiteX1" fmla="*/ 320040 w 480060"/>
                <a:gd name="connsiteY1" fmla="*/ 0 h 1143000"/>
                <a:gd name="connsiteX2" fmla="*/ 480060 w 480060"/>
                <a:gd name="connsiteY2" fmla="*/ 1143000 h 1143000"/>
                <a:gd name="connsiteX3" fmla="*/ 129540 w 480060"/>
                <a:gd name="connsiteY3" fmla="*/ 1143000 h 1143000"/>
                <a:gd name="connsiteX4" fmla="*/ 0 w 480060"/>
                <a:gd name="connsiteY4" fmla="*/ 121920 h 1143000"/>
                <a:gd name="connsiteX0" fmla="*/ 0 w 480060"/>
                <a:gd name="connsiteY0" fmla="*/ 121920 h 1143000"/>
                <a:gd name="connsiteX1" fmla="*/ 320040 w 480060"/>
                <a:gd name="connsiteY1" fmla="*/ 0 h 1143000"/>
                <a:gd name="connsiteX2" fmla="*/ 480060 w 480060"/>
                <a:gd name="connsiteY2" fmla="*/ 1143000 h 1143000"/>
                <a:gd name="connsiteX3" fmla="*/ 15240 w 480060"/>
                <a:gd name="connsiteY3" fmla="*/ 1143000 h 1143000"/>
                <a:gd name="connsiteX4" fmla="*/ 0 w 480060"/>
                <a:gd name="connsiteY4" fmla="*/ 121920 h 1143000"/>
                <a:gd name="connsiteX0" fmla="*/ 0 w 480060"/>
                <a:gd name="connsiteY0" fmla="*/ 121920 h 1257300"/>
                <a:gd name="connsiteX1" fmla="*/ 320040 w 480060"/>
                <a:gd name="connsiteY1" fmla="*/ 0 h 1257300"/>
                <a:gd name="connsiteX2" fmla="*/ 480060 w 480060"/>
                <a:gd name="connsiteY2" fmla="*/ 1143000 h 1257300"/>
                <a:gd name="connsiteX3" fmla="*/ 5715 w 480060"/>
                <a:gd name="connsiteY3" fmla="*/ 1257300 h 1257300"/>
                <a:gd name="connsiteX4" fmla="*/ 0 w 480060"/>
                <a:gd name="connsiteY4" fmla="*/ 121920 h 1257300"/>
                <a:gd name="connsiteX0" fmla="*/ 0 w 502285"/>
                <a:gd name="connsiteY0" fmla="*/ 121920 h 1285875"/>
                <a:gd name="connsiteX1" fmla="*/ 320040 w 502285"/>
                <a:gd name="connsiteY1" fmla="*/ 0 h 1285875"/>
                <a:gd name="connsiteX2" fmla="*/ 502285 w 502285"/>
                <a:gd name="connsiteY2" fmla="*/ 1285875 h 1285875"/>
                <a:gd name="connsiteX3" fmla="*/ 5715 w 502285"/>
                <a:gd name="connsiteY3" fmla="*/ 1257300 h 1285875"/>
                <a:gd name="connsiteX4" fmla="*/ 0 w 502285"/>
                <a:gd name="connsiteY4" fmla="*/ 121920 h 1285875"/>
                <a:gd name="connsiteX0" fmla="*/ 0 w 502285"/>
                <a:gd name="connsiteY0" fmla="*/ 121920 h 1301750"/>
                <a:gd name="connsiteX1" fmla="*/ 320040 w 502285"/>
                <a:gd name="connsiteY1" fmla="*/ 0 h 1301750"/>
                <a:gd name="connsiteX2" fmla="*/ 502285 w 502285"/>
                <a:gd name="connsiteY2" fmla="*/ 1285875 h 1301750"/>
                <a:gd name="connsiteX3" fmla="*/ 5715 w 502285"/>
                <a:gd name="connsiteY3" fmla="*/ 1301750 h 1301750"/>
                <a:gd name="connsiteX4" fmla="*/ 0 w 502285"/>
                <a:gd name="connsiteY4" fmla="*/ 121920 h 1301750"/>
                <a:gd name="connsiteX0" fmla="*/ 0 w 502285"/>
                <a:gd name="connsiteY0" fmla="*/ 121920 h 1301750"/>
                <a:gd name="connsiteX1" fmla="*/ 320040 w 502285"/>
                <a:gd name="connsiteY1" fmla="*/ 0 h 1301750"/>
                <a:gd name="connsiteX2" fmla="*/ 502285 w 502285"/>
                <a:gd name="connsiteY2" fmla="*/ 1298575 h 1301750"/>
                <a:gd name="connsiteX3" fmla="*/ 5715 w 502285"/>
                <a:gd name="connsiteY3" fmla="*/ 1301750 h 1301750"/>
                <a:gd name="connsiteX4" fmla="*/ 0 w 502285"/>
                <a:gd name="connsiteY4" fmla="*/ 121920 h 1301750"/>
                <a:gd name="connsiteX0" fmla="*/ 0 w 502285"/>
                <a:gd name="connsiteY0" fmla="*/ 121920 h 1301750"/>
                <a:gd name="connsiteX1" fmla="*/ 320040 w 502285"/>
                <a:gd name="connsiteY1" fmla="*/ 0 h 1301750"/>
                <a:gd name="connsiteX2" fmla="*/ 502285 w 502285"/>
                <a:gd name="connsiteY2" fmla="*/ 1298575 h 1301750"/>
                <a:gd name="connsiteX3" fmla="*/ 2540 w 502285"/>
                <a:gd name="connsiteY3" fmla="*/ 1301750 h 1301750"/>
                <a:gd name="connsiteX4" fmla="*/ 0 w 502285"/>
                <a:gd name="connsiteY4" fmla="*/ 121920 h 1301750"/>
                <a:gd name="connsiteX0" fmla="*/ 7043 w 509328"/>
                <a:gd name="connsiteY0" fmla="*/ 121920 h 1304925"/>
                <a:gd name="connsiteX1" fmla="*/ 327083 w 509328"/>
                <a:gd name="connsiteY1" fmla="*/ 0 h 1304925"/>
                <a:gd name="connsiteX2" fmla="*/ 509328 w 509328"/>
                <a:gd name="connsiteY2" fmla="*/ 1298575 h 1304925"/>
                <a:gd name="connsiteX3" fmla="*/ 58 w 509328"/>
                <a:gd name="connsiteY3" fmla="*/ 1304925 h 1304925"/>
                <a:gd name="connsiteX4" fmla="*/ 7043 w 509328"/>
                <a:gd name="connsiteY4" fmla="*/ 121920 h 1304925"/>
                <a:gd name="connsiteX0" fmla="*/ 7043 w 506153"/>
                <a:gd name="connsiteY0" fmla="*/ 121920 h 1304925"/>
                <a:gd name="connsiteX1" fmla="*/ 327083 w 506153"/>
                <a:gd name="connsiteY1" fmla="*/ 0 h 1304925"/>
                <a:gd name="connsiteX2" fmla="*/ 506153 w 506153"/>
                <a:gd name="connsiteY2" fmla="*/ 1301750 h 1304925"/>
                <a:gd name="connsiteX3" fmla="*/ 58 w 506153"/>
                <a:gd name="connsiteY3" fmla="*/ 1304925 h 1304925"/>
                <a:gd name="connsiteX4" fmla="*/ 7043 w 506153"/>
                <a:gd name="connsiteY4" fmla="*/ 121920 h 1304925"/>
                <a:gd name="connsiteX0" fmla="*/ 3899 w 503009"/>
                <a:gd name="connsiteY0" fmla="*/ 121920 h 1301750"/>
                <a:gd name="connsiteX1" fmla="*/ 323939 w 503009"/>
                <a:gd name="connsiteY1" fmla="*/ 0 h 1301750"/>
                <a:gd name="connsiteX2" fmla="*/ 503009 w 503009"/>
                <a:gd name="connsiteY2" fmla="*/ 1301750 h 1301750"/>
                <a:gd name="connsiteX3" fmla="*/ 89 w 503009"/>
                <a:gd name="connsiteY3" fmla="*/ 1298575 h 1301750"/>
                <a:gd name="connsiteX4" fmla="*/ 3899 w 503009"/>
                <a:gd name="connsiteY4" fmla="*/ 121920 h 1301750"/>
                <a:gd name="connsiteX0" fmla="*/ 3899 w 503009"/>
                <a:gd name="connsiteY0" fmla="*/ 121920 h 1301750"/>
                <a:gd name="connsiteX1" fmla="*/ 323939 w 503009"/>
                <a:gd name="connsiteY1" fmla="*/ 0 h 1301750"/>
                <a:gd name="connsiteX2" fmla="*/ 503009 w 503009"/>
                <a:gd name="connsiteY2" fmla="*/ 1301750 h 1301750"/>
                <a:gd name="connsiteX3" fmla="*/ 89 w 503009"/>
                <a:gd name="connsiteY3" fmla="*/ 1301750 h 1301750"/>
                <a:gd name="connsiteX4" fmla="*/ 3899 w 503009"/>
                <a:gd name="connsiteY4" fmla="*/ 121920 h 1301750"/>
                <a:gd name="connsiteX0" fmla="*/ 824 w 499934"/>
                <a:gd name="connsiteY0" fmla="*/ 121920 h 1301750"/>
                <a:gd name="connsiteX1" fmla="*/ 320864 w 499934"/>
                <a:gd name="connsiteY1" fmla="*/ 0 h 1301750"/>
                <a:gd name="connsiteX2" fmla="*/ 499934 w 499934"/>
                <a:gd name="connsiteY2" fmla="*/ 1301750 h 1301750"/>
                <a:gd name="connsiteX3" fmla="*/ 189 w 499934"/>
                <a:gd name="connsiteY3" fmla="*/ 1301750 h 1301750"/>
                <a:gd name="connsiteX4" fmla="*/ 824 w 499934"/>
                <a:gd name="connsiteY4" fmla="*/ 121920 h 1301750"/>
                <a:gd name="connsiteX0" fmla="*/ 824 w 525334"/>
                <a:gd name="connsiteY0" fmla="*/ 121920 h 1409700"/>
                <a:gd name="connsiteX1" fmla="*/ 320864 w 525334"/>
                <a:gd name="connsiteY1" fmla="*/ 0 h 1409700"/>
                <a:gd name="connsiteX2" fmla="*/ 525334 w 525334"/>
                <a:gd name="connsiteY2" fmla="*/ 1409700 h 1409700"/>
                <a:gd name="connsiteX3" fmla="*/ 189 w 525334"/>
                <a:gd name="connsiteY3" fmla="*/ 1301750 h 1409700"/>
                <a:gd name="connsiteX4" fmla="*/ 824 w 525334"/>
                <a:gd name="connsiteY4" fmla="*/ 12192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34" h="1409700">
                  <a:moveTo>
                    <a:pt x="824" y="121920"/>
                  </a:moveTo>
                  <a:lnTo>
                    <a:pt x="320864" y="0"/>
                  </a:lnTo>
                  <a:lnTo>
                    <a:pt x="525334" y="1409700"/>
                  </a:lnTo>
                  <a:lnTo>
                    <a:pt x="189" y="1301750"/>
                  </a:lnTo>
                  <a:cubicBezTo>
                    <a:pt x="-658" y="908473"/>
                    <a:pt x="1671" y="515197"/>
                    <a:pt x="824" y="1219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圆角矩形标注 39"/>
          <p:cNvSpPr/>
          <p:nvPr/>
        </p:nvSpPr>
        <p:spPr>
          <a:xfrm>
            <a:off x="6552896" y="1409701"/>
            <a:ext cx="1284051" cy="582038"/>
          </a:xfrm>
          <a:prstGeom prst="wedgeRoundRectCallout">
            <a:avLst>
              <a:gd name="adj1" fmla="val -69128"/>
              <a:gd name="adj2" fmla="val 68750"/>
              <a:gd name="adj3" fmla="val 16667"/>
            </a:avLst>
          </a:prstGeom>
          <a:solidFill>
            <a:srgbClr val="00B0F0">
              <a:alpha val="50000"/>
            </a:srgb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5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便利的信息交换</a:t>
            </a:r>
            <a:endParaRPr lang="zh-CN" altLang="en-US" sz="15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5" name="组合 61"/>
          <p:cNvGrpSpPr/>
          <p:nvPr/>
        </p:nvGrpSpPr>
        <p:grpSpPr>
          <a:xfrm>
            <a:off x="5648326" y="2039568"/>
            <a:ext cx="1079162" cy="808536"/>
            <a:chOff x="9435830" y="3044757"/>
            <a:chExt cx="1566153" cy="1173402"/>
          </a:xfrm>
        </p:grpSpPr>
        <p:sp>
          <p:nvSpPr>
            <p:cNvPr id="41" name="等腰三角形 40"/>
            <p:cNvSpPr/>
            <p:nvPr/>
          </p:nvSpPr>
          <p:spPr>
            <a:xfrm>
              <a:off x="9435830" y="3044757"/>
              <a:ext cx="1566153" cy="34046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60"/>
            <p:cNvGrpSpPr/>
            <p:nvPr/>
          </p:nvGrpSpPr>
          <p:grpSpPr>
            <a:xfrm>
              <a:off x="9520947" y="3429102"/>
              <a:ext cx="1395919" cy="789057"/>
              <a:chOff x="9575260" y="3429102"/>
              <a:chExt cx="1395919" cy="789057"/>
            </a:xfrm>
          </p:grpSpPr>
          <p:grpSp>
            <p:nvGrpSpPr>
              <p:cNvPr id="7" name="组合 47"/>
              <p:cNvGrpSpPr/>
              <p:nvPr/>
            </p:nvGrpSpPr>
            <p:grpSpPr>
              <a:xfrm>
                <a:off x="9575260" y="3429102"/>
                <a:ext cx="252919" cy="789057"/>
                <a:chOff x="9575260" y="3433864"/>
                <a:chExt cx="252919" cy="789057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9575260" y="3433864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9575260" y="4125645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9612549" y="3527495"/>
                  <a:ext cx="178340" cy="59663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48"/>
              <p:cNvGrpSpPr/>
              <p:nvPr/>
            </p:nvGrpSpPr>
            <p:grpSpPr>
              <a:xfrm>
                <a:off x="9956260" y="3429102"/>
                <a:ext cx="252919" cy="789057"/>
                <a:chOff x="9575260" y="3433864"/>
                <a:chExt cx="252919" cy="789057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9575260" y="3433864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9575260" y="4125645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9612549" y="3527495"/>
                  <a:ext cx="178340" cy="59663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52"/>
              <p:cNvGrpSpPr/>
              <p:nvPr/>
            </p:nvGrpSpPr>
            <p:grpSpPr>
              <a:xfrm>
                <a:off x="10337260" y="3429102"/>
                <a:ext cx="252919" cy="789057"/>
                <a:chOff x="9575260" y="3433864"/>
                <a:chExt cx="252919" cy="789057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575260" y="3433864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9575260" y="4125645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9612549" y="3527495"/>
                  <a:ext cx="178340" cy="59663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56"/>
              <p:cNvGrpSpPr/>
              <p:nvPr/>
            </p:nvGrpSpPr>
            <p:grpSpPr>
              <a:xfrm>
                <a:off x="10718260" y="3429102"/>
                <a:ext cx="252919" cy="789057"/>
                <a:chOff x="9575260" y="3433864"/>
                <a:chExt cx="252919" cy="789057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9575260" y="3433864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9575260" y="4125645"/>
                  <a:ext cx="252919" cy="9727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9612549" y="3527495"/>
                  <a:ext cx="178340" cy="59663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9" name="组合 80"/>
          <p:cNvGrpSpPr/>
          <p:nvPr/>
        </p:nvGrpSpPr>
        <p:grpSpPr>
          <a:xfrm>
            <a:off x="5695950" y="3353983"/>
            <a:ext cx="794736" cy="722717"/>
            <a:chOff x="9301163" y="3000368"/>
            <a:chExt cx="1550185" cy="1409707"/>
          </a:xfrm>
        </p:grpSpPr>
        <p:sp>
          <p:nvSpPr>
            <p:cNvPr id="63" name="同心圆 62"/>
            <p:cNvSpPr/>
            <p:nvPr/>
          </p:nvSpPr>
          <p:spPr>
            <a:xfrm>
              <a:off x="9324975" y="3238500"/>
              <a:ext cx="428625" cy="428625"/>
            </a:xfrm>
            <a:prstGeom prst="donut">
              <a:avLst>
                <a:gd name="adj" fmla="val 28969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 rot="20747017">
              <a:off x="9688915" y="3186112"/>
              <a:ext cx="669523" cy="238125"/>
            </a:xfrm>
            <a:custGeom>
              <a:avLst/>
              <a:gdLst>
                <a:gd name="connsiteX0" fmla="*/ 0 w 669523"/>
                <a:gd name="connsiteY0" fmla="*/ 0 h 238125"/>
                <a:gd name="connsiteX1" fmla="*/ 669523 w 669523"/>
                <a:gd name="connsiteY1" fmla="*/ 0 h 238125"/>
                <a:gd name="connsiteX2" fmla="*/ 669523 w 669523"/>
                <a:gd name="connsiteY2" fmla="*/ 238125 h 238125"/>
                <a:gd name="connsiteX3" fmla="*/ 1 w 669523"/>
                <a:gd name="connsiteY3" fmla="*/ 238125 h 238125"/>
                <a:gd name="connsiteX4" fmla="*/ 24031 w 669523"/>
                <a:gd name="connsiteY4" fmla="*/ 202484 h 238125"/>
                <a:gd name="connsiteX5" fmla="*/ 40873 w 669523"/>
                <a:gd name="connsiteY5" fmla="*/ 119063 h 238125"/>
                <a:gd name="connsiteX6" fmla="*/ 24031 w 669523"/>
                <a:gd name="connsiteY6" fmla="*/ 3564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9523" h="238125">
                  <a:moveTo>
                    <a:pt x="0" y="0"/>
                  </a:moveTo>
                  <a:lnTo>
                    <a:pt x="669523" y="0"/>
                  </a:lnTo>
                  <a:lnTo>
                    <a:pt x="669523" y="238125"/>
                  </a:lnTo>
                  <a:lnTo>
                    <a:pt x="1" y="238125"/>
                  </a:lnTo>
                  <a:lnTo>
                    <a:pt x="24031" y="202484"/>
                  </a:lnTo>
                  <a:cubicBezTo>
                    <a:pt x="34876" y="176843"/>
                    <a:pt x="40873" y="148654"/>
                    <a:pt x="40873" y="119063"/>
                  </a:cubicBezTo>
                  <a:cubicBezTo>
                    <a:pt x="40873" y="89473"/>
                    <a:pt x="34876" y="61283"/>
                    <a:pt x="24031" y="3564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277475" y="3052763"/>
              <a:ext cx="238125" cy="33337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71"/>
            <p:cNvGrpSpPr/>
            <p:nvPr/>
          </p:nvGrpSpPr>
          <p:grpSpPr>
            <a:xfrm>
              <a:off x="10434630" y="3000368"/>
              <a:ext cx="416718" cy="100012"/>
              <a:chOff x="10610851" y="3224213"/>
              <a:chExt cx="416718" cy="100012"/>
            </a:xfrm>
          </p:grpSpPr>
          <p:sp>
            <p:nvSpPr>
              <p:cNvPr id="68" name="圆角矩形 67"/>
              <p:cNvSpPr/>
              <p:nvPr/>
            </p:nvSpPr>
            <p:spPr>
              <a:xfrm rot="19912495">
                <a:off x="10610851" y="3228975"/>
                <a:ext cx="247650" cy="952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463668">
                <a:off x="10779919" y="3224213"/>
                <a:ext cx="247650" cy="952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72"/>
            <p:cNvGrpSpPr/>
            <p:nvPr/>
          </p:nvGrpSpPr>
          <p:grpSpPr>
            <a:xfrm flipV="1">
              <a:off x="10434630" y="3340889"/>
              <a:ext cx="416718" cy="100012"/>
              <a:chOff x="10610851" y="3224213"/>
              <a:chExt cx="416718" cy="100012"/>
            </a:xfrm>
          </p:grpSpPr>
          <p:sp>
            <p:nvSpPr>
              <p:cNvPr id="74" name="圆角矩形 73"/>
              <p:cNvSpPr/>
              <p:nvPr/>
            </p:nvSpPr>
            <p:spPr>
              <a:xfrm rot="19912495">
                <a:off x="10610851" y="3228975"/>
                <a:ext cx="247650" cy="952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1463668">
                <a:off x="10779919" y="3224213"/>
                <a:ext cx="247650" cy="952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圆角矩形 75"/>
            <p:cNvSpPr/>
            <p:nvPr/>
          </p:nvSpPr>
          <p:spPr>
            <a:xfrm>
              <a:off x="9553575" y="4081463"/>
              <a:ext cx="685800" cy="3286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 rot="3698203">
              <a:off x="9421893" y="3756955"/>
              <a:ext cx="751651" cy="313066"/>
            </a:xfrm>
            <a:custGeom>
              <a:avLst/>
              <a:gdLst>
                <a:gd name="connsiteX0" fmla="*/ 648 w 885825"/>
                <a:gd name="connsiteY0" fmla="*/ 0 h 285750"/>
                <a:gd name="connsiteX1" fmla="*/ 885825 w 885825"/>
                <a:gd name="connsiteY1" fmla="*/ 0 h 285750"/>
                <a:gd name="connsiteX2" fmla="*/ 885825 w 885825"/>
                <a:gd name="connsiteY2" fmla="*/ 285750 h 285750"/>
                <a:gd name="connsiteX3" fmla="*/ 0 w 885825"/>
                <a:gd name="connsiteY3" fmla="*/ 285750 h 285750"/>
                <a:gd name="connsiteX4" fmla="*/ 0 w 885825"/>
                <a:gd name="connsiteY4" fmla="*/ 281137 h 285750"/>
                <a:gd name="connsiteX5" fmla="*/ 37931 w 885825"/>
                <a:gd name="connsiteY5" fmla="*/ 226708 h 285750"/>
                <a:gd name="connsiteX6" fmla="*/ 40676 w 885825"/>
                <a:gd name="connsiteY6" fmla="*/ 6270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285750">
                  <a:moveTo>
                    <a:pt x="648" y="0"/>
                  </a:moveTo>
                  <a:lnTo>
                    <a:pt x="885825" y="0"/>
                  </a:lnTo>
                  <a:lnTo>
                    <a:pt x="885825" y="285750"/>
                  </a:lnTo>
                  <a:lnTo>
                    <a:pt x="0" y="285750"/>
                  </a:lnTo>
                  <a:lnTo>
                    <a:pt x="0" y="281137"/>
                  </a:lnTo>
                  <a:lnTo>
                    <a:pt x="37931" y="226708"/>
                  </a:lnTo>
                  <a:cubicBezTo>
                    <a:pt x="61490" y="172419"/>
                    <a:pt x="60814" y="113720"/>
                    <a:pt x="40676" y="6270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同心圆 79"/>
            <p:cNvSpPr/>
            <p:nvPr/>
          </p:nvSpPr>
          <p:spPr>
            <a:xfrm>
              <a:off x="9301163" y="3209925"/>
              <a:ext cx="481013" cy="481013"/>
            </a:xfrm>
            <a:prstGeom prst="donut">
              <a:avLst>
                <a:gd name="adj" fmla="val 5725"/>
              </a:avLst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圆角矩形标注 84"/>
          <p:cNvSpPr/>
          <p:nvPr/>
        </p:nvSpPr>
        <p:spPr>
          <a:xfrm>
            <a:off x="6948264" y="1707654"/>
            <a:ext cx="1967216" cy="582038"/>
          </a:xfrm>
          <a:prstGeom prst="wedgeRoundRectCallout">
            <a:avLst>
              <a:gd name="adj1" fmla="val -69128"/>
              <a:gd name="adj2" fmla="val 68750"/>
              <a:gd name="adj3" fmla="val 16667"/>
            </a:avLst>
          </a:prstGeom>
          <a:solidFill>
            <a:srgbClr val="00B0F0">
              <a:alpha val="50000"/>
            </a:srgb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5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可靠的信息安全系统</a:t>
            </a:r>
            <a:endParaRPr lang="zh-CN" altLang="en-US" sz="15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6" name="圆角矩形标注 85"/>
          <p:cNvSpPr/>
          <p:nvPr/>
        </p:nvSpPr>
        <p:spPr>
          <a:xfrm>
            <a:off x="6557659" y="2797969"/>
            <a:ext cx="1284051" cy="582038"/>
          </a:xfrm>
          <a:prstGeom prst="wedgeRoundRectCallout">
            <a:avLst>
              <a:gd name="adj1" fmla="val -69128"/>
              <a:gd name="adj2" fmla="val 68750"/>
              <a:gd name="adj3" fmla="val 16667"/>
            </a:avLst>
          </a:prstGeom>
          <a:solidFill>
            <a:srgbClr val="00B0F0">
              <a:alpha val="50000"/>
            </a:srgb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5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智能化信息分享</a:t>
            </a:r>
            <a:endParaRPr lang="zh-CN" altLang="en-US" sz="15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257550" y="-208191"/>
            <a:ext cx="5400000" cy="189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3284410" y="2071240"/>
            <a:ext cx="1001021" cy="1001021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786538" y="1570018"/>
            <a:ext cx="2003465" cy="2003465"/>
          </a:xfrm>
          <a:prstGeom prst="donu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381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00"/>
                            </p:stCondLst>
                            <p:childTnLst>
                              <p:par>
                                <p:cTn id="69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-1800000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2" dur="90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-8.33333E-7 -0.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4.44444E-6 L 1.04167E-6 -0.2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300"/>
                            </p:stCondLst>
                            <p:childTnLst>
                              <p:par>
                                <p:cTn id="8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3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300"/>
                            </p:stCondLst>
                            <p:childTnLst>
                              <p:par>
                                <p:cTn id="9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1.005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5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3300000">
                                      <p:cBhvr>
                                        <p:cTn id="143" dur="3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1380000">
                                      <p:cBhvr>
                                        <p:cTn id="145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7" dur="5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3" grpId="2" animBg="1"/>
      <p:bldP spid="122" grpId="0" animBg="1"/>
      <p:bldP spid="122" grpId="1" animBg="1"/>
      <p:bldP spid="2" grpId="0" animBg="1"/>
      <p:bldP spid="2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0" grpId="0" animBg="1"/>
      <p:bldP spid="40" grpId="1" animBg="1"/>
      <p:bldP spid="40" grpId="2" animBg="1"/>
      <p:bldP spid="85" grpId="0" animBg="1"/>
      <p:bldP spid="85" grpId="1" animBg="1"/>
      <p:bldP spid="86" grpId="0" animBg="1"/>
      <p:bldP spid="86" grpId="1" animBg="1"/>
      <p:bldP spid="120" grpId="0" animBg="1"/>
      <p:bldP spid="120" grpId="1" animBg="1"/>
      <p:bldP spid="18" grpId="0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24623" y="34178"/>
            <a:ext cx="12291698" cy="4454368"/>
            <a:chOff x="-17212" y="195248"/>
            <a:chExt cx="16388931" cy="5939157"/>
          </a:xfrm>
        </p:grpSpPr>
        <p:sp>
          <p:nvSpPr>
            <p:cNvPr id="14" name="矩形 13"/>
            <p:cNvSpPr/>
            <p:nvPr/>
          </p:nvSpPr>
          <p:spPr>
            <a:xfrm rot="20247620">
              <a:off x="8091719" y="195248"/>
              <a:ext cx="8280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 rot="20247620">
              <a:off x="-17212" y="4748592"/>
              <a:ext cx="2668785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 rot="4047620">
              <a:off x="1805037" y="5052188"/>
              <a:ext cx="1912435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 rot="20247620">
              <a:off x="2698802" y="4557350"/>
              <a:ext cx="6846914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 rot="4047620">
              <a:off x="7886379" y="2518539"/>
              <a:ext cx="1912435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 rot="20243899">
              <a:off x="2664217" y="3452454"/>
              <a:ext cx="50646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rgbClr val="92D05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信息交互</a:t>
              </a:r>
              <a:endParaRPr lang="zh-CN" altLang="en-US" sz="6600" b="1" dirty="0">
                <a:solidFill>
                  <a:srgbClr val="92D05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 rot="20243899">
            <a:off x="1921473" y="2466500"/>
            <a:ext cx="4112124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6600" b="1" dirty="0" smtClean="0">
                <a:solidFill>
                  <a:srgbClr val="92D05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信息交互</a:t>
            </a:r>
            <a:endParaRPr lang="zh-CN" altLang="en-US" sz="6600" b="1" dirty="0">
              <a:solidFill>
                <a:srgbClr val="92D05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20247620">
            <a:off x="6064070" y="582033"/>
            <a:ext cx="3340971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20247620">
            <a:off x="-127209" y="3447144"/>
            <a:ext cx="2001589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4047620">
            <a:off x="1239478" y="3674841"/>
            <a:ext cx="143432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20247620">
            <a:off x="1909801" y="3303713"/>
            <a:ext cx="513518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4047620">
            <a:off x="5800485" y="1774604"/>
            <a:ext cx="143432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00100" y="2562225"/>
            <a:ext cx="1890000" cy="4050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 smtClean="0">
                <a:solidFill>
                  <a:srgbClr val="00B050"/>
                </a:solidFill>
              </a:rPr>
              <a:t>便利的信息交互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1610100" y="2906990"/>
            <a:ext cx="270000" cy="270000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11018" y="2187095"/>
            <a:ext cx="2092202" cy="270000"/>
          </a:xfrm>
          <a:prstGeom prst="roundRect">
            <a:avLst>
              <a:gd name="adj" fmla="val 0"/>
            </a:avLst>
          </a:prstGeom>
          <a:gradFill>
            <a:gsLst>
              <a:gs pos="80000">
                <a:srgbClr val="DDEAF6">
                  <a:alpha val="60000"/>
                </a:srgbClr>
              </a:gs>
              <a:gs pos="0">
                <a:schemeClr val="accent1">
                  <a:lumMod val="5000"/>
                  <a:lumOff val="95000"/>
                  <a:alpha val="70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500" dirty="0" smtClean="0">
                <a:solidFill>
                  <a:srgbClr val="00B0F0"/>
                </a:solidFill>
              </a:rPr>
              <a:t>二维码添加名片</a:t>
            </a:r>
            <a:endParaRPr lang="zh-CN" altLang="en-US" sz="1500" dirty="0">
              <a:solidFill>
                <a:srgbClr val="00B0F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11018" y="1897437"/>
            <a:ext cx="1890000" cy="270000"/>
          </a:xfrm>
          <a:prstGeom prst="roundRect">
            <a:avLst>
              <a:gd name="adj" fmla="val 0"/>
            </a:avLst>
          </a:prstGeom>
          <a:gradFill>
            <a:gsLst>
              <a:gs pos="70000">
                <a:srgbClr val="DDEAF6">
                  <a:alpha val="60000"/>
                </a:srgbClr>
              </a:gs>
              <a:gs pos="0">
                <a:schemeClr val="accent1">
                  <a:lumMod val="5000"/>
                  <a:lumOff val="95000"/>
                  <a:alpha val="70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500" dirty="0" smtClean="0">
                <a:solidFill>
                  <a:srgbClr val="00B0F0"/>
                </a:solidFill>
              </a:rPr>
              <a:t>一键通信</a:t>
            </a:r>
            <a:endParaRPr lang="zh-CN" altLang="en-US" sz="1500" dirty="0">
              <a:solidFill>
                <a:srgbClr val="00B0F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81675" y="2771775"/>
            <a:ext cx="1620000" cy="4050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74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信息安全备份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5" name="同心圆 44"/>
          <p:cNvSpPr/>
          <p:nvPr/>
        </p:nvSpPr>
        <p:spPr>
          <a:xfrm>
            <a:off x="5640433" y="2849840"/>
            <a:ext cx="270000" cy="270000"/>
          </a:xfrm>
          <a:prstGeom prst="don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81675" y="3352800"/>
            <a:ext cx="1323975" cy="270000"/>
          </a:xfrm>
          <a:prstGeom prst="roundRect">
            <a:avLst>
              <a:gd name="adj" fmla="val 0"/>
            </a:avLst>
          </a:prstGeom>
          <a:gradFill>
            <a:gsLst>
              <a:gs pos="70000">
                <a:srgbClr val="DDEAF6">
                  <a:alpha val="60000"/>
                </a:srgbClr>
              </a:gs>
              <a:gs pos="0">
                <a:schemeClr val="accent1">
                  <a:lumMod val="5000"/>
                  <a:lumOff val="95000"/>
                  <a:alpha val="70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500" dirty="0" smtClean="0">
                <a:solidFill>
                  <a:srgbClr val="00B0F0"/>
                </a:solidFill>
              </a:rPr>
              <a:t>服务器数据</a:t>
            </a:r>
            <a:endParaRPr lang="zh-CN" altLang="en-US" sz="1500" dirty="0">
              <a:solidFill>
                <a:srgbClr val="00B0F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781675" y="3638550"/>
            <a:ext cx="1619250" cy="270000"/>
          </a:xfrm>
          <a:prstGeom prst="roundRect">
            <a:avLst>
              <a:gd name="adj" fmla="val 0"/>
            </a:avLst>
          </a:prstGeom>
          <a:gradFill>
            <a:gsLst>
              <a:gs pos="70000">
                <a:srgbClr val="DDEAF6">
                  <a:alpha val="60000"/>
                </a:srgbClr>
              </a:gs>
              <a:gs pos="0">
                <a:schemeClr val="accent1">
                  <a:lumMod val="5000"/>
                  <a:lumOff val="95000"/>
                  <a:alpha val="70000"/>
                </a:scheme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500" dirty="0" smtClean="0">
                <a:solidFill>
                  <a:srgbClr val="00B0F0"/>
                </a:solidFill>
              </a:rPr>
              <a:t>本机离线数据</a:t>
            </a:r>
            <a:endParaRPr lang="zh-CN" altLang="en-US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706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9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6060000">
                                      <p:cBhvr>
                                        <p:cTn id="1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3.33333E-6 L -0.60091 0.00116 " pathEditMode="relative" rAng="0" ptsTypes="AA">
                                      <p:cBhvr>
                                        <p:cTn id="118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23" grpId="0" animBg="1"/>
      <p:bldP spid="23" grpId="1" animBg="1"/>
      <p:bldP spid="23" grpId="2" animBg="1"/>
      <p:bldP spid="22" grpId="0" animBg="1"/>
      <p:bldP spid="22" grpId="1" animBg="1"/>
      <p:bldP spid="28" grpId="0" animBg="1"/>
      <p:bldP spid="28" grpId="1" animBg="1"/>
      <p:bldP spid="30" grpId="0" animBg="1"/>
      <p:bldP spid="30" grpId="1" animBg="1"/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1" grpId="0" animBg="1"/>
      <p:bldP spid="5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375"/>
          <p:cNvSpPr/>
          <p:nvPr/>
        </p:nvSpPr>
        <p:spPr>
          <a:xfrm rot="4854489">
            <a:off x="4437965" y="374412"/>
            <a:ext cx="1531903" cy="205570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Spring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mvc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Mybatis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主流框架搭建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     连接池技术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应对高并发访问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3" name="文本框 372"/>
          <p:cNvSpPr txBox="1"/>
          <p:nvPr/>
        </p:nvSpPr>
        <p:spPr>
          <a:xfrm>
            <a:off x="712800" y="1281793"/>
            <a:ext cx="3985706" cy="83869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5000" dirty="0" smtClean="0">
                <a:ln w="0">
                  <a:noFill/>
                </a:ln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信息安全系统</a:t>
            </a:r>
            <a:endParaRPr lang="zh-CN" altLang="en-US" sz="5000" dirty="0">
              <a:ln w="0">
                <a:noFill/>
              </a:ln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56981" y="2648753"/>
            <a:ext cx="4159810" cy="2344728"/>
          </a:xfrm>
          <a:prstGeom prst="roundRect">
            <a:avLst>
              <a:gd name="adj" fmla="val 4074"/>
            </a:avLst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/>
              <a:t>客户端信息加密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使用</a:t>
            </a:r>
            <a:r>
              <a:rPr lang="en-US" altLang="zh-CN" dirty="0" err="1" smtClean="0"/>
              <a:t>RSA</a:t>
            </a:r>
            <a:r>
              <a:rPr lang="zh-CN" altLang="en-US" dirty="0" smtClean="0"/>
              <a:t>非对称加密保证信息安全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明文使用</a:t>
            </a:r>
            <a:r>
              <a:rPr lang="en-US" altLang="zh-CN" dirty="0" err="1" smtClean="0"/>
              <a:t>md5</a:t>
            </a:r>
            <a:r>
              <a:rPr lang="zh-CN" altLang="en-US" dirty="0" smtClean="0"/>
              <a:t>加密密码使账户更加安全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5201" y="891403"/>
            <a:ext cx="1206938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4666919">
            <a:off x="1111414" y="441309"/>
            <a:ext cx="1152842" cy="190292"/>
          </a:xfrm>
          <a:prstGeom prst="parallelogram">
            <a:avLst>
              <a:gd name="adj" fmla="val 23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-140737" y="1614081"/>
            <a:ext cx="1634351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rot="4733054">
            <a:off x="796451" y="3661223"/>
            <a:ext cx="2921534" cy="189000"/>
          </a:xfrm>
          <a:prstGeom prst="parallelogram">
            <a:avLst>
              <a:gd name="adj" fmla="val 17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2283" y="2340692"/>
            <a:ext cx="1430198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grpSp>
        <p:nvGrpSpPr>
          <p:cNvPr id="194" name="组合 2"/>
          <p:cNvGrpSpPr/>
          <p:nvPr/>
        </p:nvGrpSpPr>
        <p:grpSpPr>
          <a:xfrm>
            <a:off x="7518462" y="2185046"/>
            <a:ext cx="1446433" cy="1095737"/>
            <a:chOff x="9211816" y="2205014"/>
            <a:chExt cx="1928577" cy="1559763"/>
          </a:xfrm>
        </p:grpSpPr>
        <p:sp>
          <p:nvSpPr>
            <p:cNvPr id="507" name="流程图: 离页连接符 506"/>
            <p:cNvSpPr/>
            <p:nvPr/>
          </p:nvSpPr>
          <p:spPr>
            <a:xfrm rot="779687" flipH="1" flipV="1">
              <a:off x="9211816" y="3017814"/>
              <a:ext cx="1734903" cy="746963"/>
            </a:xfrm>
            <a:prstGeom prst="flowChartOffpageConnector">
              <a:avLst/>
            </a:prstGeom>
            <a:no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noFill/>
                  <a:latin typeface="华文彩云" panose="02010800040101010101" pitchFamily="2" charset="-122"/>
                  <a:ea typeface="华文彩云" panose="02010800040101010101" pitchFamily="2" charset="-122"/>
                </a:rPr>
                <a:t>Design</a:t>
              </a:r>
              <a:endParaRPr lang="zh-CN" altLang="en-US" dirty="0">
                <a:noFill/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371" name="流程图: 离页连接符 370"/>
            <p:cNvSpPr/>
            <p:nvPr/>
          </p:nvSpPr>
          <p:spPr>
            <a:xfrm rot="779687">
              <a:off x="9405490" y="2205014"/>
              <a:ext cx="1734903" cy="746963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>
                    <a:solidFill>
                      <a:srgbClr val="00B050"/>
                    </a:solidFill>
                  </a:ln>
                  <a:solidFill>
                    <a:schemeClr val="accent2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客户端</a:t>
              </a:r>
              <a:endParaRPr lang="zh-CN" altLang="en-US" dirty="0">
                <a:ln>
                  <a:solidFill>
                    <a:srgbClr val="00B050"/>
                  </a:solidFill>
                </a:ln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506" name="同心圆 505"/>
          <p:cNvSpPr/>
          <p:nvPr/>
        </p:nvSpPr>
        <p:spPr>
          <a:xfrm>
            <a:off x="8079762" y="2561872"/>
            <a:ext cx="319333" cy="319333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4" name="组合 518"/>
          <p:cNvGrpSpPr/>
          <p:nvPr/>
        </p:nvGrpSpPr>
        <p:grpSpPr>
          <a:xfrm rot="19868048">
            <a:off x="3087529" y="281113"/>
            <a:ext cx="1909481" cy="1095737"/>
            <a:chOff x="9211816" y="2205014"/>
            <a:chExt cx="1928577" cy="1559763"/>
          </a:xfrm>
        </p:grpSpPr>
        <p:sp>
          <p:nvSpPr>
            <p:cNvPr id="520" name="流程图: 离页连接符 519"/>
            <p:cNvSpPr/>
            <p:nvPr/>
          </p:nvSpPr>
          <p:spPr>
            <a:xfrm rot="779687" flipH="1" flipV="1">
              <a:off x="9211816" y="3017814"/>
              <a:ext cx="1734903" cy="746963"/>
            </a:xfrm>
            <a:prstGeom prst="flowChartOffpageConnector">
              <a:avLst/>
            </a:prstGeom>
            <a:no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noFill/>
                  <a:latin typeface="华文彩云" panose="02010800040101010101" pitchFamily="2" charset="-122"/>
                  <a:ea typeface="华文彩云" panose="02010800040101010101" pitchFamily="2" charset="-122"/>
                </a:rPr>
                <a:t>Design</a:t>
              </a:r>
              <a:endParaRPr lang="zh-CN" altLang="en-US" dirty="0">
                <a:noFill/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521" name="流程图: 离页连接符 520"/>
            <p:cNvSpPr/>
            <p:nvPr/>
          </p:nvSpPr>
          <p:spPr>
            <a:xfrm rot="779687">
              <a:off x="9405490" y="2205014"/>
              <a:ext cx="1734903" cy="746963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>
                    <a:solidFill>
                      <a:srgbClr val="00B050"/>
                    </a:solidFill>
                  </a:ln>
                  <a:solidFill>
                    <a:schemeClr val="accent2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服务器</a:t>
              </a:r>
              <a:endParaRPr lang="zh-CN" altLang="en-US" dirty="0">
                <a:ln>
                  <a:solidFill>
                    <a:srgbClr val="00B050"/>
                  </a:solidFill>
                </a:ln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522" name="同心圆 521"/>
          <p:cNvSpPr/>
          <p:nvPr/>
        </p:nvSpPr>
        <p:spPr>
          <a:xfrm>
            <a:off x="3869711" y="628297"/>
            <a:ext cx="319333" cy="319333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5" name="组合 526"/>
          <p:cNvGrpSpPr/>
          <p:nvPr/>
        </p:nvGrpSpPr>
        <p:grpSpPr>
          <a:xfrm rot="20811582">
            <a:off x="6217872" y="79339"/>
            <a:ext cx="1446433" cy="1095737"/>
            <a:chOff x="9211816" y="2205014"/>
            <a:chExt cx="1928577" cy="1559763"/>
          </a:xfrm>
        </p:grpSpPr>
        <p:sp>
          <p:nvSpPr>
            <p:cNvPr id="528" name="流程图: 离页连接符 527"/>
            <p:cNvSpPr/>
            <p:nvPr/>
          </p:nvSpPr>
          <p:spPr>
            <a:xfrm rot="779687" flipH="1" flipV="1">
              <a:off x="9211816" y="3017814"/>
              <a:ext cx="1734903" cy="746963"/>
            </a:xfrm>
            <a:prstGeom prst="flowChartOffpageConnector">
              <a:avLst/>
            </a:prstGeom>
            <a:noFill/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noFill/>
                  <a:latin typeface="华文彩云" panose="02010800040101010101" pitchFamily="2" charset="-122"/>
                  <a:ea typeface="华文彩云" panose="02010800040101010101" pitchFamily="2" charset="-122"/>
                </a:rPr>
                <a:t>Design</a:t>
              </a:r>
              <a:endParaRPr lang="zh-CN" altLang="en-US" dirty="0">
                <a:noFill/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529" name="流程图: 离页连接符 528"/>
            <p:cNvSpPr/>
            <p:nvPr/>
          </p:nvSpPr>
          <p:spPr>
            <a:xfrm rot="779687">
              <a:off x="9405490" y="2205014"/>
              <a:ext cx="1734903" cy="746963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>
                    <a:solidFill>
                      <a:srgbClr val="00B050"/>
                    </a:solidFill>
                  </a:ln>
                  <a:solidFill>
                    <a:schemeClr val="accent2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数据库</a:t>
              </a:r>
              <a:endParaRPr lang="zh-CN" altLang="en-US" dirty="0">
                <a:ln>
                  <a:solidFill>
                    <a:srgbClr val="00B050"/>
                  </a:solidFill>
                </a:ln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530" name="同心圆 529"/>
          <p:cNvSpPr/>
          <p:nvPr/>
        </p:nvSpPr>
        <p:spPr>
          <a:xfrm rot="20811582">
            <a:off x="6770751" y="457135"/>
            <a:ext cx="319333" cy="319333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522" idx="5"/>
            <a:endCxn id="506" idx="2"/>
          </p:cNvCxnSpPr>
          <p:nvPr/>
        </p:nvCxnSpPr>
        <p:spPr>
          <a:xfrm>
            <a:off x="4142278" y="900864"/>
            <a:ext cx="3937484" cy="1820675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530" idx="2"/>
            <a:endCxn id="522" idx="6"/>
          </p:cNvCxnSpPr>
          <p:nvPr/>
        </p:nvCxnSpPr>
        <p:spPr>
          <a:xfrm flipH="1">
            <a:off x="4189043" y="653100"/>
            <a:ext cx="2585888" cy="134864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024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6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3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0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373" grpId="0"/>
      <p:bldP spid="2" grpId="0" animBg="1"/>
      <p:bldP spid="2" grpId="1" animBg="1"/>
      <p:bldP spid="10" grpId="0" animBg="1"/>
      <p:bldP spid="12" grpId="0" animBg="1"/>
      <p:bldP spid="11" grpId="0" animBg="1"/>
      <p:bldP spid="13" grpId="0" animBg="1"/>
      <p:bldP spid="14" grpId="0" animBg="1"/>
      <p:bldP spid="506" grpId="0" animBg="1"/>
      <p:bldP spid="522" grpId="0" animBg="1"/>
      <p:bldP spid="5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/>
          <p:nvPr/>
        </p:nvSpPr>
        <p:spPr>
          <a:xfrm rot="4733054">
            <a:off x="1230091" y="1483566"/>
            <a:ext cx="3274139" cy="190759"/>
          </a:xfrm>
          <a:prstGeom prst="parallelogram">
            <a:avLst>
              <a:gd name="adj" fmla="val 20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 rot="20271835">
            <a:off x="2995853" y="1776545"/>
            <a:ext cx="6421772" cy="189000"/>
          </a:xfrm>
          <a:prstGeom prst="parallelogram">
            <a:avLst>
              <a:gd name="adj" fmla="val 20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 rot="20243899">
            <a:off x="2986776" y="1640609"/>
            <a:ext cx="425096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当今主流技术框架</a:t>
            </a:r>
            <a:endParaRPr lang="zh-CN" altLang="en-US" sz="3000" b="1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0280000">
            <a:off x="3885187" y="1977700"/>
            <a:ext cx="3454652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具有良好的可维护性和稳定性</a:t>
            </a:r>
            <a:endParaRPr lang="zh-CN" altLang="en-US" sz="3000" b="1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4246903">
            <a:off x="2757439" y="3042883"/>
            <a:ext cx="166172" cy="450668"/>
          </a:xfrm>
          <a:prstGeom prst="triangl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560000">
            <a:off x="2961192" y="3246635"/>
            <a:ext cx="166172" cy="450668"/>
          </a:xfrm>
          <a:prstGeom prst="triangl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786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40" grpId="0" animBg="1"/>
      <p:bldP spid="40" grpId="1" animBg="1"/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247620">
            <a:off x="672827" y="853832"/>
            <a:ext cx="1257615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4047620">
            <a:off x="1108827" y="252137"/>
            <a:ext cx="1050097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20247620">
            <a:off x="958060" y="1033139"/>
            <a:ext cx="6338042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4047620">
            <a:off x="326644" y="1634810"/>
            <a:ext cx="143432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20247620">
            <a:off x="6468901" y="1313926"/>
            <a:ext cx="1180117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rot="4047620">
            <a:off x="6564386" y="546605"/>
            <a:ext cx="143432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5400000">
            <a:off x="4784347" y="3248775"/>
            <a:ext cx="3584864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20243899">
            <a:off x="888991" y="509255"/>
            <a:ext cx="4147006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sz="5000" b="1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智</a:t>
            </a:r>
            <a:r>
              <a:rPr lang="zh-CN" altLang="en-US" sz="5000" b="1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能信息分享</a:t>
            </a:r>
            <a:endParaRPr lang="zh-CN" altLang="en-US" sz="5000" b="1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632" name="直接连接符 631"/>
          <p:cNvCxnSpPr/>
          <p:nvPr/>
        </p:nvCxnSpPr>
        <p:spPr>
          <a:xfrm>
            <a:off x="1882452" y="3551331"/>
            <a:ext cx="1175094" cy="656358"/>
          </a:xfrm>
          <a:prstGeom prst="line">
            <a:avLst/>
          </a:prstGeom>
          <a:ln w="7620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42" idx="3"/>
            <a:endCxn id="641" idx="6"/>
          </p:cNvCxnSpPr>
          <p:nvPr/>
        </p:nvCxnSpPr>
        <p:spPr>
          <a:xfrm flipH="1">
            <a:off x="3369282" y="3526024"/>
            <a:ext cx="1617680" cy="731672"/>
          </a:xfrm>
          <a:prstGeom prst="line">
            <a:avLst/>
          </a:prstGeom>
          <a:ln w="76200">
            <a:solidFill>
              <a:srgbClr val="92D050"/>
            </a:solidFill>
            <a:prstDash val="solid"/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/>
          <p:nvPr/>
        </p:nvCxnSpPr>
        <p:spPr>
          <a:xfrm>
            <a:off x="1743075" y="3124200"/>
            <a:ext cx="2028825" cy="13620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/>
          <p:nvPr/>
        </p:nvCxnSpPr>
        <p:spPr>
          <a:xfrm flipH="1">
            <a:off x="3762375" y="3562350"/>
            <a:ext cx="2476500" cy="15144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/>
          <p:nvPr/>
        </p:nvCxnSpPr>
        <p:spPr>
          <a:xfrm flipH="1">
            <a:off x="3752850" y="3286125"/>
            <a:ext cx="2447925" cy="12954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/>
          <p:nvPr/>
        </p:nvCxnSpPr>
        <p:spPr>
          <a:xfrm flipH="1">
            <a:off x="3086100" y="1504950"/>
            <a:ext cx="2533650" cy="3714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204" idx="6"/>
            <a:endCxn id="562" idx="0"/>
          </p:cNvCxnSpPr>
          <p:nvPr/>
        </p:nvCxnSpPr>
        <p:spPr>
          <a:xfrm flipH="1">
            <a:off x="3029944" y="1866794"/>
            <a:ext cx="2607347" cy="5238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632"/>
          <p:cNvGrpSpPr/>
          <p:nvPr/>
        </p:nvGrpSpPr>
        <p:grpSpPr>
          <a:xfrm>
            <a:off x="1" y="3265870"/>
            <a:ext cx="3433286" cy="378619"/>
            <a:chOff x="627199" y="3987347"/>
            <a:chExt cx="4577715" cy="504825"/>
          </a:xfrm>
        </p:grpSpPr>
        <p:sp>
          <p:nvSpPr>
            <p:cNvPr id="634" name="圆角矩形 633"/>
            <p:cNvSpPr/>
            <p:nvPr/>
          </p:nvSpPr>
          <p:spPr>
            <a:xfrm>
              <a:off x="3061789" y="3987347"/>
              <a:ext cx="2143125" cy="50482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>
                  <a:solidFill>
                    <a:schemeClr val="accent2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大数据基底分析</a:t>
              </a:r>
              <a:endParaRPr lang="zh-CN" altLang="en-US" sz="15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35" name="圆角矩形 634"/>
            <p:cNvSpPr/>
            <p:nvPr/>
          </p:nvSpPr>
          <p:spPr>
            <a:xfrm>
              <a:off x="627199" y="3987347"/>
              <a:ext cx="2143125" cy="50482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>
                  <a:noFill/>
                  <a:latin typeface="幼圆" panose="02010509060101010101" pitchFamily="49" charset="-122"/>
                  <a:ea typeface="幼圆" panose="02010509060101010101" pitchFamily="49" charset="-122"/>
                </a:rPr>
                <a:t>构造电路</a:t>
              </a:r>
              <a:endParaRPr lang="zh-CN" altLang="en-US" sz="1500" b="1" dirty="0">
                <a:noFill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81" name="组合 635"/>
          <p:cNvGrpSpPr/>
          <p:nvPr/>
        </p:nvGrpSpPr>
        <p:grpSpPr>
          <a:xfrm>
            <a:off x="3403351" y="3100882"/>
            <a:ext cx="3664744" cy="385763"/>
            <a:chOff x="3275240" y="2700564"/>
            <a:chExt cx="4886325" cy="514350"/>
          </a:xfrm>
        </p:grpSpPr>
        <p:sp>
          <p:nvSpPr>
            <p:cNvPr id="637" name="圆角矩形 636"/>
            <p:cNvSpPr/>
            <p:nvPr/>
          </p:nvSpPr>
          <p:spPr>
            <a:xfrm>
              <a:off x="6018440" y="2700564"/>
              <a:ext cx="2143125" cy="504825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>
                  <a:solidFill>
                    <a:srgbClr val="FFC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信息智能投递</a:t>
              </a:r>
              <a:endParaRPr lang="zh-CN" altLang="en-US" sz="15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38" name="圆角矩形 637"/>
            <p:cNvSpPr/>
            <p:nvPr/>
          </p:nvSpPr>
          <p:spPr>
            <a:xfrm>
              <a:off x="3275240" y="2710089"/>
              <a:ext cx="2143125" cy="50482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>
                  <a:noFill/>
                  <a:latin typeface="幼圆" panose="02010509060101010101" pitchFamily="49" charset="-122"/>
                  <a:ea typeface="幼圆" panose="02010509060101010101" pitchFamily="49" charset="-122"/>
                </a:rPr>
                <a:t>调试软件</a:t>
              </a:r>
              <a:endParaRPr lang="zh-CN" altLang="en-US" sz="1500" b="1" dirty="0">
                <a:noFill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40" name="同心圆 639"/>
          <p:cNvSpPr/>
          <p:nvPr/>
        </p:nvSpPr>
        <p:spPr>
          <a:xfrm>
            <a:off x="1504133" y="3237306"/>
            <a:ext cx="426489" cy="426489"/>
          </a:xfrm>
          <a:prstGeom prst="donut">
            <a:avLst/>
          </a:prstGeom>
          <a:solidFill>
            <a:srgbClr val="00B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1" name="同心圆 640"/>
          <p:cNvSpPr/>
          <p:nvPr/>
        </p:nvSpPr>
        <p:spPr>
          <a:xfrm>
            <a:off x="3043259" y="4094684"/>
            <a:ext cx="326023" cy="326023"/>
          </a:xfrm>
          <a:prstGeom prst="donut">
            <a:avLst/>
          </a:prstGeom>
          <a:solidFill>
            <a:srgbClr val="7030A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2" name="同心圆 641"/>
          <p:cNvSpPr/>
          <p:nvPr/>
        </p:nvSpPr>
        <p:spPr>
          <a:xfrm>
            <a:off x="4887524" y="2946458"/>
            <a:ext cx="679004" cy="679004"/>
          </a:xfrm>
          <a:prstGeom prst="don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2" name="组合 642"/>
          <p:cNvGrpSpPr/>
          <p:nvPr/>
        </p:nvGrpSpPr>
        <p:grpSpPr>
          <a:xfrm>
            <a:off x="1514476" y="4065970"/>
            <a:ext cx="3417564" cy="449996"/>
            <a:chOff x="756739" y="3987347"/>
            <a:chExt cx="4509135" cy="504825"/>
          </a:xfrm>
        </p:grpSpPr>
        <p:sp>
          <p:nvSpPr>
            <p:cNvPr id="644" name="圆角矩形 643"/>
            <p:cNvSpPr/>
            <p:nvPr/>
          </p:nvSpPr>
          <p:spPr>
            <a:xfrm>
              <a:off x="3122749" y="3987347"/>
              <a:ext cx="2143125" cy="504825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Map/Reduce</a:t>
              </a:r>
            </a:p>
            <a:p>
              <a:pPr algn="ctr"/>
              <a:r>
                <a:rPr lang="zh-CN" altLang="en-US" sz="1400" b="1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分布式运算</a:t>
              </a:r>
              <a:endParaRPr lang="zh-CN" altLang="en-US" sz="14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45" name="圆角矩形 644"/>
            <p:cNvSpPr/>
            <p:nvPr/>
          </p:nvSpPr>
          <p:spPr>
            <a:xfrm>
              <a:off x="756739" y="3987347"/>
              <a:ext cx="2143125" cy="50482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>
                  <a:noFill/>
                  <a:latin typeface="幼圆" panose="02010509060101010101" pitchFamily="49" charset="-122"/>
                  <a:ea typeface="幼圆" panose="02010509060101010101" pitchFamily="49" charset="-122"/>
                </a:rPr>
                <a:t>构造电路</a:t>
              </a:r>
              <a:endParaRPr lang="zh-CN" altLang="en-US" sz="1500" b="1" dirty="0">
                <a:noFill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46" name="矩形 645"/>
          <p:cNvSpPr/>
          <p:nvPr/>
        </p:nvSpPr>
        <p:spPr>
          <a:xfrm rot="20247620">
            <a:off x="-133631" y="256520"/>
            <a:ext cx="1784298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460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ntr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6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9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700"/>
                            </p:stCondLst>
                            <p:childTnLst>
                              <p:par>
                                <p:cTn id="10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  <p:bldP spid="15" grpId="0"/>
      <p:bldP spid="640" grpId="0" animBg="1"/>
      <p:bldP spid="640" grpId="1" animBg="1"/>
      <p:bldP spid="641" grpId="0" animBg="1"/>
      <p:bldP spid="641" grpId="1" animBg="1"/>
      <p:bldP spid="642" grpId="0" animBg="1"/>
      <p:bldP spid="642" grpId="1" animBg="1"/>
      <p:bldP spid="6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5400000">
            <a:off x="7031248" y="2076419"/>
            <a:ext cx="1884383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4379" y="2927372"/>
            <a:ext cx="5463559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33612" y="1228726"/>
            <a:ext cx="143432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5858379" y="608396"/>
            <a:ext cx="1430276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rot="5400000">
            <a:off x="1587551" y="3940937"/>
            <a:ext cx="2216130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1840" y="1563638"/>
            <a:ext cx="444458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3200" b="1" dirty="0" err="1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THER</a:t>
            </a:r>
            <a:r>
              <a:rPr lang="en-US" altLang="zh-CN" sz="3200" b="1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</a:t>
            </a:r>
            <a:r>
              <a:rPr lang="en-US" altLang="zh-CN" sz="3200" dirty="0" smtClean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characteristics</a:t>
            </a:r>
          </a:p>
        </p:txBody>
      </p:sp>
      <p:sp>
        <p:nvSpPr>
          <p:cNvPr id="2" name="矩形 1"/>
          <p:cNvSpPr/>
          <p:nvPr/>
        </p:nvSpPr>
        <p:spPr>
          <a:xfrm>
            <a:off x="2762249" y="3214687"/>
            <a:ext cx="4590000" cy="3548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受用人群广 具有很强的推广性和可开发潜力</a:t>
            </a:r>
            <a:endParaRPr lang="zh-CN" altLang="zh-CN" b="1" dirty="0">
              <a:solidFill>
                <a:schemeClr val="accent2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4525" y="2609850"/>
            <a:ext cx="2047875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1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OTHERS</a:t>
            </a:r>
            <a:endParaRPr lang="en-US" altLang="zh-CN" sz="2100" b="1" dirty="0">
              <a:solidFill>
                <a:schemeClr val="accent1">
                  <a:lumMod val="40000"/>
                  <a:lumOff val="6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4525" y="2114550"/>
            <a:ext cx="2047875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1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OTHERS</a:t>
            </a:r>
            <a:endParaRPr lang="en-US" altLang="zh-CN" sz="2100" b="1" dirty="0">
              <a:solidFill>
                <a:schemeClr val="accent1">
                  <a:lumMod val="40000"/>
                  <a:lumOff val="6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7800000">
            <a:off x="2405016" y="2490432"/>
            <a:ext cx="166172" cy="450668"/>
          </a:xfrm>
          <a:prstGeom prst="triangl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040000">
            <a:off x="2265869" y="2798959"/>
            <a:ext cx="166172" cy="450668"/>
          </a:xfrm>
          <a:prstGeom prst="triangl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24525" y="2362200"/>
            <a:ext cx="2047875" cy="2286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1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OTHERS</a:t>
            </a:r>
            <a:endParaRPr lang="en-US" altLang="zh-CN" sz="2100" b="1" dirty="0">
              <a:solidFill>
                <a:schemeClr val="accent1">
                  <a:lumMod val="40000"/>
                  <a:lumOff val="6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62249" y="3590755"/>
            <a:ext cx="4590000" cy="3548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优秀的人机交互系统与页面 交互更贴心</a:t>
            </a:r>
            <a:endParaRPr lang="zh-CN" altLang="zh-CN" b="1" dirty="0">
              <a:solidFill>
                <a:schemeClr val="accent2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2250" y="3966823"/>
            <a:ext cx="4590000" cy="3548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当今最主流的框架以及加密系统 实用性强</a:t>
            </a:r>
            <a:endParaRPr lang="zh-CN" altLang="zh-CN" b="1" dirty="0">
              <a:solidFill>
                <a:schemeClr val="accent2">
                  <a:lumMod val="60000"/>
                  <a:lumOff val="4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3009900" y="1590346"/>
            <a:ext cx="504825" cy="505154"/>
          </a:xfrm>
          <a:prstGeom prst="donut">
            <a:avLst>
              <a:gd name="adj" fmla="val 2995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16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23 L -8.33333E-7 0.00093 C 0.01172 -0.00069 0.0556 -0.00069 0.07266 -0.00439 C 0.09089 -0.00856 0.10208 -0.01921 0.10951 -0.02407 C 0.1194 -0.03264 0.12761 -0.04676 0.13268 -0.05578 C 0.13451 -0.06157 0.13724 -0.07083 0.1388 -0.07893 C 0.13906 -0.08078 0.14102 -0.10139 0.14102 -0.10439 C 0.14063 -0.11921 0.14037 -0.13379 0.13776 -0.14884 C 0.13425 -0.16666 0.1263 -0.19583 0.12096 -0.20856 C 0.11159 -0.225 0.09714 -0.23773 0.08229 -0.2449 C 0.06497 -0.25046 0.0487 -0.25046 0.03151 -0.25578 C 0.01224 -0.25578 -0.03633 -0.25578 -0.06159 -0.24861 C -0.08698 -0.24305 -0.10273 -0.23287 -0.1207 -0.21574 C -0.1388 -0.1993 -0.15781 -0.1743 -0.16992 -0.14652 C -0.175 -0.13564 -0.18906 -0.1118 -0.19792 -0.08356 C -0.20351 -0.06273 -0.21914 -0.01296 -0.225 0.02755 C -0.22904 0.05811 -0.23255 0.10834 -0.23216 0.15023 C -0.22904 0.17801 -0.225 0.2088 -0.21133 0.23241 C -0.20091 0.25811 -0.17904 0.27176 -0.16159 0.28357 C -0.14427 0.29537 -0.12226 0.29792 -0.10729 0.30348 C -0.0862 0.30787 -0.04922 0.30625 -0.0332 0.30741 " pathEditMode="relative" rAng="0" ptsTypes="AAAAAAAAAAAAAAAAAAAAA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80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2 0.30741 L 0.46042 0.3074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800"/>
                            </p:stCondLst>
                            <p:childTnLst>
                              <p:par>
                                <p:cTn id="6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042 0.30741 L -0.03255 0.3763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8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30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37639 L 0.45807 0.37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-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300"/>
                            </p:stCondLst>
                            <p:childTnLst>
                              <p:par>
                                <p:cTn id="7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6 0.375 L -0.03099 0.45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800"/>
                            </p:stCondLst>
                            <p:childTnLst>
                              <p:par>
                                <p:cTn id="7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9 0.45 L 0.46693 0.4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/>
      <p:bldP spid="2" grpId="0"/>
      <p:bldP spid="17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3" grpId="0"/>
      <p:bldP spid="24" grpId="0"/>
      <p:bldP spid="25" grpId="0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矩形 804"/>
          <p:cNvSpPr/>
          <p:nvPr/>
        </p:nvSpPr>
        <p:spPr>
          <a:xfrm rot="5400000">
            <a:off x="1548116" y="1053000"/>
            <a:ext cx="2295000" cy="18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64" name="TextBox 863"/>
          <p:cNvSpPr txBox="1"/>
          <p:nvPr/>
        </p:nvSpPr>
        <p:spPr>
          <a:xfrm>
            <a:off x="2699792" y="1635646"/>
            <a:ext cx="4320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Arial Black" pitchFamily="34" charset="0"/>
              </a:rPr>
              <a:t>THANK YOU</a:t>
            </a:r>
            <a:endParaRPr lang="zh-CN" altLang="en-US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94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" grpId="0" animBg="1"/>
      <p:bldP spid="8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785813" y="-1214438"/>
            <a:ext cx="863600" cy="155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b="1" dirty="0">
                <a:latin typeface="Arial Black" pitchFamily="34" charset="0"/>
                <a:cs typeface="Arial" charset="0"/>
              </a:rPr>
              <a:t>I</a:t>
            </a:r>
            <a:endParaRPr lang="zh-CN" altLang="en-US" sz="9600" b="1" dirty="0">
              <a:latin typeface="Arial Black" pitchFamily="34" charset="0"/>
              <a:cs typeface="Arial" charset="0"/>
            </a:endParaRPr>
          </a:p>
        </p:txBody>
      </p:sp>
      <p:sp>
        <p:nvSpPr>
          <p:cNvPr id="7173" name="TextBox 9"/>
          <p:cNvSpPr txBox="1">
            <a:spLocks noChangeArrowheads="1"/>
          </p:cNvSpPr>
          <p:nvPr/>
        </p:nvSpPr>
        <p:spPr bwMode="auto">
          <a:xfrm>
            <a:off x="1331913" y="1276350"/>
            <a:ext cx="36687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latin typeface="Arial Black" pitchFamily="34" charset="0"/>
              </a:rPr>
              <a:t>have a phone</a:t>
            </a:r>
          </a:p>
          <a:p>
            <a:endParaRPr lang="zh-CN" altLang="en-US" sz="900" dirty="0">
              <a:latin typeface="Arial Black" pitchFamily="34" charset="0"/>
            </a:endParaRPr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0" y="2427734"/>
            <a:ext cx="6769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Arial Black" pitchFamily="34" charset="0"/>
              </a:rPr>
              <a:t>It can do everything</a:t>
            </a:r>
            <a:endParaRPr lang="zh-CN" altLang="en-US" sz="3600" b="1" dirty="0">
              <a:latin typeface="Arial Black" pitchFamily="34" charset="0"/>
            </a:endParaRPr>
          </a:p>
        </p:txBody>
      </p:sp>
      <p:pic>
        <p:nvPicPr>
          <p:cNvPr id="79875" name="Picture 3" descr="C:\Users\pc\Desktop\u=1370549948,2306881718&amp;fm=21&amp;gp=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12160" y="-2828850"/>
            <a:ext cx="1584176" cy="23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24200" y="1857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迷你简汉真广标" pitchFamily="49" charset="-122"/>
                <a:ea typeface="迷你简汉真广标" pitchFamily="49" charset="-122"/>
              </a:rPr>
              <a:t>我有一部手机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67744" y="3147814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它能做很多事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pic>
        <p:nvPicPr>
          <p:cNvPr id="1026" name="Picture 2" descr="C:\Users\pc\Desktop\新建文件夹 (2)\2.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2355726"/>
            <a:ext cx="714598" cy="714598"/>
          </a:xfrm>
          <a:prstGeom prst="rect">
            <a:avLst/>
          </a:prstGeom>
          <a:noFill/>
        </p:spPr>
      </p:pic>
      <p:pic>
        <p:nvPicPr>
          <p:cNvPr id="1027" name="Picture 3" descr="C:\Users\pc\Desktop\新建文件夹 (2)\2.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554" y="2355726"/>
            <a:ext cx="714598" cy="714598"/>
          </a:xfrm>
          <a:prstGeom prst="rect">
            <a:avLst/>
          </a:prstGeom>
          <a:noFill/>
        </p:spPr>
      </p:pic>
      <p:pic>
        <p:nvPicPr>
          <p:cNvPr id="1028" name="Picture 4" descr="C:\Users\pc\Desktop\新建文件夹 (2)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9810" y="1419622"/>
            <a:ext cx="714598" cy="714598"/>
          </a:xfrm>
          <a:prstGeom prst="rect">
            <a:avLst/>
          </a:prstGeom>
          <a:noFill/>
        </p:spPr>
      </p:pic>
      <p:pic>
        <p:nvPicPr>
          <p:cNvPr id="1029" name="Picture 5" descr="C:\Users\pc\Desktop\新建文件夹 (2)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1578" y="1419622"/>
            <a:ext cx="714598" cy="714598"/>
          </a:xfrm>
          <a:prstGeom prst="rect">
            <a:avLst/>
          </a:prstGeom>
          <a:noFill/>
        </p:spPr>
      </p:pic>
      <p:pic>
        <p:nvPicPr>
          <p:cNvPr id="1030" name="Picture 6" descr="C:\Users\pc\Desktop\新建文件夹 (2)\2.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915566"/>
            <a:ext cx="714598" cy="71459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1 -0.08681 L -0.01111 0.38677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27839 L 0.00069 0.93087 " pathEditMode="relative" rAng="0" ptsTypes="AA">
                                      <p:cBhvr>
                                        <p:cTn id="13" dur="2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3" grpId="0" autoUpdateAnimBg="0"/>
      <p:bldP spid="7176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15816" y="3507854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每当我遇上新客户时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pic>
        <p:nvPicPr>
          <p:cNvPr id="1028" name="Picture 4" descr="C:\Users\pc\Desktop\新建文件夹 (2)\kua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11510"/>
            <a:ext cx="1712910" cy="1481212"/>
          </a:xfrm>
          <a:prstGeom prst="rect">
            <a:avLst/>
          </a:prstGeom>
          <a:noFill/>
        </p:spPr>
      </p:pic>
      <p:pic>
        <p:nvPicPr>
          <p:cNvPr id="1029" name="Picture 5" descr="C:\Users\pc\Desktop\新建文件夹 (2)\kuan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1510"/>
            <a:ext cx="1712910" cy="1481212"/>
          </a:xfrm>
          <a:prstGeom prst="rect">
            <a:avLst/>
          </a:prstGeom>
          <a:noFill/>
        </p:spPr>
      </p:pic>
      <p:pic>
        <p:nvPicPr>
          <p:cNvPr id="1030" name="Picture 6" descr="C:\Users\pc\Desktop\新建文件夹 (2)\图片3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843558"/>
            <a:ext cx="2819400" cy="2819400"/>
          </a:xfrm>
          <a:prstGeom prst="rect">
            <a:avLst/>
          </a:prstGeom>
          <a:noFill/>
        </p:spPr>
      </p:pic>
      <p:pic>
        <p:nvPicPr>
          <p:cNvPr id="1031" name="Picture 7" descr="C:\Users\pc\Desktop\新建文件夹 (2)\3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832470"/>
            <a:ext cx="2819400" cy="2819400"/>
          </a:xfrm>
          <a:prstGeom prst="rect">
            <a:avLst/>
          </a:prstGeom>
          <a:noFill/>
        </p:spPr>
      </p:pic>
      <p:pic>
        <p:nvPicPr>
          <p:cNvPr id="1032" name="Picture 8" descr="C:\Users\pc\Desktop\新建文件夹 (2)\n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627534"/>
            <a:ext cx="1244442" cy="77777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259632" y="199568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Black" pitchFamily="34" charset="0"/>
              </a:rPr>
              <a:t>Hey boy</a:t>
            </a: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加个微信 </a:t>
            </a:r>
            <a:r>
              <a:rPr lang="en-US" altLang="zh-CN" dirty="0" smtClean="0">
                <a:latin typeface="Arial Black" pitchFamily="34" charset="0"/>
              </a:rPr>
              <a:t>?</a:t>
            </a:r>
            <a:endParaRPr lang="zh-CN" altLang="en-US" dirty="0">
              <a:latin typeface="Arial Black" pitchFamily="34" charset="0"/>
            </a:endParaRPr>
          </a:p>
        </p:txBody>
      </p:sp>
      <p:pic>
        <p:nvPicPr>
          <p:cNvPr id="1033" name="Picture 9" descr="C:\Users\pc\Desktop\新建文件夹 (2)\b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699542"/>
            <a:ext cx="648072" cy="64386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364088" y="206769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我们才刚见面诶！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万一是个骗子</a:t>
            </a:r>
            <a:r>
              <a:rPr lang="en-US" altLang="zh-CN" dirty="0" smtClean="0">
                <a:latin typeface="迷你简汉真广标" pitchFamily="49" charset="-122"/>
                <a:ea typeface="迷你简汉真广标" pitchFamily="49" charset="-122"/>
              </a:rPr>
              <a:t>...</a:t>
            </a: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微商</a:t>
            </a:r>
            <a:r>
              <a:rPr lang="en-US" altLang="zh-CN" dirty="0" smtClean="0">
                <a:latin typeface="迷你简汉真广标" pitchFamily="49" charset="-122"/>
                <a:ea typeface="迷你简汉真广标" pitchFamily="49" charset="-122"/>
              </a:rPr>
              <a:t>...</a:t>
            </a: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传销</a:t>
            </a:r>
            <a:r>
              <a:rPr lang="en-US" altLang="zh-CN" dirty="0" smtClean="0">
                <a:latin typeface="迷你简汉真广标" pitchFamily="49" charset="-122"/>
                <a:ea typeface="迷你简汉真广标" pitchFamily="49" charset="-122"/>
              </a:rPr>
              <a:t>...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pic>
        <p:nvPicPr>
          <p:cNvPr id="1034" name="Picture 10" descr="C:\Users\pc\Desktop\新建文件夹 (2)\2.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699542"/>
            <a:ext cx="714498" cy="71449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259632" y="1995686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那交换下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联系方式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你记一下</a:t>
            </a:r>
            <a:r>
              <a:rPr lang="en-US" altLang="zh-CN" dirty="0" smtClean="0">
                <a:latin typeface="迷你简汉真广标" pitchFamily="49" charset="-122"/>
                <a:ea typeface="迷你简汉真广标" pitchFamily="49" charset="-122"/>
              </a:rPr>
              <a:t>?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pic>
        <p:nvPicPr>
          <p:cNvPr id="1035" name="Picture 11" descr="C:\Users\pc\Desktop\新建文件夹 (2)\B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8144" y="699542"/>
            <a:ext cx="637352" cy="63321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580112" y="2067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好呀好呀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1851670"/>
            <a:ext cx="18950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我的名字是</a:t>
            </a:r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xxx</a:t>
            </a:r>
          </a:p>
          <a:p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x</a:t>
            </a:r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是</a:t>
            </a:r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x</a:t>
            </a:r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的</a:t>
            </a:r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x </a:t>
            </a:r>
          </a:p>
          <a:p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我是</a:t>
            </a:r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xxx</a:t>
            </a:r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公司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手机是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xxx </a:t>
            </a:r>
            <a:r>
              <a:rPr lang="en-US" altLang="zh-CN" sz="1400" dirty="0" err="1" smtClean="0">
                <a:latin typeface="迷你简汉真广标" pitchFamily="49" charset="-122"/>
                <a:ea typeface="迷你简汉真广标" pitchFamily="49" charset="-122"/>
              </a:rPr>
              <a:t>xxxx</a:t>
            </a:r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 </a:t>
            </a:r>
            <a:r>
              <a:rPr lang="en-US" altLang="zh-CN" sz="1400" dirty="0" err="1" smtClean="0">
                <a:latin typeface="迷你简汉真广标" pitchFamily="49" charset="-122"/>
                <a:ea typeface="迷你简汉真广标" pitchFamily="49" charset="-122"/>
              </a:rPr>
              <a:t>xxxx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邮箱是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en-US" altLang="zh-CN" sz="1400" dirty="0" err="1" smtClean="0">
                <a:latin typeface="迷你简汉真广标" pitchFamily="49" charset="-122"/>
                <a:ea typeface="迷你简汉真广标" pitchFamily="49" charset="-122"/>
              </a:rPr>
              <a:t>xxxxxx@xxx.com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sz="1400" dirty="0" smtClean="0">
                <a:latin typeface="迷你简汉真广标" pitchFamily="49" charset="-122"/>
                <a:ea typeface="迷你简汉真广标" pitchFamily="49" charset="-122"/>
              </a:rPr>
              <a:t>公司电话是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en-US" altLang="zh-CN" sz="1400" dirty="0" err="1" smtClean="0">
                <a:latin typeface="迷你简汉真广标" pitchFamily="49" charset="-122"/>
                <a:ea typeface="迷你简汉真广标" pitchFamily="49" charset="-122"/>
              </a:rPr>
              <a:t>xxxx-xxxxxxxx</a:t>
            </a:r>
            <a:endParaRPr lang="en-US" altLang="zh-CN" sz="1400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......</a:t>
            </a:r>
          </a:p>
          <a:p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....</a:t>
            </a:r>
          </a:p>
          <a:p>
            <a:r>
              <a:rPr lang="en-US" altLang="zh-CN" sz="1400" dirty="0" smtClean="0">
                <a:latin typeface="迷你简汉真广标" pitchFamily="49" charset="-122"/>
                <a:ea typeface="迷你简汉真广标" pitchFamily="49" charset="-122"/>
              </a:rPr>
              <a:t>..</a:t>
            </a:r>
          </a:p>
        </p:txBody>
      </p:sp>
      <p:pic>
        <p:nvPicPr>
          <p:cNvPr id="1036" name="Picture 12" descr="C:\Users\pc\Desktop\新建文件夹 (2)\b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68144" y="699542"/>
            <a:ext cx="631636" cy="627534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652120" y="20676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你在逗我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en-US" altLang="zh-CN" dirty="0" smtClean="0">
                <a:latin typeface="迷你简汉真广标" pitchFamily="49" charset="-122"/>
                <a:ea typeface="迷你简汉真广标" pitchFamily="49" charset="-122"/>
              </a:rPr>
              <a:t>......</a:t>
            </a:r>
          </a:p>
        </p:txBody>
      </p:sp>
      <p:pic>
        <p:nvPicPr>
          <p:cNvPr id="1037" name="Picture 13" descr="C:\Users\pc\Desktop\新建文件夹 (2)\未标题-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555526"/>
            <a:ext cx="1549079" cy="92968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43608" y="192367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那交换个名片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好不啦？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pic>
        <p:nvPicPr>
          <p:cNvPr id="1038" name="Picture 14" descr="C:\Users\pc\Desktop\新建文件夹 (2)\b4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8144" y="699542"/>
            <a:ext cx="639936" cy="63578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652120" y="2067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好呀好呀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2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2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2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2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2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2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"/>
                            </p:stCondLst>
                            <p:childTnLst>
                              <p:par>
                                <p:cTn id="1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8" grpId="0"/>
      <p:bldP spid="18" grpId="1"/>
      <p:bldP spid="22" grpId="0"/>
      <p:bldP spid="22" grpId="1"/>
      <p:bldP spid="24" grpId="0"/>
      <p:bldP spid="24" grpId="1"/>
      <p:bldP spid="26" grpId="0"/>
      <p:bldP spid="26" grpId="1"/>
      <p:bldP spid="27" grpId="0"/>
      <p:bldP spid="27" grpId="1"/>
      <p:bldP spid="29" grpId="0"/>
      <p:bldP spid="29" grpId="1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pc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131590"/>
            <a:ext cx="4392488" cy="26381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1920" y="372387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Black" pitchFamily="34" charset="0"/>
              </a:rPr>
              <a:t>GET</a:t>
            </a:r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一张名片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0"/>
            <a:ext cx="901387" cy="2106612"/>
          </a:xfrm>
          <a:prstGeom prst="rect">
            <a:avLst/>
          </a:prstGeom>
          <a:noFill/>
        </p:spPr>
      </p:pic>
      <p:pic>
        <p:nvPicPr>
          <p:cNvPr id="23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60" y="0"/>
            <a:ext cx="2952328" cy="1773159"/>
          </a:xfrm>
          <a:prstGeom prst="rect">
            <a:avLst/>
          </a:prstGeom>
          <a:noFill/>
        </p:spPr>
      </p:pic>
      <p:pic>
        <p:nvPicPr>
          <p:cNvPr id="35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760" y="152400"/>
            <a:ext cx="2952328" cy="1773159"/>
          </a:xfrm>
          <a:prstGeom prst="rect">
            <a:avLst/>
          </a:prstGeom>
          <a:noFill/>
        </p:spPr>
      </p:pic>
      <p:pic>
        <p:nvPicPr>
          <p:cNvPr id="36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160" y="304800"/>
            <a:ext cx="2952328" cy="1773159"/>
          </a:xfrm>
          <a:prstGeom prst="rect">
            <a:avLst/>
          </a:prstGeom>
          <a:noFill/>
        </p:spPr>
      </p:pic>
      <p:pic>
        <p:nvPicPr>
          <p:cNvPr id="37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560" y="457200"/>
            <a:ext cx="2952328" cy="1773159"/>
          </a:xfrm>
          <a:prstGeom prst="rect">
            <a:avLst/>
          </a:prstGeom>
          <a:noFill/>
        </p:spPr>
      </p:pic>
      <p:pic>
        <p:nvPicPr>
          <p:cNvPr id="38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960" y="609600"/>
            <a:ext cx="2952328" cy="1773159"/>
          </a:xfrm>
          <a:prstGeom prst="rect">
            <a:avLst/>
          </a:prstGeom>
          <a:noFill/>
        </p:spPr>
      </p:pic>
      <p:pic>
        <p:nvPicPr>
          <p:cNvPr id="39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60" y="762000"/>
            <a:ext cx="2952328" cy="1773159"/>
          </a:xfrm>
          <a:prstGeom prst="rect">
            <a:avLst/>
          </a:prstGeom>
          <a:noFill/>
        </p:spPr>
      </p:pic>
      <p:pic>
        <p:nvPicPr>
          <p:cNvPr id="40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760" y="914400"/>
            <a:ext cx="2952328" cy="1773159"/>
          </a:xfrm>
          <a:prstGeom prst="rect">
            <a:avLst/>
          </a:prstGeom>
          <a:noFill/>
        </p:spPr>
      </p:pic>
      <p:pic>
        <p:nvPicPr>
          <p:cNvPr id="41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2160" y="1066800"/>
            <a:ext cx="2952328" cy="1773159"/>
          </a:xfrm>
          <a:prstGeom prst="rect">
            <a:avLst/>
          </a:prstGeom>
          <a:noFill/>
        </p:spPr>
      </p:pic>
      <p:pic>
        <p:nvPicPr>
          <p:cNvPr id="42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560" y="1219200"/>
            <a:ext cx="2952328" cy="1773159"/>
          </a:xfrm>
          <a:prstGeom prst="rect">
            <a:avLst/>
          </a:prstGeom>
          <a:noFill/>
        </p:spPr>
      </p:pic>
      <p:pic>
        <p:nvPicPr>
          <p:cNvPr id="43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6960" y="1371600"/>
            <a:ext cx="2952328" cy="1773159"/>
          </a:xfrm>
          <a:prstGeom prst="rect">
            <a:avLst/>
          </a:prstGeom>
          <a:noFill/>
        </p:spPr>
      </p:pic>
      <p:pic>
        <p:nvPicPr>
          <p:cNvPr id="44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9360" y="1524000"/>
            <a:ext cx="2952328" cy="1773159"/>
          </a:xfrm>
          <a:prstGeom prst="rect">
            <a:avLst/>
          </a:prstGeom>
          <a:noFill/>
        </p:spPr>
      </p:pic>
      <p:pic>
        <p:nvPicPr>
          <p:cNvPr id="45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676400"/>
            <a:ext cx="2952328" cy="1773159"/>
          </a:xfrm>
          <a:prstGeom prst="rect">
            <a:avLst/>
          </a:prstGeom>
          <a:noFill/>
        </p:spPr>
      </p:pic>
      <p:pic>
        <p:nvPicPr>
          <p:cNvPr id="46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160" y="1828800"/>
            <a:ext cx="2952328" cy="1773159"/>
          </a:xfrm>
          <a:prstGeom prst="rect">
            <a:avLst/>
          </a:prstGeom>
          <a:noFill/>
        </p:spPr>
      </p:pic>
      <p:pic>
        <p:nvPicPr>
          <p:cNvPr id="47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560" y="1981200"/>
            <a:ext cx="2952328" cy="1773159"/>
          </a:xfrm>
          <a:prstGeom prst="rect">
            <a:avLst/>
          </a:prstGeom>
          <a:noFill/>
        </p:spPr>
      </p:pic>
      <p:pic>
        <p:nvPicPr>
          <p:cNvPr id="48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8960" y="2133600"/>
            <a:ext cx="2952328" cy="1773159"/>
          </a:xfrm>
          <a:prstGeom prst="rect">
            <a:avLst/>
          </a:prstGeom>
          <a:noFill/>
        </p:spPr>
      </p:pic>
      <p:pic>
        <p:nvPicPr>
          <p:cNvPr id="49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360" y="2286000"/>
            <a:ext cx="2952328" cy="1773159"/>
          </a:xfrm>
          <a:prstGeom prst="rect">
            <a:avLst/>
          </a:prstGeom>
          <a:noFill/>
        </p:spPr>
      </p:pic>
      <p:pic>
        <p:nvPicPr>
          <p:cNvPr id="50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760" y="2438400"/>
            <a:ext cx="2952328" cy="1773159"/>
          </a:xfrm>
          <a:prstGeom prst="rect">
            <a:avLst/>
          </a:prstGeom>
          <a:noFill/>
        </p:spPr>
      </p:pic>
      <p:pic>
        <p:nvPicPr>
          <p:cNvPr id="51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160" y="2590800"/>
            <a:ext cx="2952328" cy="1773159"/>
          </a:xfrm>
          <a:prstGeom prst="rect">
            <a:avLst/>
          </a:prstGeom>
          <a:noFill/>
        </p:spPr>
      </p:pic>
      <p:pic>
        <p:nvPicPr>
          <p:cNvPr id="52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8560" y="2743200"/>
            <a:ext cx="2952328" cy="1773159"/>
          </a:xfrm>
          <a:prstGeom prst="rect">
            <a:avLst/>
          </a:prstGeom>
          <a:noFill/>
        </p:spPr>
      </p:pic>
      <p:pic>
        <p:nvPicPr>
          <p:cNvPr id="53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0960" y="2895600"/>
            <a:ext cx="2952328" cy="1773159"/>
          </a:xfrm>
          <a:prstGeom prst="rect">
            <a:avLst/>
          </a:prstGeom>
          <a:noFill/>
        </p:spPr>
      </p:pic>
      <p:pic>
        <p:nvPicPr>
          <p:cNvPr id="54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3360" y="3048000"/>
            <a:ext cx="2952328" cy="1773159"/>
          </a:xfrm>
          <a:prstGeom prst="rect">
            <a:avLst/>
          </a:prstGeom>
          <a:noFill/>
        </p:spPr>
      </p:pic>
      <p:pic>
        <p:nvPicPr>
          <p:cNvPr id="61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3200400"/>
            <a:ext cx="2952328" cy="1773159"/>
          </a:xfrm>
          <a:prstGeom prst="rect">
            <a:avLst/>
          </a:prstGeom>
          <a:noFill/>
        </p:spPr>
      </p:pic>
      <p:pic>
        <p:nvPicPr>
          <p:cNvPr id="62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160" y="3352800"/>
            <a:ext cx="2952328" cy="1773159"/>
          </a:xfrm>
          <a:prstGeom prst="rect">
            <a:avLst/>
          </a:prstGeom>
          <a:noFill/>
        </p:spPr>
      </p:pic>
      <p:pic>
        <p:nvPicPr>
          <p:cNvPr id="63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560" y="3505200"/>
            <a:ext cx="2952328" cy="1773159"/>
          </a:xfrm>
          <a:prstGeom prst="rect">
            <a:avLst/>
          </a:prstGeom>
          <a:noFill/>
        </p:spPr>
      </p:pic>
      <p:pic>
        <p:nvPicPr>
          <p:cNvPr id="64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960" y="3657600"/>
            <a:ext cx="2952328" cy="1773159"/>
          </a:xfrm>
          <a:prstGeom prst="rect">
            <a:avLst/>
          </a:prstGeom>
          <a:noFill/>
        </p:spPr>
      </p:pic>
      <p:pic>
        <p:nvPicPr>
          <p:cNvPr id="65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60" y="3810000"/>
            <a:ext cx="2952328" cy="1773159"/>
          </a:xfrm>
          <a:prstGeom prst="rect">
            <a:avLst/>
          </a:prstGeom>
          <a:noFill/>
        </p:spPr>
      </p:pic>
      <p:pic>
        <p:nvPicPr>
          <p:cNvPr id="66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7760" y="3962400"/>
            <a:ext cx="2952328" cy="1773159"/>
          </a:xfrm>
          <a:prstGeom prst="rect">
            <a:avLst/>
          </a:prstGeom>
          <a:noFill/>
        </p:spPr>
      </p:pic>
      <p:pic>
        <p:nvPicPr>
          <p:cNvPr id="67" name="Picture 6" descr="C:\Users\pc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9793"/>
            <a:ext cx="2952328" cy="1773159"/>
          </a:xfrm>
          <a:prstGeom prst="rect">
            <a:avLst/>
          </a:prstGeom>
          <a:noFill/>
        </p:spPr>
      </p:pic>
      <p:pic>
        <p:nvPicPr>
          <p:cNvPr id="110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8456" y="152400"/>
            <a:ext cx="901387" cy="2106612"/>
          </a:xfrm>
          <a:prstGeom prst="rect">
            <a:avLst/>
          </a:prstGeom>
          <a:noFill/>
        </p:spPr>
      </p:pic>
      <p:pic>
        <p:nvPicPr>
          <p:cNvPr id="111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0856" y="304800"/>
            <a:ext cx="901387" cy="2106612"/>
          </a:xfrm>
          <a:prstGeom prst="rect">
            <a:avLst/>
          </a:prstGeom>
          <a:noFill/>
        </p:spPr>
      </p:pic>
      <p:pic>
        <p:nvPicPr>
          <p:cNvPr id="112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3256" y="457200"/>
            <a:ext cx="901387" cy="2106612"/>
          </a:xfrm>
          <a:prstGeom prst="rect">
            <a:avLst/>
          </a:prstGeom>
          <a:noFill/>
        </p:spPr>
      </p:pic>
      <p:pic>
        <p:nvPicPr>
          <p:cNvPr id="113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5656" y="609600"/>
            <a:ext cx="901387" cy="2106612"/>
          </a:xfrm>
          <a:prstGeom prst="rect">
            <a:avLst/>
          </a:prstGeom>
          <a:noFill/>
        </p:spPr>
      </p:pic>
      <p:pic>
        <p:nvPicPr>
          <p:cNvPr id="114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8056" y="762000"/>
            <a:ext cx="901387" cy="2106612"/>
          </a:xfrm>
          <a:prstGeom prst="rect">
            <a:avLst/>
          </a:prstGeom>
          <a:noFill/>
        </p:spPr>
      </p:pic>
      <p:pic>
        <p:nvPicPr>
          <p:cNvPr id="115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0456" y="914400"/>
            <a:ext cx="901387" cy="2106612"/>
          </a:xfrm>
          <a:prstGeom prst="rect">
            <a:avLst/>
          </a:prstGeom>
          <a:noFill/>
        </p:spPr>
      </p:pic>
      <p:pic>
        <p:nvPicPr>
          <p:cNvPr id="116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2856" y="1066800"/>
            <a:ext cx="901387" cy="2106612"/>
          </a:xfrm>
          <a:prstGeom prst="rect">
            <a:avLst/>
          </a:prstGeom>
          <a:noFill/>
        </p:spPr>
      </p:pic>
      <p:pic>
        <p:nvPicPr>
          <p:cNvPr id="117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256" y="1219200"/>
            <a:ext cx="901387" cy="2106612"/>
          </a:xfrm>
          <a:prstGeom prst="rect">
            <a:avLst/>
          </a:prstGeom>
          <a:noFill/>
        </p:spPr>
      </p:pic>
      <p:pic>
        <p:nvPicPr>
          <p:cNvPr id="118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7656" y="1371600"/>
            <a:ext cx="901387" cy="2106612"/>
          </a:xfrm>
          <a:prstGeom prst="rect">
            <a:avLst/>
          </a:prstGeom>
          <a:noFill/>
        </p:spPr>
      </p:pic>
      <p:pic>
        <p:nvPicPr>
          <p:cNvPr id="119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1524000"/>
            <a:ext cx="901387" cy="2106612"/>
          </a:xfrm>
          <a:prstGeom prst="rect">
            <a:avLst/>
          </a:prstGeom>
          <a:noFill/>
        </p:spPr>
      </p:pic>
      <p:pic>
        <p:nvPicPr>
          <p:cNvPr id="120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2456" y="1676400"/>
            <a:ext cx="901387" cy="2106612"/>
          </a:xfrm>
          <a:prstGeom prst="rect">
            <a:avLst/>
          </a:prstGeom>
          <a:noFill/>
        </p:spPr>
      </p:pic>
      <p:pic>
        <p:nvPicPr>
          <p:cNvPr id="121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4856" y="1828800"/>
            <a:ext cx="901387" cy="2106612"/>
          </a:xfrm>
          <a:prstGeom prst="rect">
            <a:avLst/>
          </a:prstGeom>
          <a:noFill/>
        </p:spPr>
      </p:pic>
      <p:pic>
        <p:nvPicPr>
          <p:cNvPr id="122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7256" y="1981200"/>
            <a:ext cx="901387" cy="2106612"/>
          </a:xfrm>
          <a:prstGeom prst="rect">
            <a:avLst/>
          </a:prstGeom>
          <a:noFill/>
        </p:spPr>
      </p:pic>
      <p:pic>
        <p:nvPicPr>
          <p:cNvPr id="123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9656" y="2133600"/>
            <a:ext cx="901387" cy="2106612"/>
          </a:xfrm>
          <a:prstGeom prst="rect">
            <a:avLst/>
          </a:prstGeom>
          <a:noFill/>
        </p:spPr>
      </p:pic>
      <p:pic>
        <p:nvPicPr>
          <p:cNvPr id="124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056" y="2286000"/>
            <a:ext cx="901387" cy="2106612"/>
          </a:xfrm>
          <a:prstGeom prst="rect">
            <a:avLst/>
          </a:prstGeom>
          <a:noFill/>
        </p:spPr>
      </p:pic>
      <p:pic>
        <p:nvPicPr>
          <p:cNvPr id="125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4456" y="2438400"/>
            <a:ext cx="901387" cy="2106612"/>
          </a:xfrm>
          <a:prstGeom prst="rect">
            <a:avLst/>
          </a:prstGeom>
          <a:noFill/>
        </p:spPr>
      </p:pic>
      <p:pic>
        <p:nvPicPr>
          <p:cNvPr id="126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856" y="2590800"/>
            <a:ext cx="901387" cy="2106612"/>
          </a:xfrm>
          <a:prstGeom prst="rect">
            <a:avLst/>
          </a:prstGeom>
          <a:noFill/>
        </p:spPr>
      </p:pic>
      <p:pic>
        <p:nvPicPr>
          <p:cNvPr id="127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9256" y="2743200"/>
            <a:ext cx="901387" cy="2106612"/>
          </a:xfrm>
          <a:prstGeom prst="rect">
            <a:avLst/>
          </a:prstGeom>
          <a:noFill/>
        </p:spPr>
      </p:pic>
      <p:pic>
        <p:nvPicPr>
          <p:cNvPr id="128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1656" y="2895600"/>
            <a:ext cx="901387" cy="2106612"/>
          </a:xfrm>
          <a:prstGeom prst="rect">
            <a:avLst/>
          </a:prstGeom>
          <a:noFill/>
        </p:spPr>
      </p:pic>
      <p:pic>
        <p:nvPicPr>
          <p:cNvPr id="129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056" y="3048000"/>
            <a:ext cx="901387" cy="2106612"/>
          </a:xfrm>
          <a:prstGeom prst="rect">
            <a:avLst/>
          </a:prstGeom>
          <a:noFill/>
        </p:spPr>
      </p:pic>
      <p:pic>
        <p:nvPicPr>
          <p:cNvPr id="130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6456" y="3200400"/>
            <a:ext cx="901387" cy="2106612"/>
          </a:xfrm>
          <a:prstGeom prst="rect">
            <a:avLst/>
          </a:prstGeom>
          <a:noFill/>
        </p:spPr>
      </p:pic>
      <p:pic>
        <p:nvPicPr>
          <p:cNvPr id="131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856" y="3352800"/>
            <a:ext cx="901387" cy="2106612"/>
          </a:xfrm>
          <a:prstGeom prst="rect">
            <a:avLst/>
          </a:prstGeom>
          <a:noFill/>
        </p:spPr>
      </p:pic>
      <p:pic>
        <p:nvPicPr>
          <p:cNvPr id="132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1256" y="3505200"/>
            <a:ext cx="901387" cy="2106612"/>
          </a:xfrm>
          <a:prstGeom prst="rect">
            <a:avLst/>
          </a:prstGeom>
          <a:noFill/>
        </p:spPr>
      </p:pic>
      <p:pic>
        <p:nvPicPr>
          <p:cNvPr id="133" name="Picture 9" descr="C:\Users\pc\Desktop\新建文件夹 (2)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656" y="3657600"/>
            <a:ext cx="901387" cy="2106612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00"/>
                            </p:stCondLst>
                            <p:childTnLst>
                              <p:par>
                                <p:cTn id="1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00"/>
                            </p:stCondLst>
                            <p:childTnLst>
                              <p:par>
                                <p:cTn id="1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00"/>
                            </p:stCondLst>
                            <p:childTnLst>
                              <p:par>
                                <p:cTn id="1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00"/>
                            </p:stCondLst>
                            <p:childTnLst>
                              <p:par>
                                <p:cTn id="1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00"/>
                            </p:stCondLst>
                            <p:childTnLst>
                              <p:par>
                                <p:cTn id="1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00"/>
                            </p:stCondLst>
                            <p:childTnLst>
                              <p:par>
                                <p:cTn id="1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00"/>
                            </p:stCondLst>
                            <p:childTnLst>
                              <p:par>
                                <p:cTn id="1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00"/>
                            </p:stCondLst>
                            <p:childTnLst>
                              <p:par>
                                <p:cTn id="1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00"/>
                            </p:stCondLst>
                            <p:childTnLst>
                              <p:par>
                                <p:cTn id="17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200"/>
                            </p:stCondLst>
                            <p:childTnLst>
                              <p:par>
                                <p:cTn id="1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400"/>
                            </p:stCondLst>
                            <p:childTnLst>
                              <p:par>
                                <p:cTn id="19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600"/>
                            </p:stCondLst>
                            <p:childTnLst>
                              <p:par>
                                <p:cTn id="20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800"/>
                            </p:stCondLst>
                            <p:childTnLst>
                              <p:par>
                                <p:cTn id="20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0"/>
                            </p:stCondLst>
                            <p:childTnLst>
                              <p:par>
                                <p:cTn id="2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400"/>
                            </p:stCondLst>
                            <p:childTnLst>
                              <p:par>
                                <p:cTn id="2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600"/>
                            </p:stCondLst>
                            <p:childTnLst>
                              <p:par>
                                <p:cTn id="2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800"/>
                            </p:stCondLst>
                            <p:childTnLst>
                              <p:par>
                                <p:cTn id="2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2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200"/>
                            </p:stCondLst>
                            <p:childTnLst>
                              <p:par>
                                <p:cTn id="2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400"/>
                            </p:stCondLst>
                            <p:childTnLst>
                              <p:par>
                                <p:cTn id="2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600"/>
                            </p:stCondLst>
                            <p:childTnLst>
                              <p:par>
                                <p:cTn id="2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800"/>
                            </p:stCondLst>
                            <p:childTnLst>
                              <p:par>
                                <p:cTn id="2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9000"/>
                            </p:stCondLst>
                            <p:childTnLst>
                              <p:par>
                                <p:cTn id="2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200"/>
                            </p:stCondLst>
                            <p:childTnLst>
                              <p:par>
                                <p:cTn id="2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400"/>
                            </p:stCondLst>
                            <p:childTnLst>
                              <p:par>
                                <p:cTn id="2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600"/>
                            </p:stCondLst>
                            <p:childTnLst>
                              <p:par>
                                <p:cTn id="2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800"/>
                            </p:stCondLst>
                            <p:childTnLst>
                              <p:par>
                                <p:cTn id="2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200"/>
                            </p:stCondLst>
                            <p:childTnLst>
                              <p:par>
                                <p:cTn id="3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400"/>
                            </p:stCondLst>
                            <p:childTnLst>
                              <p:par>
                                <p:cTn id="3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esktop\新建文件夹 (2)\b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771550"/>
            <a:ext cx="941099" cy="934988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51520" y="1954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迷你简汉真广标" pitchFamily="49" charset="-122"/>
                <a:ea typeface="迷你简汉真广标" pitchFamily="49" charset="-122"/>
              </a:rPr>
              <a:t>长此以往</a:t>
            </a:r>
            <a:endParaRPr lang="zh-CN" altLang="en-US" sz="4000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10595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迷你简汉真广标" pitchFamily="49" charset="-122"/>
                <a:ea typeface="迷你简汉真广标" pitchFamily="49" charset="-122"/>
              </a:rPr>
              <a:t>携带不便</a:t>
            </a:r>
            <a:endParaRPr lang="zh-CN" altLang="en-US" sz="2400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952" y="16356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迷你简汉真广标" pitchFamily="49" charset="-122"/>
                <a:ea typeface="迷你简汉真广标" pitchFamily="49" charset="-122"/>
              </a:rPr>
              <a:t>翻找不便</a:t>
            </a:r>
            <a:endParaRPr lang="zh-CN" altLang="en-US" sz="2400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7704" y="3075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迷你简汉真广标" pitchFamily="49" charset="-122"/>
                <a:ea typeface="迷你简汉真广标" pitchFamily="49" charset="-122"/>
              </a:rPr>
              <a:t>信息过期</a:t>
            </a:r>
            <a:endParaRPr lang="zh-CN" altLang="en-US" sz="2400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088" y="37958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迷你简汉真广标" pitchFamily="49" charset="-122"/>
                <a:ea typeface="迷你简汉真广标" pitchFamily="49" charset="-122"/>
              </a:rPr>
              <a:t>难免丢失</a:t>
            </a:r>
            <a:endParaRPr lang="zh-CN" altLang="en-US" sz="2400" dirty="0">
              <a:latin typeface="迷你简汉真广标" pitchFamily="49" charset="-122"/>
              <a:ea typeface="迷你简汉真广标" pitchFamily="49" charset="-122"/>
            </a:endParaRPr>
          </a:p>
        </p:txBody>
      </p:sp>
      <p:pic>
        <p:nvPicPr>
          <p:cNvPr id="28" name="Picture 2" descr="C:\Users\pc\Desktop\新建文件夹 (2)\b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275606"/>
            <a:ext cx="941099" cy="934988"/>
          </a:xfrm>
          <a:prstGeom prst="rect">
            <a:avLst/>
          </a:prstGeom>
          <a:noFill/>
        </p:spPr>
      </p:pic>
      <p:pic>
        <p:nvPicPr>
          <p:cNvPr id="29" name="Picture 2" descr="C:\Users\pc\Desktop\新建文件夹 (2)\b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507854"/>
            <a:ext cx="941099" cy="934988"/>
          </a:xfrm>
          <a:prstGeom prst="rect">
            <a:avLst/>
          </a:prstGeom>
          <a:noFill/>
        </p:spPr>
      </p:pic>
      <p:pic>
        <p:nvPicPr>
          <p:cNvPr id="30" name="Picture 2" descr="C:\Users\pc\Desktop\新建文件夹 (2)\b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787774"/>
            <a:ext cx="941099" cy="934988"/>
          </a:xfrm>
          <a:prstGeom prst="rect">
            <a:avLst/>
          </a:prstGeom>
          <a:noFill/>
        </p:spPr>
      </p:pic>
      <p:pic>
        <p:nvPicPr>
          <p:cNvPr id="21" name="Picture 6" descr="C:\Users\pc\Desktop\15-unhappy-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55526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131840" y="372387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迷你简汉真广标" pitchFamily="49" charset="-122"/>
                <a:ea typeface="迷你简汉真广标" pitchFamily="49" charset="-122"/>
              </a:rPr>
              <a:t>悲伤辣么大</a:t>
            </a:r>
            <a:endParaRPr lang="zh-CN" altLang="en-US" sz="3600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3075806"/>
            <a:ext cx="2254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Arial Black" pitchFamily="34" charset="0"/>
              </a:rPr>
              <a:t>So sad</a:t>
            </a:r>
            <a:endParaRPr lang="zh-CN" alt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"/>
                            </p:stCondLst>
                            <p:childTnLst>
                              <p:par>
                                <p:cTn id="59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-23813" y="-17463"/>
            <a:ext cx="2049463" cy="5541963"/>
          </a:xfrm>
          <a:prstGeom prst="rect">
            <a:avLst/>
          </a:prstGeom>
          <a:solidFill>
            <a:srgbClr val="E8F81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2025650" y="-17463"/>
            <a:ext cx="2232025" cy="5541963"/>
          </a:xfrm>
          <a:prstGeom prst="rect">
            <a:avLst/>
          </a:prstGeom>
          <a:solidFill>
            <a:srgbClr val="A5B31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矩形 11"/>
          <p:cNvSpPr>
            <a:spLocks noChangeArrowheads="1"/>
          </p:cNvSpPr>
          <p:nvPr/>
        </p:nvSpPr>
        <p:spPr bwMode="auto">
          <a:xfrm>
            <a:off x="4257675" y="-4763"/>
            <a:ext cx="2447925" cy="5541963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6705600" y="-17463"/>
            <a:ext cx="2447925" cy="554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8F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Box 13"/>
          <p:cNvSpPr txBox="1">
            <a:spLocks noChangeArrowheads="1"/>
          </p:cNvSpPr>
          <p:nvPr/>
        </p:nvSpPr>
        <p:spPr bwMode="auto">
          <a:xfrm>
            <a:off x="8839200" y="1646238"/>
            <a:ext cx="76628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dirty="0" smtClean="0">
                <a:solidFill>
                  <a:srgbClr val="0070C0"/>
                </a:solidFill>
                <a:latin typeface="迷你简汉真广标" pitchFamily="49" charset="-122"/>
                <a:ea typeface="迷你简汉真广标" pitchFamily="49" charset="-122"/>
              </a:rPr>
              <a:t>当有了</a:t>
            </a:r>
            <a:r>
              <a:rPr lang="en-US" altLang="zh-CN" sz="5400" dirty="0" err="1" smtClean="0">
                <a:solidFill>
                  <a:srgbClr val="0070C0"/>
                </a:solidFill>
                <a:latin typeface="Arial Black" pitchFamily="34" charset="0"/>
              </a:rPr>
              <a:t>Icard</a:t>
            </a:r>
            <a:endParaRPr lang="zh-CN" altLang="en-US" sz="5400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20988E-6 L -0.87778 -0.008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39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8F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pc\Desktop\新建文件夹 (2)\b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99542"/>
            <a:ext cx="660222" cy="655935"/>
          </a:xfrm>
          <a:prstGeom prst="rect">
            <a:avLst/>
          </a:prstGeom>
          <a:noFill/>
        </p:spPr>
      </p:pic>
      <p:pic>
        <p:nvPicPr>
          <p:cNvPr id="3" name="Picture 4" descr="C:\Users\pc\Desktop\新建文件夹 (2)\kua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11510"/>
            <a:ext cx="1712910" cy="1481212"/>
          </a:xfrm>
          <a:prstGeom prst="rect">
            <a:avLst/>
          </a:prstGeom>
          <a:noFill/>
        </p:spPr>
      </p:pic>
      <p:pic>
        <p:nvPicPr>
          <p:cNvPr id="4" name="Picture 5" descr="C:\Users\pc\Desktop\新建文件夹 (2)\kuan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1510"/>
            <a:ext cx="1712910" cy="1481212"/>
          </a:xfrm>
          <a:prstGeom prst="rect">
            <a:avLst/>
          </a:prstGeom>
          <a:noFill/>
        </p:spPr>
      </p:pic>
      <p:pic>
        <p:nvPicPr>
          <p:cNvPr id="5" name="Picture 7" descr="C:\Users\pc\Desktop\新建文件夹 (2)\3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843558"/>
            <a:ext cx="2819400" cy="2819400"/>
          </a:xfrm>
          <a:prstGeom prst="rect">
            <a:avLst/>
          </a:prstGeom>
          <a:noFill/>
        </p:spPr>
      </p:pic>
      <p:pic>
        <p:nvPicPr>
          <p:cNvPr id="7" name="Picture 6" descr="C:\Users\pc\Desktop\新建文件夹 (2)\图片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843558"/>
            <a:ext cx="2819400" cy="2819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03848" y="3579862"/>
            <a:ext cx="2180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迷你简汉真广标" pitchFamily="49" charset="-122"/>
                <a:ea typeface="迷你简汉真广标" pitchFamily="49" charset="-122"/>
              </a:rPr>
              <a:t>有了</a:t>
            </a:r>
            <a:r>
              <a:rPr lang="en-US" altLang="zh-CN" sz="3200" dirty="0" err="1" smtClean="0">
                <a:solidFill>
                  <a:srgbClr val="0070C0"/>
                </a:solidFill>
                <a:latin typeface="Arial Black" pitchFamily="34" charset="0"/>
              </a:rPr>
              <a:t>Icard</a:t>
            </a:r>
            <a:endParaRPr lang="zh-CN" altLang="en-US" sz="3200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4098" name="Picture 2" descr="C:\Users\pc\Desktop\新建文件夹 (2)\b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627534"/>
            <a:ext cx="720080" cy="71540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71600" y="213970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来换个名片吧</a:t>
            </a:r>
            <a:endParaRPr lang="en-US" altLang="zh-CN" dirty="0" smtClean="0">
              <a:latin typeface="迷你简汉真广标" pitchFamily="49" charset="-122"/>
              <a:ea typeface="迷你简汉真广标" pitchFamily="49" charset="-122"/>
            </a:endParaRPr>
          </a:p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有</a:t>
            </a:r>
            <a:r>
              <a:rPr lang="en-US" altLang="zh-CN" dirty="0" err="1" smtClean="0">
                <a:latin typeface="迷你简汉真广标" pitchFamily="49" charset="-122"/>
                <a:ea typeface="迷你简汉真广标" pitchFamily="49" charset="-122"/>
              </a:rPr>
              <a:t>Icard</a:t>
            </a:r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嘛？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136" y="2211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有呀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22837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那来扫个码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2283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迷你简汉真广标" pitchFamily="49" charset="-122"/>
                <a:ea typeface="迷你简汉真广标" pitchFamily="49" charset="-122"/>
              </a:rPr>
              <a:t>好的呀</a:t>
            </a:r>
            <a:endParaRPr lang="zh-CN" altLang="en-US" dirty="0">
              <a:latin typeface="迷你简汉真广标" pitchFamily="49" charset="-122"/>
              <a:ea typeface="迷你简汉真广标" pitchFamily="49" charset="-122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 rot="-1226473">
            <a:off x="2000250" y="-9747250"/>
            <a:ext cx="1655763" cy="9486900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 rot="-1223201">
            <a:off x="-3368675" y="-6119813"/>
            <a:ext cx="1546225" cy="5522913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 rot="-1226473">
            <a:off x="4521200" y="-10279063"/>
            <a:ext cx="1862138" cy="8102600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 rot="-1226700">
            <a:off x="-2679700" y="-8256588"/>
            <a:ext cx="2162175" cy="8431213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8" name="矩形 13"/>
          <p:cNvSpPr>
            <a:spLocks noChangeArrowheads="1"/>
          </p:cNvSpPr>
          <p:nvPr/>
        </p:nvSpPr>
        <p:spPr bwMode="auto">
          <a:xfrm rot="-1226700">
            <a:off x="3632200" y="-8836025"/>
            <a:ext cx="1611313" cy="7932737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9" name="矩形 8"/>
          <p:cNvSpPr>
            <a:spLocks noChangeArrowheads="1"/>
          </p:cNvSpPr>
          <p:nvPr/>
        </p:nvSpPr>
        <p:spPr bwMode="auto">
          <a:xfrm rot="-1226473">
            <a:off x="-885825" y="-7883525"/>
            <a:ext cx="1654175" cy="7297737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 rot="-1226700">
            <a:off x="92075" y="-9696450"/>
            <a:ext cx="2122488" cy="9577387"/>
          </a:xfrm>
          <a:prstGeom prst="rect">
            <a:avLst/>
          </a:prstGeom>
          <a:solidFill>
            <a:srgbClr val="71C1C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7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tmFilter="0, 0; 0.125,0.2665; 0.25,0.4; 0.375,0.465; 0.5,0.5;  0.625,0.535; 0.75,0.6; 0.875,0.7335; 1,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" tmFilter="0, 0; 0.125,0.2665; 0.25,0.4; 0.375,0.465; 0.5,0.5;  0.625,0.535; 0.75,0.6; 0.875,0.7335; 1,1">
                                          <p:stCondLst>
                                            <p:cond delay="24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4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25" decel="50000">
                                          <p:stCondLst>
                                            <p:cond delay="10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4">
                                          <p:stCondLst>
                                            <p:cond delay="1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25" decel="50000">
                                          <p:stCondLst>
                                            <p:cond delay="20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4">
                                          <p:stCondLst>
                                            <p:cond delay="2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25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4">
                                          <p:stCondLst>
                                            <p:cond delay="27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25" decel="50000">
                                          <p:stCondLst>
                                            <p:cond delay="2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7474E-6 L 0.36597 1.49166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299" y="7458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1748E-6 L 0.40347 1.68438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174" y="8421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24336E-6 L 0.31754 1.42279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68" y="71155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35886E-6 L 0.31163 1.46232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590" y="73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6572E-6 L 0.32778 1.4286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389" y="7143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3447E-6 L 0.38663 1.6241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323" y="8122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1155E-6 L 0.3533 1.57412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656" y="7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1" grpId="0"/>
      <p:bldP spid="11" grpId="1"/>
      <p:bldP spid="12" grpId="0"/>
      <p:bldP spid="13" grpId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Pages>0</Pages>
  <Words>367</Words>
  <Characters>0</Characters>
  <Application>Microsoft Office PowerPoint</Application>
  <DocSecurity>0</DocSecurity>
  <PresentationFormat>全屏显示(16:9)</PresentationFormat>
  <Lines>0</Lines>
  <Paragraphs>141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CoolChild</dc:creator>
  <cp:lastModifiedBy>Windows User</cp:lastModifiedBy>
  <cp:revision>404</cp:revision>
  <dcterms:created xsi:type="dcterms:W3CDTF">2011-01-16T05:19:41Z</dcterms:created>
  <dcterms:modified xsi:type="dcterms:W3CDTF">2016-04-12T06:02:34Z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