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5" r:id="rId14"/>
    <p:sldId id="276" r:id="rId15"/>
    <p:sldId id="277" r:id="rId16"/>
    <p:sldId id="279" r:id="rId17"/>
    <p:sldId id="280" r:id="rId18"/>
    <p:sldId id="281" r:id="rId19"/>
    <p:sldId id="271" r:id="rId20"/>
    <p:sldId id="272" r:id="rId21"/>
    <p:sldId id="283"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7" d="100"/>
          <a:sy n="87" d="100"/>
        </p:scale>
        <p:origin x="-876"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C4CBE-D575-48E2-8349-CDD08D6F4D4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CECD0785-9D50-422E-8922-079B72B73694}">
      <dgm:prSet phldrT="[文本]"/>
      <dgm:spPr/>
      <dgm:t>
        <a:bodyPr/>
        <a:lstStyle/>
        <a:p>
          <a:r>
            <a:rPr lang="zh-CN" altLang="en-US"/>
            <a:t>未登陆用户</a:t>
          </a:r>
        </a:p>
      </dgm:t>
    </dgm:pt>
    <dgm:pt modelId="{E0F448D2-81D2-4AEF-85EF-C36DBC3B6364}" type="parTrans" cxnId="{E79837F6-3CE6-41DC-9B2B-828F1279EB35}">
      <dgm:prSet/>
      <dgm:spPr/>
      <dgm:t>
        <a:bodyPr/>
        <a:lstStyle/>
        <a:p>
          <a:endParaRPr lang="zh-CN" altLang="en-US"/>
        </a:p>
      </dgm:t>
    </dgm:pt>
    <dgm:pt modelId="{54FC4F73-005D-429B-A35A-F018BA9AC2F0}" type="sibTrans" cxnId="{E79837F6-3CE6-41DC-9B2B-828F1279EB35}">
      <dgm:prSet/>
      <dgm:spPr/>
      <dgm:t>
        <a:bodyPr/>
        <a:lstStyle/>
        <a:p>
          <a:endParaRPr lang="zh-CN" altLang="en-US"/>
        </a:p>
      </dgm:t>
    </dgm:pt>
    <dgm:pt modelId="{4ED08E32-505E-448C-BA5F-382396C416FF}">
      <dgm:prSet phldrT="[文本]"/>
      <dgm:spPr/>
      <dgm:t>
        <a:bodyPr/>
        <a:lstStyle/>
        <a:p>
          <a:r>
            <a:rPr lang="zh-CN" altLang="en-US"/>
            <a:t>注册、激活</a:t>
          </a:r>
        </a:p>
      </dgm:t>
    </dgm:pt>
    <dgm:pt modelId="{B0695F3D-9E39-46AD-B827-CDA64A0FCE6B}" type="parTrans" cxnId="{55CDA14D-1CF8-4C59-82A1-7BABB773263C}">
      <dgm:prSet/>
      <dgm:spPr/>
      <dgm:t>
        <a:bodyPr/>
        <a:lstStyle/>
        <a:p>
          <a:endParaRPr lang="zh-CN" altLang="en-US"/>
        </a:p>
      </dgm:t>
    </dgm:pt>
    <dgm:pt modelId="{364BFAAF-3B78-498D-9915-7A122438B700}" type="sibTrans" cxnId="{55CDA14D-1CF8-4C59-82A1-7BABB773263C}">
      <dgm:prSet/>
      <dgm:spPr/>
      <dgm:t>
        <a:bodyPr/>
        <a:lstStyle/>
        <a:p>
          <a:endParaRPr lang="zh-CN" altLang="en-US"/>
        </a:p>
      </dgm:t>
    </dgm:pt>
    <dgm:pt modelId="{5E23810D-341A-4AFF-B4F7-152F93D5BCF3}">
      <dgm:prSet phldrT="[文本]"/>
      <dgm:spPr/>
      <dgm:t>
        <a:bodyPr/>
        <a:lstStyle/>
        <a:p>
          <a:r>
            <a:rPr lang="zh-CN" altLang="en-US" dirty="0"/>
            <a:t>攻略查看</a:t>
          </a:r>
        </a:p>
      </dgm:t>
    </dgm:pt>
    <dgm:pt modelId="{17DDF6F8-3834-4A11-82DE-D7FA4758D93B}" type="parTrans" cxnId="{3EDAA282-5A8F-4D90-AC26-3D2825FF2DEE}">
      <dgm:prSet/>
      <dgm:spPr/>
      <dgm:t>
        <a:bodyPr/>
        <a:lstStyle/>
        <a:p>
          <a:endParaRPr lang="zh-CN" altLang="en-US"/>
        </a:p>
      </dgm:t>
    </dgm:pt>
    <dgm:pt modelId="{A0F0BD40-33D0-4502-B00E-1A4C3B40C925}" type="sibTrans" cxnId="{3EDAA282-5A8F-4D90-AC26-3D2825FF2DEE}">
      <dgm:prSet/>
      <dgm:spPr/>
      <dgm:t>
        <a:bodyPr/>
        <a:lstStyle/>
        <a:p>
          <a:endParaRPr lang="zh-CN" altLang="en-US"/>
        </a:p>
      </dgm:t>
    </dgm:pt>
    <dgm:pt modelId="{A243D259-C0C1-4EFD-8593-63E56A31C4A8}">
      <dgm:prSet/>
      <dgm:spPr/>
      <dgm:t>
        <a:bodyPr/>
        <a:lstStyle/>
        <a:p>
          <a:r>
            <a:rPr lang="zh-CN" altLang="en-US" dirty="0"/>
            <a:t>查询</a:t>
          </a:r>
          <a:r>
            <a:rPr lang="zh-CN" altLang="en-US" dirty="0" smtClean="0"/>
            <a:t>城市</a:t>
          </a:r>
          <a:endParaRPr lang="zh-CN" altLang="en-US" dirty="0"/>
        </a:p>
      </dgm:t>
    </dgm:pt>
    <dgm:pt modelId="{F7C8FA12-A9CA-4A11-933A-E4F758457CF8}" type="parTrans" cxnId="{507C781D-BE5B-4CC6-AC58-FB8B5DD172CC}">
      <dgm:prSet/>
      <dgm:spPr/>
      <dgm:t>
        <a:bodyPr/>
        <a:lstStyle/>
        <a:p>
          <a:endParaRPr lang="zh-CN" altLang="en-US"/>
        </a:p>
      </dgm:t>
    </dgm:pt>
    <dgm:pt modelId="{211DF256-890D-4870-BF58-2CCCF15EC096}" type="sibTrans" cxnId="{507C781D-BE5B-4CC6-AC58-FB8B5DD172CC}">
      <dgm:prSet/>
      <dgm:spPr/>
      <dgm:t>
        <a:bodyPr/>
        <a:lstStyle/>
        <a:p>
          <a:endParaRPr lang="zh-CN" altLang="en-US"/>
        </a:p>
      </dgm:t>
    </dgm:pt>
    <dgm:pt modelId="{DA0C1469-27A1-4B23-92EB-09B1A73D21BD}">
      <dgm:prSet/>
      <dgm:spPr/>
      <dgm:t>
        <a:bodyPr/>
        <a:lstStyle/>
        <a:p>
          <a:r>
            <a:rPr lang="zh-CN" altLang="en-US" dirty="0"/>
            <a:t>查询城市</a:t>
          </a:r>
          <a:r>
            <a:rPr lang="zh-CN" altLang="en-US" dirty="0" smtClean="0"/>
            <a:t>下的</a:t>
          </a:r>
          <a:r>
            <a:rPr lang="zh-CN" altLang="en-US" dirty="0"/>
            <a:t>旅游攻略</a:t>
          </a:r>
        </a:p>
      </dgm:t>
    </dgm:pt>
    <dgm:pt modelId="{4D60D3EC-49AE-471B-91E1-47F46FA6CCC1}" type="parTrans" cxnId="{BA564E52-B30A-4EA5-A068-79CA1AA8E138}">
      <dgm:prSet/>
      <dgm:spPr/>
      <dgm:t>
        <a:bodyPr/>
        <a:lstStyle/>
        <a:p>
          <a:endParaRPr lang="zh-CN" altLang="en-US"/>
        </a:p>
      </dgm:t>
    </dgm:pt>
    <dgm:pt modelId="{8B1783A7-4D87-432F-A643-DE40DB51B219}" type="sibTrans" cxnId="{BA564E52-B30A-4EA5-A068-79CA1AA8E138}">
      <dgm:prSet/>
      <dgm:spPr/>
      <dgm:t>
        <a:bodyPr/>
        <a:lstStyle/>
        <a:p>
          <a:endParaRPr lang="zh-CN" altLang="en-US"/>
        </a:p>
      </dgm:t>
    </dgm:pt>
    <dgm:pt modelId="{994FF0BB-1480-43EC-A2B2-8C9801E4CE12}">
      <dgm:prSet/>
      <dgm:spPr/>
      <dgm:t>
        <a:bodyPr/>
        <a:lstStyle/>
        <a:p>
          <a:r>
            <a:rPr lang="zh-CN" altLang="en-US" dirty="0"/>
            <a:t>登陆</a:t>
          </a:r>
        </a:p>
      </dgm:t>
    </dgm:pt>
    <dgm:pt modelId="{0DD8FC8A-AE61-4C07-9DEA-0DAA871F41C7}" type="parTrans" cxnId="{B0815DDC-2274-4BAD-8F0B-A6801E1846C5}">
      <dgm:prSet/>
      <dgm:spPr/>
      <dgm:t>
        <a:bodyPr/>
        <a:lstStyle/>
        <a:p>
          <a:endParaRPr lang="zh-CN" altLang="en-US"/>
        </a:p>
      </dgm:t>
    </dgm:pt>
    <dgm:pt modelId="{CD9EB969-5C73-4995-B889-2D4CDD24024D}" type="sibTrans" cxnId="{B0815DDC-2274-4BAD-8F0B-A6801E1846C5}">
      <dgm:prSet/>
      <dgm:spPr/>
      <dgm:t>
        <a:bodyPr/>
        <a:lstStyle/>
        <a:p>
          <a:endParaRPr lang="zh-CN" altLang="en-US"/>
        </a:p>
      </dgm:t>
    </dgm:pt>
    <dgm:pt modelId="{228E565B-394A-4320-B01C-C1B36CA3FAFE}" type="pres">
      <dgm:prSet presAssocID="{DD8C4CBE-D575-48E2-8349-CDD08D6F4D42}" presName="hierChild1" presStyleCnt="0">
        <dgm:presLayoutVars>
          <dgm:chPref val="1"/>
          <dgm:dir/>
          <dgm:animOne val="branch"/>
          <dgm:animLvl val="lvl"/>
          <dgm:resizeHandles/>
        </dgm:presLayoutVars>
      </dgm:prSet>
      <dgm:spPr/>
      <dgm:t>
        <a:bodyPr/>
        <a:lstStyle/>
        <a:p>
          <a:endParaRPr lang="zh-CN" altLang="en-US"/>
        </a:p>
      </dgm:t>
    </dgm:pt>
    <dgm:pt modelId="{57464C84-F49B-409B-B9E6-C6128FE2AB11}" type="pres">
      <dgm:prSet presAssocID="{CECD0785-9D50-422E-8922-079B72B73694}" presName="hierRoot1" presStyleCnt="0"/>
      <dgm:spPr/>
    </dgm:pt>
    <dgm:pt modelId="{0ABC6896-0624-4ABE-B72B-EB8268B326D5}" type="pres">
      <dgm:prSet presAssocID="{CECD0785-9D50-422E-8922-079B72B73694}" presName="composite" presStyleCnt="0"/>
      <dgm:spPr/>
    </dgm:pt>
    <dgm:pt modelId="{5FC7FBFF-422F-44B1-A746-6304D566D2B6}" type="pres">
      <dgm:prSet presAssocID="{CECD0785-9D50-422E-8922-079B72B73694}" presName="background" presStyleLbl="node0" presStyleIdx="0" presStyleCnt="1"/>
      <dgm:spPr/>
    </dgm:pt>
    <dgm:pt modelId="{1BC33ABC-FA8A-41AF-831E-C13FE59C7EF8}" type="pres">
      <dgm:prSet presAssocID="{CECD0785-9D50-422E-8922-079B72B73694}" presName="text" presStyleLbl="fgAcc0" presStyleIdx="0" presStyleCnt="1" custScaleX="107782" custScaleY="51253">
        <dgm:presLayoutVars>
          <dgm:chPref val="3"/>
        </dgm:presLayoutVars>
      </dgm:prSet>
      <dgm:spPr/>
      <dgm:t>
        <a:bodyPr/>
        <a:lstStyle/>
        <a:p>
          <a:endParaRPr lang="zh-CN" altLang="en-US"/>
        </a:p>
      </dgm:t>
    </dgm:pt>
    <dgm:pt modelId="{97DD02A7-357D-4EB9-8EEF-8208E31AFA8C}" type="pres">
      <dgm:prSet presAssocID="{CECD0785-9D50-422E-8922-079B72B73694}" presName="hierChild2" presStyleCnt="0"/>
      <dgm:spPr/>
    </dgm:pt>
    <dgm:pt modelId="{41403361-1F71-4BD9-8857-AFCC3652AFAA}" type="pres">
      <dgm:prSet presAssocID="{B0695F3D-9E39-46AD-B827-CDA64A0FCE6B}" presName="Name10" presStyleLbl="parChTrans1D2" presStyleIdx="0" presStyleCnt="3"/>
      <dgm:spPr/>
      <dgm:t>
        <a:bodyPr/>
        <a:lstStyle/>
        <a:p>
          <a:endParaRPr lang="zh-CN" altLang="en-US"/>
        </a:p>
      </dgm:t>
    </dgm:pt>
    <dgm:pt modelId="{607FED0C-9623-4C7A-84D1-F3BF2D6C9F2C}" type="pres">
      <dgm:prSet presAssocID="{4ED08E32-505E-448C-BA5F-382396C416FF}" presName="hierRoot2" presStyleCnt="0"/>
      <dgm:spPr/>
    </dgm:pt>
    <dgm:pt modelId="{9E99B6CC-0303-4DDB-9040-01479350FF1C}" type="pres">
      <dgm:prSet presAssocID="{4ED08E32-505E-448C-BA5F-382396C416FF}" presName="composite2" presStyleCnt="0"/>
      <dgm:spPr/>
    </dgm:pt>
    <dgm:pt modelId="{725E5A9F-18DA-42E4-995C-FF063C41BAD4}" type="pres">
      <dgm:prSet presAssocID="{4ED08E32-505E-448C-BA5F-382396C416FF}" presName="background2" presStyleLbl="node2" presStyleIdx="0" presStyleCnt="3"/>
      <dgm:spPr/>
    </dgm:pt>
    <dgm:pt modelId="{FE578468-5C8F-4CB8-8319-0D40FFF184D6}" type="pres">
      <dgm:prSet presAssocID="{4ED08E32-505E-448C-BA5F-382396C416FF}" presName="text2" presStyleLbl="fgAcc2" presStyleIdx="0" presStyleCnt="3" custLinFactNeighborX="-75797" custLinFactNeighborY="-2487">
        <dgm:presLayoutVars>
          <dgm:chPref val="3"/>
        </dgm:presLayoutVars>
      </dgm:prSet>
      <dgm:spPr/>
      <dgm:t>
        <a:bodyPr/>
        <a:lstStyle/>
        <a:p>
          <a:endParaRPr lang="zh-CN" altLang="en-US"/>
        </a:p>
      </dgm:t>
    </dgm:pt>
    <dgm:pt modelId="{BCFEBC8D-4247-448A-AB19-148EDA5A00A6}" type="pres">
      <dgm:prSet presAssocID="{4ED08E32-505E-448C-BA5F-382396C416FF}" presName="hierChild3" presStyleCnt="0"/>
      <dgm:spPr/>
    </dgm:pt>
    <dgm:pt modelId="{593D41CA-FC1A-4CCE-AC2F-8AB0D630D86E}" type="pres">
      <dgm:prSet presAssocID="{0DD8FC8A-AE61-4C07-9DEA-0DAA871F41C7}" presName="Name10" presStyleLbl="parChTrans1D2" presStyleIdx="1" presStyleCnt="3"/>
      <dgm:spPr/>
      <dgm:t>
        <a:bodyPr/>
        <a:lstStyle/>
        <a:p>
          <a:endParaRPr lang="zh-CN" altLang="en-US"/>
        </a:p>
      </dgm:t>
    </dgm:pt>
    <dgm:pt modelId="{489CE18D-0073-4DDA-BB86-5B97F39C4F4A}" type="pres">
      <dgm:prSet presAssocID="{994FF0BB-1480-43EC-A2B2-8C9801E4CE12}" presName="hierRoot2" presStyleCnt="0"/>
      <dgm:spPr/>
    </dgm:pt>
    <dgm:pt modelId="{0123AC0E-9FF0-4165-884E-49B90376941F}" type="pres">
      <dgm:prSet presAssocID="{994FF0BB-1480-43EC-A2B2-8C9801E4CE12}" presName="composite2" presStyleCnt="0"/>
      <dgm:spPr/>
    </dgm:pt>
    <dgm:pt modelId="{83B35C72-9A19-4DC4-83D7-28F98A531BD8}" type="pres">
      <dgm:prSet presAssocID="{994FF0BB-1480-43EC-A2B2-8C9801E4CE12}" presName="background2" presStyleLbl="node2" presStyleIdx="1" presStyleCnt="3"/>
      <dgm:spPr/>
    </dgm:pt>
    <dgm:pt modelId="{4CC3121A-A183-4658-B8C0-337B5B39DE0E}" type="pres">
      <dgm:prSet presAssocID="{994FF0BB-1480-43EC-A2B2-8C9801E4CE12}" presName="text2" presStyleLbl="fgAcc2" presStyleIdx="1" presStyleCnt="3">
        <dgm:presLayoutVars>
          <dgm:chPref val="3"/>
        </dgm:presLayoutVars>
      </dgm:prSet>
      <dgm:spPr/>
      <dgm:t>
        <a:bodyPr/>
        <a:lstStyle/>
        <a:p>
          <a:endParaRPr lang="zh-CN" altLang="en-US"/>
        </a:p>
      </dgm:t>
    </dgm:pt>
    <dgm:pt modelId="{1B77CDE2-44C0-47B6-A765-FBBEB4557A62}" type="pres">
      <dgm:prSet presAssocID="{994FF0BB-1480-43EC-A2B2-8C9801E4CE12}" presName="hierChild3" presStyleCnt="0"/>
      <dgm:spPr/>
    </dgm:pt>
    <dgm:pt modelId="{63AB8827-C8DB-48BE-A304-005FEF672488}" type="pres">
      <dgm:prSet presAssocID="{17DDF6F8-3834-4A11-82DE-D7FA4758D93B}" presName="Name10" presStyleLbl="parChTrans1D2" presStyleIdx="2" presStyleCnt="3"/>
      <dgm:spPr/>
      <dgm:t>
        <a:bodyPr/>
        <a:lstStyle/>
        <a:p>
          <a:endParaRPr lang="zh-CN" altLang="en-US"/>
        </a:p>
      </dgm:t>
    </dgm:pt>
    <dgm:pt modelId="{FBB9BC79-7A68-4B67-B1F4-A2431B860956}" type="pres">
      <dgm:prSet presAssocID="{5E23810D-341A-4AFF-B4F7-152F93D5BCF3}" presName="hierRoot2" presStyleCnt="0"/>
      <dgm:spPr/>
    </dgm:pt>
    <dgm:pt modelId="{0AD69742-6E15-4EB0-9674-75C5F4B93B1B}" type="pres">
      <dgm:prSet presAssocID="{5E23810D-341A-4AFF-B4F7-152F93D5BCF3}" presName="composite2" presStyleCnt="0"/>
      <dgm:spPr/>
    </dgm:pt>
    <dgm:pt modelId="{B5500E98-D42D-4E63-B27F-D621FDE82F7D}" type="pres">
      <dgm:prSet presAssocID="{5E23810D-341A-4AFF-B4F7-152F93D5BCF3}" presName="background2" presStyleLbl="node2" presStyleIdx="2" presStyleCnt="3"/>
      <dgm:spPr/>
    </dgm:pt>
    <dgm:pt modelId="{E44C4DD4-C52A-47B2-8228-60ECAC613229}" type="pres">
      <dgm:prSet presAssocID="{5E23810D-341A-4AFF-B4F7-152F93D5BCF3}" presName="text2" presStyleLbl="fgAcc2" presStyleIdx="2" presStyleCnt="3" custLinFactNeighborX="-6483" custLinFactNeighborY="-996">
        <dgm:presLayoutVars>
          <dgm:chPref val="3"/>
        </dgm:presLayoutVars>
      </dgm:prSet>
      <dgm:spPr/>
      <dgm:t>
        <a:bodyPr/>
        <a:lstStyle/>
        <a:p>
          <a:endParaRPr lang="zh-CN" altLang="en-US"/>
        </a:p>
      </dgm:t>
    </dgm:pt>
    <dgm:pt modelId="{DD7127F0-8C89-4F7E-9F1A-ADC55FF422BF}" type="pres">
      <dgm:prSet presAssocID="{5E23810D-341A-4AFF-B4F7-152F93D5BCF3}" presName="hierChild3" presStyleCnt="0"/>
      <dgm:spPr/>
    </dgm:pt>
    <dgm:pt modelId="{E4BB82F4-A822-4482-82D1-72613939395F}" type="pres">
      <dgm:prSet presAssocID="{F7C8FA12-A9CA-4A11-933A-E4F758457CF8}" presName="Name17" presStyleLbl="parChTrans1D3" presStyleIdx="0" presStyleCnt="2"/>
      <dgm:spPr/>
      <dgm:t>
        <a:bodyPr/>
        <a:lstStyle/>
        <a:p>
          <a:endParaRPr lang="zh-CN" altLang="en-US"/>
        </a:p>
      </dgm:t>
    </dgm:pt>
    <dgm:pt modelId="{FDB09601-0A87-450C-9A6A-D37DF40A5B22}" type="pres">
      <dgm:prSet presAssocID="{A243D259-C0C1-4EFD-8593-63E56A31C4A8}" presName="hierRoot3" presStyleCnt="0"/>
      <dgm:spPr/>
    </dgm:pt>
    <dgm:pt modelId="{F4CB67EF-615A-481D-AA16-930D1F968651}" type="pres">
      <dgm:prSet presAssocID="{A243D259-C0C1-4EFD-8593-63E56A31C4A8}" presName="composite3" presStyleCnt="0"/>
      <dgm:spPr/>
    </dgm:pt>
    <dgm:pt modelId="{22BAEA80-20F1-4DB3-840F-93C3E2290DC0}" type="pres">
      <dgm:prSet presAssocID="{A243D259-C0C1-4EFD-8593-63E56A31C4A8}" presName="background3" presStyleLbl="node3" presStyleIdx="0" presStyleCnt="2"/>
      <dgm:spPr/>
    </dgm:pt>
    <dgm:pt modelId="{6A5A7CF6-6C5F-42D3-B467-773C0CF95289}" type="pres">
      <dgm:prSet presAssocID="{A243D259-C0C1-4EFD-8593-63E56A31C4A8}" presName="text3" presStyleLbl="fgAcc3" presStyleIdx="0" presStyleCnt="2" custLinFactNeighborX="-7575" custLinFactNeighborY="41752">
        <dgm:presLayoutVars>
          <dgm:chPref val="3"/>
        </dgm:presLayoutVars>
      </dgm:prSet>
      <dgm:spPr/>
      <dgm:t>
        <a:bodyPr/>
        <a:lstStyle/>
        <a:p>
          <a:endParaRPr lang="zh-CN" altLang="en-US"/>
        </a:p>
      </dgm:t>
    </dgm:pt>
    <dgm:pt modelId="{2951CEE6-B5CE-4276-BE5F-7E51472A9D14}" type="pres">
      <dgm:prSet presAssocID="{A243D259-C0C1-4EFD-8593-63E56A31C4A8}" presName="hierChild4" presStyleCnt="0"/>
      <dgm:spPr/>
    </dgm:pt>
    <dgm:pt modelId="{A0F43DF3-A6E0-4F81-AEFF-0EE6DB66E576}" type="pres">
      <dgm:prSet presAssocID="{4D60D3EC-49AE-471B-91E1-47F46FA6CCC1}" presName="Name17" presStyleLbl="parChTrans1D3" presStyleIdx="1" presStyleCnt="2"/>
      <dgm:spPr/>
      <dgm:t>
        <a:bodyPr/>
        <a:lstStyle/>
        <a:p>
          <a:endParaRPr lang="zh-CN" altLang="en-US"/>
        </a:p>
      </dgm:t>
    </dgm:pt>
    <dgm:pt modelId="{B6360FA3-9483-4D00-9438-6F98D8ACF9AD}" type="pres">
      <dgm:prSet presAssocID="{DA0C1469-27A1-4B23-92EB-09B1A73D21BD}" presName="hierRoot3" presStyleCnt="0"/>
      <dgm:spPr/>
    </dgm:pt>
    <dgm:pt modelId="{489E0B24-B4D2-4E29-A6A0-6124E9A3CAB9}" type="pres">
      <dgm:prSet presAssocID="{DA0C1469-27A1-4B23-92EB-09B1A73D21BD}" presName="composite3" presStyleCnt="0"/>
      <dgm:spPr/>
    </dgm:pt>
    <dgm:pt modelId="{80573725-4DCC-4EB2-B341-204144CF443D}" type="pres">
      <dgm:prSet presAssocID="{DA0C1469-27A1-4B23-92EB-09B1A73D21BD}" presName="background3" presStyleLbl="node3" presStyleIdx="1" presStyleCnt="2"/>
      <dgm:spPr/>
    </dgm:pt>
    <dgm:pt modelId="{5E39A8F0-4E17-4FE3-A33B-757104BB9EE5}" type="pres">
      <dgm:prSet presAssocID="{DA0C1469-27A1-4B23-92EB-09B1A73D21BD}" presName="text3" presStyleLbl="fgAcc3" presStyleIdx="1" presStyleCnt="2" custLinFactNeighborX="-6629" custLinFactNeighborY="47717">
        <dgm:presLayoutVars>
          <dgm:chPref val="3"/>
        </dgm:presLayoutVars>
      </dgm:prSet>
      <dgm:spPr/>
      <dgm:t>
        <a:bodyPr/>
        <a:lstStyle/>
        <a:p>
          <a:endParaRPr lang="zh-CN" altLang="en-US"/>
        </a:p>
      </dgm:t>
    </dgm:pt>
    <dgm:pt modelId="{81B25B60-D265-4064-BE85-0F4F0AE6DC34}" type="pres">
      <dgm:prSet presAssocID="{DA0C1469-27A1-4B23-92EB-09B1A73D21BD}" presName="hierChild4" presStyleCnt="0"/>
      <dgm:spPr/>
    </dgm:pt>
  </dgm:ptLst>
  <dgm:cxnLst>
    <dgm:cxn modelId="{45EAA01D-169E-4906-AF8A-9430F0520AED}" type="presOf" srcId="{CECD0785-9D50-422E-8922-079B72B73694}" destId="{1BC33ABC-FA8A-41AF-831E-C13FE59C7EF8}" srcOrd="0" destOrd="0" presId="urn:microsoft.com/office/officeart/2005/8/layout/hierarchy1"/>
    <dgm:cxn modelId="{55CDA14D-1CF8-4C59-82A1-7BABB773263C}" srcId="{CECD0785-9D50-422E-8922-079B72B73694}" destId="{4ED08E32-505E-448C-BA5F-382396C416FF}" srcOrd="0" destOrd="0" parTransId="{B0695F3D-9E39-46AD-B827-CDA64A0FCE6B}" sibTransId="{364BFAAF-3B78-498D-9915-7A122438B700}"/>
    <dgm:cxn modelId="{87707C2A-D8A2-4C97-B594-E716E5A221CD}" type="presOf" srcId="{A243D259-C0C1-4EFD-8593-63E56A31C4A8}" destId="{6A5A7CF6-6C5F-42D3-B467-773C0CF95289}" srcOrd="0" destOrd="0" presId="urn:microsoft.com/office/officeart/2005/8/layout/hierarchy1"/>
    <dgm:cxn modelId="{BA564E52-B30A-4EA5-A068-79CA1AA8E138}" srcId="{5E23810D-341A-4AFF-B4F7-152F93D5BCF3}" destId="{DA0C1469-27A1-4B23-92EB-09B1A73D21BD}" srcOrd="1" destOrd="0" parTransId="{4D60D3EC-49AE-471B-91E1-47F46FA6CCC1}" sibTransId="{8B1783A7-4D87-432F-A643-DE40DB51B219}"/>
    <dgm:cxn modelId="{B0815DDC-2274-4BAD-8F0B-A6801E1846C5}" srcId="{CECD0785-9D50-422E-8922-079B72B73694}" destId="{994FF0BB-1480-43EC-A2B2-8C9801E4CE12}" srcOrd="1" destOrd="0" parTransId="{0DD8FC8A-AE61-4C07-9DEA-0DAA871F41C7}" sibTransId="{CD9EB969-5C73-4995-B889-2D4CDD24024D}"/>
    <dgm:cxn modelId="{CFC65510-2A13-4BB0-89C2-21A1BC38125B}" type="presOf" srcId="{F7C8FA12-A9CA-4A11-933A-E4F758457CF8}" destId="{E4BB82F4-A822-4482-82D1-72613939395F}" srcOrd="0" destOrd="0" presId="urn:microsoft.com/office/officeart/2005/8/layout/hierarchy1"/>
    <dgm:cxn modelId="{A0F00AA9-9B11-4466-95EA-11C2CC7EA650}" type="presOf" srcId="{4D60D3EC-49AE-471B-91E1-47F46FA6CCC1}" destId="{A0F43DF3-A6E0-4F81-AEFF-0EE6DB66E576}" srcOrd="0" destOrd="0" presId="urn:microsoft.com/office/officeart/2005/8/layout/hierarchy1"/>
    <dgm:cxn modelId="{507C781D-BE5B-4CC6-AC58-FB8B5DD172CC}" srcId="{5E23810D-341A-4AFF-B4F7-152F93D5BCF3}" destId="{A243D259-C0C1-4EFD-8593-63E56A31C4A8}" srcOrd="0" destOrd="0" parTransId="{F7C8FA12-A9CA-4A11-933A-E4F758457CF8}" sibTransId="{211DF256-890D-4870-BF58-2CCCF15EC096}"/>
    <dgm:cxn modelId="{B60BA56C-612F-4010-BAC2-45698CD937F2}" type="presOf" srcId="{994FF0BB-1480-43EC-A2B2-8C9801E4CE12}" destId="{4CC3121A-A183-4658-B8C0-337B5B39DE0E}" srcOrd="0" destOrd="0" presId="urn:microsoft.com/office/officeart/2005/8/layout/hierarchy1"/>
    <dgm:cxn modelId="{E79837F6-3CE6-41DC-9B2B-828F1279EB35}" srcId="{DD8C4CBE-D575-48E2-8349-CDD08D6F4D42}" destId="{CECD0785-9D50-422E-8922-079B72B73694}" srcOrd="0" destOrd="0" parTransId="{E0F448D2-81D2-4AEF-85EF-C36DBC3B6364}" sibTransId="{54FC4F73-005D-429B-A35A-F018BA9AC2F0}"/>
    <dgm:cxn modelId="{39B723F3-CF9F-471D-ADA2-7A2D6C7BFDFF}" type="presOf" srcId="{DD8C4CBE-D575-48E2-8349-CDD08D6F4D42}" destId="{228E565B-394A-4320-B01C-C1B36CA3FAFE}" srcOrd="0" destOrd="0" presId="urn:microsoft.com/office/officeart/2005/8/layout/hierarchy1"/>
    <dgm:cxn modelId="{CD6096F7-601C-4280-AAA9-7E1CC410DD06}" type="presOf" srcId="{4ED08E32-505E-448C-BA5F-382396C416FF}" destId="{FE578468-5C8F-4CB8-8319-0D40FFF184D6}" srcOrd="0" destOrd="0" presId="urn:microsoft.com/office/officeart/2005/8/layout/hierarchy1"/>
    <dgm:cxn modelId="{4548CED5-B40D-4962-BD89-A2920D3461BB}" type="presOf" srcId="{0DD8FC8A-AE61-4C07-9DEA-0DAA871F41C7}" destId="{593D41CA-FC1A-4CCE-AC2F-8AB0D630D86E}" srcOrd="0" destOrd="0" presId="urn:microsoft.com/office/officeart/2005/8/layout/hierarchy1"/>
    <dgm:cxn modelId="{7FE933FD-8006-476F-A4AF-5C9FE6148E95}" type="presOf" srcId="{DA0C1469-27A1-4B23-92EB-09B1A73D21BD}" destId="{5E39A8F0-4E17-4FE3-A33B-757104BB9EE5}" srcOrd="0" destOrd="0" presId="urn:microsoft.com/office/officeart/2005/8/layout/hierarchy1"/>
    <dgm:cxn modelId="{1C4F2750-E762-4C9C-8ED2-F3D38180DC64}" type="presOf" srcId="{B0695F3D-9E39-46AD-B827-CDA64A0FCE6B}" destId="{41403361-1F71-4BD9-8857-AFCC3652AFAA}" srcOrd="0" destOrd="0" presId="urn:microsoft.com/office/officeart/2005/8/layout/hierarchy1"/>
    <dgm:cxn modelId="{9328A76B-46E6-4093-9E31-9D6751D25F98}" type="presOf" srcId="{5E23810D-341A-4AFF-B4F7-152F93D5BCF3}" destId="{E44C4DD4-C52A-47B2-8228-60ECAC613229}" srcOrd="0" destOrd="0" presId="urn:microsoft.com/office/officeart/2005/8/layout/hierarchy1"/>
    <dgm:cxn modelId="{3EDAA282-5A8F-4D90-AC26-3D2825FF2DEE}" srcId="{CECD0785-9D50-422E-8922-079B72B73694}" destId="{5E23810D-341A-4AFF-B4F7-152F93D5BCF3}" srcOrd="2" destOrd="0" parTransId="{17DDF6F8-3834-4A11-82DE-D7FA4758D93B}" sibTransId="{A0F0BD40-33D0-4502-B00E-1A4C3B40C925}"/>
    <dgm:cxn modelId="{6D80B191-B4D3-4E84-8C9E-B5ECE404A63B}" type="presOf" srcId="{17DDF6F8-3834-4A11-82DE-D7FA4758D93B}" destId="{63AB8827-C8DB-48BE-A304-005FEF672488}" srcOrd="0" destOrd="0" presId="urn:microsoft.com/office/officeart/2005/8/layout/hierarchy1"/>
    <dgm:cxn modelId="{64C5CE9F-6AA3-482E-9DB7-D4C7A567CCD1}" type="presParOf" srcId="{228E565B-394A-4320-B01C-C1B36CA3FAFE}" destId="{57464C84-F49B-409B-B9E6-C6128FE2AB11}" srcOrd="0" destOrd="0" presId="urn:microsoft.com/office/officeart/2005/8/layout/hierarchy1"/>
    <dgm:cxn modelId="{A7A953E2-6FF6-4E82-B96E-086B75EB86E2}" type="presParOf" srcId="{57464C84-F49B-409B-B9E6-C6128FE2AB11}" destId="{0ABC6896-0624-4ABE-B72B-EB8268B326D5}" srcOrd="0" destOrd="0" presId="urn:microsoft.com/office/officeart/2005/8/layout/hierarchy1"/>
    <dgm:cxn modelId="{3BA17316-6613-4F57-833D-E3FD80641CD9}" type="presParOf" srcId="{0ABC6896-0624-4ABE-B72B-EB8268B326D5}" destId="{5FC7FBFF-422F-44B1-A746-6304D566D2B6}" srcOrd="0" destOrd="0" presId="urn:microsoft.com/office/officeart/2005/8/layout/hierarchy1"/>
    <dgm:cxn modelId="{90329818-DA77-43D9-B527-3D0523908CFF}" type="presParOf" srcId="{0ABC6896-0624-4ABE-B72B-EB8268B326D5}" destId="{1BC33ABC-FA8A-41AF-831E-C13FE59C7EF8}" srcOrd="1" destOrd="0" presId="urn:microsoft.com/office/officeart/2005/8/layout/hierarchy1"/>
    <dgm:cxn modelId="{CEF92EFF-0BC5-4BF1-96B5-E4777B4A779F}" type="presParOf" srcId="{57464C84-F49B-409B-B9E6-C6128FE2AB11}" destId="{97DD02A7-357D-4EB9-8EEF-8208E31AFA8C}" srcOrd="1" destOrd="0" presId="urn:microsoft.com/office/officeart/2005/8/layout/hierarchy1"/>
    <dgm:cxn modelId="{B50B23DC-1BDF-4EB3-8BC9-D81460B6DFBE}" type="presParOf" srcId="{97DD02A7-357D-4EB9-8EEF-8208E31AFA8C}" destId="{41403361-1F71-4BD9-8857-AFCC3652AFAA}" srcOrd="0" destOrd="0" presId="urn:microsoft.com/office/officeart/2005/8/layout/hierarchy1"/>
    <dgm:cxn modelId="{C2E384C4-7E12-4688-B011-4DAF7E282F5F}" type="presParOf" srcId="{97DD02A7-357D-4EB9-8EEF-8208E31AFA8C}" destId="{607FED0C-9623-4C7A-84D1-F3BF2D6C9F2C}" srcOrd="1" destOrd="0" presId="urn:microsoft.com/office/officeart/2005/8/layout/hierarchy1"/>
    <dgm:cxn modelId="{42022B51-D477-49FA-92D6-B394A1758C0C}" type="presParOf" srcId="{607FED0C-9623-4C7A-84D1-F3BF2D6C9F2C}" destId="{9E99B6CC-0303-4DDB-9040-01479350FF1C}" srcOrd="0" destOrd="0" presId="urn:microsoft.com/office/officeart/2005/8/layout/hierarchy1"/>
    <dgm:cxn modelId="{801673E8-5044-4F8A-96EB-860E5F52BEBE}" type="presParOf" srcId="{9E99B6CC-0303-4DDB-9040-01479350FF1C}" destId="{725E5A9F-18DA-42E4-995C-FF063C41BAD4}" srcOrd="0" destOrd="0" presId="urn:microsoft.com/office/officeart/2005/8/layout/hierarchy1"/>
    <dgm:cxn modelId="{81943047-E9AE-478C-9FD4-5458EF2CA3A4}" type="presParOf" srcId="{9E99B6CC-0303-4DDB-9040-01479350FF1C}" destId="{FE578468-5C8F-4CB8-8319-0D40FFF184D6}" srcOrd="1" destOrd="0" presId="urn:microsoft.com/office/officeart/2005/8/layout/hierarchy1"/>
    <dgm:cxn modelId="{E50E9213-C175-4375-8349-187628B6D442}" type="presParOf" srcId="{607FED0C-9623-4C7A-84D1-F3BF2D6C9F2C}" destId="{BCFEBC8D-4247-448A-AB19-148EDA5A00A6}" srcOrd="1" destOrd="0" presId="urn:microsoft.com/office/officeart/2005/8/layout/hierarchy1"/>
    <dgm:cxn modelId="{83D59D70-A22D-4FFC-BE74-8C05BA9F1DF6}" type="presParOf" srcId="{97DD02A7-357D-4EB9-8EEF-8208E31AFA8C}" destId="{593D41CA-FC1A-4CCE-AC2F-8AB0D630D86E}" srcOrd="2" destOrd="0" presId="urn:microsoft.com/office/officeart/2005/8/layout/hierarchy1"/>
    <dgm:cxn modelId="{71F678E6-5475-49FD-84F8-04EA3E191519}" type="presParOf" srcId="{97DD02A7-357D-4EB9-8EEF-8208E31AFA8C}" destId="{489CE18D-0073-4DDA-BB86-5B97F39C4F4A}" srcOrd="3" destOrd="0" presId="urn:microsoft.com/office/officeart/2005/8/layout/hierarchy1"/>
    <dgm:cxn modelId="{9AC4DA00-D06B-4D5D-98E3-247C9D7545D7}" type="presParOf" srcId="{489CE18D-0073-4DDA-BB86-5B97F39C4F4A}" destId="{0123AC0E-9FF0-4165-884E-49B90376941F}" srcOrd="0" destOrd="0" presId="urn:microsoft.com/office/officeart/2005/8/layout/hierarchy1"/>
    <dgm:cxn modelId="{50744FC5-1F74-4043-8442-E4F3255E40D4}" type="presParOf" srcId="{0123AC0E-9FF0-4165-884E-49B90376941F}" destId="{83B35C72-9A19-4DC4-83D7-28F98A531BD8}" srcOrd="0" destOrd="0" presId="urn:microsoft.com/office/officeart/2005/8/layout/hierarchy1"/>
    <dgm:cxn modelId="{7B73F9C0-3EC6-4A35-A5FE-3349CC49DD49}" type="presParOf" srcId="{0123AC0E-9FF0-4165-884E-49B90376941F}" destId="{4CC3121A-A183-4658-B8C0-337B5B39DE0E}" srcOrd="1" destOrd="0" presId="urn:microsoft.com/office/officeart/2005/8/layout/hierarchy1"/>
    <dgm:cxn modelId="{4343E3A3-2024-482F-948F-8CF65B01CAD3}" type="presParOf" srcId="{489CE18D-0073-4DDA-BB86-5B97F39C4F4A}" destId="{1B77CDE2-44C0-47B6-A765-FBBEB4557A62}" srcOrd="1" destOrd="0" presId="urn:microsoft.com/office/officeart/2005/8/layout/hierarchy1"/>
    <dgm:cxn modelId="{20D45673-6F85-4CDF-9F3A-0BD263ED10B2}" type="presParOf" srcId="{97DD02A7-357D-4EB9-8EEF-8208E31AFA8C}" destId="{63AB8827-C8DB-48BE-A304-005FEF672488}" srcOrd="4" destOrd="0" presId="urn:microsoft.com/office/officeart/2005/8/layout/hierarchy1"/>
    <dgm:cxn modelId="{AF116ADC-9656-4B42-89B2-286D646156B5}" type="presParOf" srcId="{97DD02A7-357D-4EB9-8EEF-8208E31AFA8C}" destId="{FBB9BC79-7A68-4B67-B1F4-A2431B860956}" srcOrd="5" destOrd="0" presId="urn:microsoft.com/office/officeart/2005/8/layout/hierarchy1"/>
    <dgm:cxn modelId="{FD728527-E920-4FAE-91FF-C0692AD67F5F}" type="presParOf" srcId="{FBB9BC79-7A68-4B67-B1F4-A2431B860956}" destId="{0AD69742-6E15-4EB0-9674-75C5F4B93B1B}" srcOrd="0" destOrd="0" presId="urn:microsoft.com/office/officeart/2005/8/layout/hierarchy1"/>
    <dgm:cxn modelId="{EAB7BAC0-7C42-4AA7-8398-D10423C3DDA1}" type="presParOf" srcId="{0AD69742-6E15-4EB0-9674-75C5F4B93B1B}" destId="{B5500E98-D42D-4E63-B27F-D621FDE82F7D}" srcOrd="0" destOrd="0" presId="urn:microsoft.com/office/officeart/2005/8/layout/hierarchy1"/>
    <dgm:cxn modelId="{17F524D9-B04E-4656-A446-B2366784FDE0}" type="presParOf" srcId="{0AD69742-6E15-4EB0-9674-75C5F4B93B1B}" destId="{E44C4DD4-C52A-47B2-8228-60ECAC613229}" srcOrd="1" destOrd="0" presId="urn:microsoft.com/office/officeart/2005/8/layout/hierarchy1"/>
    <dgm:cxn modelId="{C54F0ABD-4AA7-4338-8C9A-867C49E4CA69}" type="presParOf" srcId="{FBB9BC79-7A68-4B67-B1F4-A2431B860956}" destId="{DD7127F0-8C89-4F7E-9F1A-ADC55FF422BF}" srcOrd="1" destOrd="0" presId="urn:microsoft.com/office/officeart/2005/8/layout/hierarchy1"/>
    <dgm:cxn modelId="{DF2DC686-A231-41DC-83D2-D80541D0B562}" type="presParOf" srcId="{DD7127F0-8C89-4F7E-9F1A-ADC55FF422BF}" destId="{E4BB82F4-A822-4482-82D1-72613939395F}" srcOrd="0" destOrd="0" presId="urn:microsoft.com/office/officeart/2005/8/layout/hierarchy1"/>
    <dgm:cxn modelId="{85904CD4-0C68-4FA4-BED8-ED12127EA50C}" type="presParOf" srcId="{DD7127F0-8C89-4F7E-9F1A-ADC55FF422BF}" destId="{FDB09601-0A87-450C-9A6A-D37DF40A5B22}" srcOrd="1" destOrd="0" presId="urn:microsoft.com/office/officeart/2005/8/layout/hierarchy1"/>
    <dgm:cxn modelId="{D4D84A3E-A2D4-4C82-8DFF-A10F6578EBD3}" type="presParOf" srcId="{FDB09601-0A87-450C-9A6A-D37DF40A5B22}" destId="{F4CB67EF-615A-481D-AA16-930D1F968651}" srcOrd="0" destOrd="0" presId="urn:microsoft.com/office/officeart/2005/8/layout/hierarchy1"/>
    <dgm:cxn modelId="{C4020C83-DA01-4B58-9252-C00F86AD4409}" type="presParOf" srcId="{F4CB67EF-615A-481D-AA16-930D1F968651}" destId="{22BAEA80-20F1-4DB3-840F-93C3E2290DC0}" srcOrd="0" destOrd="0" presId="urn:microsoft.com/office/officeart/2005/8/layout/hierarchy1"/>
    <dgm:cxn modelId="{70A88C54-BE17-402F-A5A5-9C538FB6E520}" type="presParOf" srcId="{F4CB67EF-615A-481D-AA16-930D1F968651}" destId="{6A5A7CF6-6C5F-42D3-B467-773C0CF95289}" srcOrd="1" destOrd="0" presId="urn:microsoft.com/office/officeart/2005/8/layout/hierarchy1"/>
    <dgm:cxn modelId="{1EAC8F93-51B1-4FEA-B3A3-2F46528296BD}" type="presParOf" srcId="{FDB09601-0A87-450C-9A6A-D37DF40A5B22}" destId="{2951CEE6-B5CE-4276-BE5F-7E51472A9D14}" srcOrd="1" destOrd="0" presId="urn:microsoft.com/office/officeart/2005/8/layout/hierarchy1"/>
    <dgm:cxn modelId="{B4840F13-CB12-40E2-875C-FB8472C13DE4}" type="presParOf" srcId="{DD7127F0-8C89-4F7E-9F1A-ADC55FF422BF}" destId="{A0F43DF3-A6E0-4F81-AEFF-0EE6DB66E576}" srcOrd="2" destOrd="0" presId="urn:microsoft.com/office/officeart/2005/8/layout/hierarchy1"/>
    <dgm:cxn modelId="{D775FF02-F20F-4F5B-AD84-87BA1A24A019}" type="presParOf" srcId="{DD7127F0-8C89-4F7E-9F1A-ADC55FF422BF}" destId="{B6360FA3-9483-4D00-9438-6F98D8ACF9AD}" srcOrd="3" destOrd="0" presId="urn:microsoft.com/office/officeart/2005/8/layout/hierarchy1"/>
    <dgm:cxn modelId="{AD7767DE-A628-4AB0-A589-B4A7D23EDA11}" type="presParOf" srcId="{B6360FA3-9483-4D00-9438-6F98D8ACF9AD}" destId="{489E0B24-B4D2-4E29-A6A0-6124E9A3CAB9}" srcOrd="0" destOrd="0" presId="urn:microsoft.com/office/officeart/2005/8/layout/hierarchy1"/>
    <dgm:cxn modelId="{EFA375B9-5AE9-40A5-85C4-1DA1BC5C696B}" type="presParOf" srcId="{489E0B24-B4D2-4E29-A6A0-6124E9A3CAB9}" destId="{80573725-4DCC-4EB2-B341-204144CF443D}" srcOrd="0" destOrd="0" presId="urn:microsoft.com/office/officeart/2005/8/layout/hierarchy1"/>
    <dgm:cxn modelId="{82A9DFD6-89E3-4450-BA6F-539F45BE580A}" type="presParOf" srcId="{489E0B24-B4D2-4E29-A6A0-6124E9A3CAB9}" destId="{5E39A8F0-4E17-4FE3-A33B-757104BB9EE5}" srcOrd="1" destOrd="0" presId="urn:microsoft.com/office/officeart/2005/8/layout/hierarchy1"/>
    <dgm:cxn modelId="{C10C673E-2AFB-49FA-8996-B41824B76B9A}" type="presParOf" srcId="{B6360FA3-9483-4D00-9438-6F98D8ACF9AD}" destId="{81B25B60-D265-4064-BE85-0F4F0AE6DC34}"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48F244D4-9FD7-478F-9EB3-86262D5C0A6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40BDB84E-DBA1-4457-8B64-7D644C432CE1}">
      <dgm:prSet phldrT="[文本]" custT="1"/>
      <dgm:spPr/>
      <dgm:t>
        <a:bodyPr/>
        <a:lstStyle/>
        <a:p>
          <a:r>
            <a:rPr lang="zh-CN" altLang="en-US" sz="800" b="0"/>
            <a:t>登陆用户</a:t>
          </a:r>
        </a:p>
      </dgm:t>
    </dgm:pt>
    <dgm:pt modelId="{38C14A93-FEFD-42AE-8970-352047682959}" type="parTrans" cxnId="{36B8896A-316C-4F92-9116-47911E8A5FCE}">
      <dgm:prSet/>
      <dgm:spPr/>
      <dgm:t>
        <a:bodyPr/>
        <a:lstStyle/>
        <a:p>
          <a:endParaRPr lang="zh-CN" altLang="en-US" sz="800"/>
        </a:p>
      </dgm:t>
    </dgm:pt>
    <dgm:pt modelId="{70B4078D-C2E4-4F99-AC9F-E4FD2E08811B}" type="sibTrans" cxnId="{36B8896A-316C-4F92-9116-47911E8A5FCE}">
      <dgm:prSet/>
      <dgm:spPr/>
      <dgm:t>
        <a:bodyPr/>
        <a:lstStyle/>
        <a:p>
          <a:endParaRPr lang="zh-CN" altLang="en-US" sz="800"/>
        </a:p>
      </dgm:t>
    </dgm:pt>
    <dgm:pt modelId="{CE97D207-DF08-461C-B155-0B5674803057}">
      <dgm:prSet phldrT="[文本]" custT="1"/>
      <dgm:spPr/>
      <dgm:t>
        <a:bodyPr/>
        <a:lstStyle/>
        <a:p>
          <a:r>
            <a:rPr lang="zh-CN" altLang="en-US" sz="800" b="0" dirty="0" smtClean="0"/>
            <a:t>注销</a:t>
          </a:r>
          <a:endParaRPr lang="zh-CN" altLang="en-US" sz="800" b="0" dirty="0"/>
        </a:p>
      </dgm:t>
    </dgm:pt>
    <dgm:pt modelId="{65CC0E11-9EAD-47F2-A5D4-862BE9924115}" type="parTrans" cxnId="{04350FED-C848-46D7-9DB5-751444387666}">
      <dgm:prSet/>
      <dgm:spPr/>
      <dgm:t>
        <a:bodyPr/>
        <a:lstStyle/>
        <a:p>
          <a:endParaRPr lang="zh-CN" altLang="en-US" sz="800" b="0"/>
        </a:p>
      </dgm:t>
    </dgm:pt>
    <dgm:pt modelId="{95862E71-337F-4997-9169-A9CFE733723B}" type="sibTrans" cxnId="{04350FED-C848-46D7-9DB5-751444387666}">
      <dgm:prSet/>
      <dgm:spPr/>
      <dgm:t>
        <a:bodyPr/>
        <a:lstStyle/>
        <a:p>
          <a:endParaRPr lang="zh-CN" altLang="en-US" sz="800"/>
        </a:p>
      </dgm:t>
    </dgm:pt>
    <dgm:pt modelId="{46B7498C-3BEB-45C0-9C43-AA37AA0D3B95}">
      <dgm:prSet custT="1"/>
      <dgm:spPr/>
      <dgm:t>
        <a:bodyPr/>
        <a:lstStyle/>
        <a:p>
          <a:r>
            <a:rPr lang="zh-CN" altLang="en-US" sz="800" b="0"/>
            <a:t>攻略</a:t>
          </a:r>
        </a:p>
      </dgm:t>
    </dgm:pt>
    <dgm:pt modelId="{F32DC8CA-144B-4591-8244-FEBB5B98B29C}" type="parTrans" cxnId="{56979363-E3D5-46CB-B57A-B0294FC4BFEA}">
      <dgm:prSet/>
      <dgm:spPr/>
      <dgm:t>
        <a:bodyPr/>
        <a:lstStyle/>
        <a:p>
          <a:endParaRPr lang="zh-CN" altLang="en-US" sz="800" b="0"/>
        </a:p>
      </dgm:t>
    </dgm:pt>
    <dgm:pt modelId="{912D22EF-FA3B-4873-8AFE-CCE7687F8489}" type="sibTrans" cxnId="{56979363-E3D5-46CB-B57A-B0294FC4BFEA}">
      <dgm:prSet/>
      <dgm:spPr/>
      <dgm:t>
        <a:bodyPr/>
        <a:lstStyle/>
        <a:p>
          <a:endParaRPr lang="zh-CN" altLang="en-US" sz="800"/>
        </a:p>
      </dgm:t>
    </dgm:pt>
    <dgm:pt modelId="{BBEAC74A-6AE5-4237-A8CA-2DCA5C41D103}">
      <dgm:prSet custT="1"/>
      <dgm:spPr/>
      <dgm:t>
        <a:bodyPr/>
        <a:lstStyle/>
        <a:p>
          <a:r>
            <a:rPr lang="zh-CN" altLang="en-US" sz="800" b="0"/>
            <a:t>个人中心</a:t>
          </a:r>
        </a:p>
      </dgm:t>
    </dgm:pt>
    <dgm:pt modelId="{9C8A6011-3627-48E8-986C-D5CB4E1B0AEA}" type="parTrans" cxnId="{AFD5FA5F-BA59-47B9-981D-AACF275C21A7}">
      <dgm:prSet/>
      <dgm:spPr/>
      <dgm:t>
        <a:bodyPr/>
        <a:lstStyle/>
        <a:p>
          <a:endParaRPr lang="zh-CN" altLang="en-US" sz="800" b="0"/>
        </a:p>
      </dgm:t>
    </dgm:pt>
    <dgm:pt modelId="{C080D7BC-1085-4400-AD3F-D201F158945D}" type="sibTrans" cxnId="{AFD5FA5F-BA59-47B9-981D-AACF275C21A7}">
      <dgm:prSet/>
      <dgm:spPr/>
      <dgm:t>
        <a:bodyPr/>
        <a:lstStyle/>
        <a:p>
          <a:endParaRPr lang="zh-CN" altLang="en-US" sz="800"/>
        </a:p>
      </dgm:t>
    </dgm:pt>
    <dgm:pt modelId="{8A1694D1-F3C3-4782-9337-13664CDFDEB3}">
      <dgm:prSet custT="1"/>
      <dgm:spPr/>
      <dgm:t>
        <a:bodyPr/>
        <a:lstStyle/>
        <a:p>
          <a:r>
            <a:rPr lang="zh-CN" altLang="en-US" sz="800" b="0" dirty="0"/>
            <a:t>查看、修改</a:t>
          </a:r>
          <a:r>
            <a:rPr lang="zh-CN" altLang="en-US" sz="800" b="0"/>
            <a:t>自己</a:t>
          </a:r>
          <a:r>
            <a:rPr lang="zh-CN" altLang="en-US" sz="800" b="0" smtClean="0"/>
            <a:t>的攻略</a:t>
          </a:r>
          <a:endParaRPr lang="zh-CN" altLang="en-US" sz="800" b="0" dirty="0"/>
        </a:p>
      </dgm:t>
    </dgm:pt>
    <dgm:pt modelId="{4AB4D9AE-AFAB-4BC8-A183-8C13AD03FABF}" type="parTrans" cxnId="{1A2AFC04-38C4-4D12-95CF-919F6DC154A6}">
      <dgm:prSet/>
      <dgm:spPr/>
      <dgm:t>
        <a:bodyPr/>
        <a:lstStyle/>
        <a:p>
          <a:endParaRPr lang="zh-CN" altLang="en-US" sz="800" b="0"/>
        </a:p>
      </dgm:t>
    </dgm:pt>
    <dgm:pt modelId="{1CC0A682-6C4F-4F45-8CE2-0C168F509FE5}" type="sibTrans" cxnId="{1A2AFC04-38C4-4D12-95CF-919F6DC154A6}">
      <dgm:prSet/>
      <dgm:spPr/>
      <dgm:t>
        <a:bodyPr/>
        <a:lstStyle/>
        <a:p>
          <a:endParaRPr lang="zh-CN" altLang="en-US" sz="800"/>
        </a:p>
      </dgm:t>
    </dgm:pt>
    <dgm:pt modelId="{AE6C8165-7BA9-4FD6-B3ED-BF5F53203513}">
      <dgm:prSet custT="1"/>
      <dgm:spPr/>
      <dgm:t>
        <a:bodyPr/>
        <a:lstStyle/>
        <a:p>
          <a:r>
            <a:rPr lang="zh-CN" altLang="en-US" sz="800" b="0"/>
            <a:t>发表自己的攻略</a:t>
          </a:r>
        </a:p>
      </dgm:t>
    </dgm:pt>
    <dgm:pt modelId="{51B8CF16-A62F-476D-85DC-748064B18607}" type="parTrans" cxnId="{C5E61B0F-BD78-40AE-AE18-C98046403E62}">
      <dgm:prSet/>
      <dgm:spPr/>
      <dgm:t>
        <a:bodyPr/>
        <a:lstStyle/>
        <a:p>
          <a:endParaRPr lang="zh-CN" altLang="en-US" sz="800" b="0"/>
        </a:p>
      </dgm:t>
    </dgm:pt>
    <dgm:pt modelId="{B97E52A5-3D5C-44E9-9AD2-94F33270886F}" type="sibTrans" cxnId="{C5E61B0F-BD78-40AE-AE18-C98046403E62}">
      <dgm:prSet/>
      <dgm:spPr/>
      <dgm:t>
        <a:bodyPr/>
        <a:lstStyle/>
        <a:p>
          <a:endParaRPr lang="zh-CN" altLang="en-US" sz="800"/>
        </a:p>
      </dgm:t>
    </dgm:pt>
    <dgm:pt modelId="{E2251CE5-FB71-425E-81EA-3F6CAE392597}">
      <dgm:prSet custT="1"/>
      <dgm:spPr/>
      <dgm:t>
        <a:bodyPr/>
        <a:lstStyle/>
        <a:p>
          <a:r>
            <a:rPr lang="zh-CN" altLang="en-US" sz="800" b="0"/>
            <a:t>查询攻略</a:t>
          </a:r>
        </a:p>
      </dgm:t>
    </dgm:pt>
    <dgm:pt modelId="{A936C2AB-24D6-4FB3-B4B2-F7FCA694B609}" type="parTrans" cxnId="{F8C92627-0C03-4ED9-B6A4-CEF9116B1C90}">
      <dgm:prSet/>
      <dgm:spPr/>
      <dgm:t>
        <a:bodyPr/>
        <a:lstStyle/>
        <a:p>
          <a:endParaRPr lang="zh-CN" altLang="en-US" sz="800" b="0"/>
        </a:p>
      </dgm:t>
    </dgm:pt>
    <dgm:pt modelId="{89E8FE73-24B3-408B-BDDE-B43C23901EE9}" type="sibTrans" cxnId="{F8C92627-0C03-4ED9-B6A4-CEF9116B1C90}">
      <dgm:prSet/>
      <dgm:spPr/>
      <dgm:t>
        <a:bodyPr/>
        <a:lstStyle/>
        <a:p>
          <a:endParaRPr lang="zh-CN" altLang="en-US" sz="800"/>
        </a:p>
      </dgm:t>
    </dgm:pt>
    <dgm:pt modelId="{045DBF61-88BE-4C70-9F7D-843B3BBE7375}">
      <dgm:prSet custT="1"/>
      <dgm:spPr/>
      <dgm:t>
        <a:bodyPr/>
        <a:lstStyle/>
        <a:p>
          <a:r>
            <a:rPr lang="zh-CN" altLang="en-US" sz="800" b="0"/>
            <a:t>修改、删除自己的攻略</a:t>
          </a:r>
        </a:p>
      </dgm:t>
    </dgm:pt>
    <dgm:pt modelId="{2D0C9A09-AC9D-43C8-9866-14D5F25F8AAD}" type="parTrans" cxnId="{62C72893-A36E-4662-B228-E41968EA18F3}">
      <dgm:prSet/>
      <dgm:spPr/>
      <dgm:t>
        <a:bodyPr/>
        <a:lstStyle/>
        <a:p>
          <a:endParaRPr lang="zh-CN" altLang="en-US" sz="800" b="0"/>
        </a:p>
      </dgm:t>
    </dgm:pt>
    <dgm:pt modelId="{549AA30A-F9C1-4386-8437-E68A4240E165}" type="sibTrans" cxnId="{62C72893-A36E-4662-B228-E41968EA18F3}">
      <dgm:prSet/>
      <dgm:spPr/>
      <dgm:t>
        <a:bodyPr/>
        <a:lstStyle/>
        <a:p>
          <a:endParaRPr lang="zh-CN" altLang="en-US" sz="800"/>
        </a:p>
      </dgm:t>
    </dgm:pt>
    <dgm:pt modelId="{43550250-F352-4FF6-98D5-8A65621FF5BE}">
      <dgm:prSet custT="1"/>
      <dgm:spPr/>
      <dgm:t>
        <a:bodyPr/>
        <a:lstStyle/>
        <a:p>
          <a:r>
            <a:rPr lang="zh-CN" altLang="en-US" sz="800" b="0"/>
            <a:t>查询城市</a:t>
          </a:r>
        </a:p>
      </dgm:t>
    </dgm:pt>
    <dgm:pt modelId="{E0FD6B05-AFEE-4E45-841E-199887844C54}" type="parTrans" cxnId="{45F7746E-6F10-4AF5-AE8A-7619CBE76D5E}">
      <dgm:prSet/>
      <dgm:spPr/>
      <dgm:t>
        <a:bodyPr/>
        <a:lstStyle/>
        <a:p>
          <a:endParaRPr lang="zh-CN" altLang="en-US" sz="800" b="0"/>
        </a:p>
      </dgm:t>
    </dgm:pt>
    <dgm:pt modelId="{23C68A34-249E-46CC-ACCC-6B6BCA7A9865}" type="sibTrans" cxnId="{45F7746E-6F10-4AF5-AE8A-7619CBE76D5E}">
      <dgm:prSet/>
      <dgm:spPr/>
      <dgm:t>
        <a:bodyPr/>
        <a:lstStyle/>
        <a:p>
          <a:endParaRPr lang="zh-CN" altLang="en-US" sz="800"/>
        </a:p>
      </dgm:t>
    </dgm:pt>
    <dgm:pt modelId="{AEA77E5F-4A50-490A-A8BD-F1045B779708}">
      <dgm:prSet custT="1"/>
      <dgm:spPr/>
      <dgm:t>
        <a:bodyPr/>
        <a:lstStyle/>
        <a:p>
          <a:r>
            <a:rPr lang="zh-CN" altLang="en-US" sz="800" b="0"/>
            <a:t>评论区评论和回复</a:t>
          </a:r>
        </a:p>
      </dgm:t>
    </dgm:pt>
    <dgm:pt modelId="{DD79FCA0-374E-4201-AC88-894F4FBF93C6}" type="parTrans" cxnId="{6FD44BC6-22D0-4B12-AB62-43BA4C082CF4}">
      <dgm:prSet/>
      <dgm:spPr/>
      <dgm:t>
        <a:bodyPr/>
        <a:lstStyle/>
        <a:p>
          <a:endParaRPr lang="zh-CN" altLang="en-US" sz="800" b="0"/>
        </a:p>
      </dgm:t>
    </dgm:pt>
    <dgm:pt modelId="{EA54E9F3-C743-4BCA-8321-69A192206E24}" type="sibTrans" cxnId="{6FD44BC6-22D0-4B12-AB62-43BA4C082CF4}">
      <dgm:prSet/>
      <dgm:spPr/>
      <dgm:t>
        <a:bodyPr/>
        <a:lstStyle/>
        <a:p>
          <a:endParaRPr lang="zh-CN" altLang="en-US" sz="800"/>
        </a:p>
      </dgm:t>
    </dgm:pt>
    <dgm:pt modelId="{7DEE3179-B99B-4747-9C68-64125B7F10CB}">
      <dgm:prSet custT="1"/>
      <dgm:spPr/>
      <dgm:t>
        <a:bodyPr/>
        <a:lstStyle/>
        <a:p>
          <a:r>
            <a:rPr lang="zh-CN" altLang="en-US" sz="800" b="0"/>
            <a:t>查询景点</a:t>
          </a:r>
        </a:p>
      </dgm:t>
    </dgm:pt>
    <dgm:pt modelId="{EF3906F2-0E39-4927-9275-CE6E013615A6}" type="parTrans" cxnId="{0A942692-5B43-482C-946E-1DA5EC58AB9F}">
      <dgm:prSet/>
      <dgm:spPr/>
      <dgm:t>
        <a:bodyPr/>
        <a:lstStyle/>
        <a:p>
          <a:endParaRPr lang="zh-CN" altLang="en-US" sz="800" b="0"/>
        </a:p>
      </dgm:t>
    </dgm:pt>
    <dgm:pt modelId="{82766C05-0393-4E29-9248-66D4DC46E04D}" type="sibTrans" cxnId="{0A942692-5B43-482C-946E-1DA5EC58AB9F}">
      <dgm:prSet/>
      <dgm:spPr/>
      <dgm:t>
        <a:bodyPr/>
        <a:lstStyle/>
        <a:p>
          <a:endParaRPr lang="zh-CN" altLang="en-US" sz="800"/>
        </a:p>
      </dgm:t>
    </dgm:pt>
    <dgm:pt modelId="{A310CA77-A3D5-4008-B7E6-7EB558E56F42}">
      <dgm:prSet custT="1"/>
      <dgm:spPr/>
      <dgm:t>
        <a:bodyPr/>
        <a:lstStyle/>
        <a:p>
          <a:r>
            <a:rPr lang="zh-CN" altLang="en-US" sz="800" b="0"/>
            <a:t>查询美食</a:t>
          </a:r>
        </a:p>
      </dgm:t>
    </dgm:pt>
    <dgm:pt modelId="{383A76BE-4826-49F7-A879-8552F56D98A7}" type="parTrans" cxnId="{D53CEA75-48F3-4FF5-8165-C8FABE4AF4DD}">
      <dgm:prSet/>
      <dgm:spPr/>
      <dgm:t>
        <a:bodyPr/>
        <a:lstStyle/>
        <a:p>
          <a:endParaRPr lang="zh-CN" altLang="en-US" sz="800" b="0"/>
        </a:p>
      </dgm:t>
    </dgm:pt>
    <dgm:pt modelId="{7F130130-4DC7-49C8-8223-78202AEE7A8F}" type="sibTrans" cxnId="{D53CEA75-48F3-4FF5-8165-C8FABE4AF4DD}">
      <dgm:prSet/>
      <dgm:spPr/>
      <dgm:t>
        <a:bodyPr/>
        <a:lstStyle/>
        <a:p>
          <a:endParaRPr lang="zh-CN" altLang="en-US" sz="800"/>
        </a:p>
      </dgm:t>
    </dgm:pt>
    <dgm:pt modelId="{88D5D23C-A1DB-433C-B28A-1895A5AE92F5}">
      <dgm:prSet custT="1"/>
      <dgm:spPr/>
      <dgm:t>
        <a:bodyPr/>
        <a:lstStyle/>
        <a:p>
          <a:r>
            <a:rPr lang="zh-CN" altLang="en-US" sz="800" b="0" dirty="0"/>
            <a:t>同行驴友招募</a:t>
          </a:r>
        </a:p>
      </dgm:t>
    </dgm:pt>
    <dgm:pt modelId="{5E8A0EDD-0C33-4885-9670-3571A4FBADBC}" type="parTrans" cxnId="{F1799FFD-66C7-42EB-AD7E-26F2D3E65A90}">
      <dgm:prSet/>
      <dgm:spPr/>
      <dgm:t>
        <a:bodyPr/>
        <a:lstStyle/>
        <a:p>
          <a:endParaRPr lang="zh-CN" altLang="en-US" sz="800" b="0"/>
        </a:p>
      </dgm:t>
    </dgm:pt>
    <dgm:pt modelId="{B716D5C0-DE7D-4929-96BF-6ACBF35F7EBB}" type="sibTrans" cxnId="{F1799FFD-66C7-42EB-AD7E-26F2D3E65A90}">
      <dgm:prSet/>
      <dgm:spPr/>
      <dgm:t>
        <a:bodyPr/>
        <a:lstStyle/>
        <a:p>
          <a:endParaRPr lang="zh-CN" altLang="en-US" sz="800"/>
        </a:p>
      </dgm:t>
    </dgm:pt>
    <dgm:pt modelId="{292D604F-C435-4CE8-9F15-D9A3DD90785E}">
      <dgm:prSet custT="1"/>
      <dgm:spPr/>
      <dgm:t>
        <a:bodyPr/>
        <a:lstStyle/>
        <a:p>
          <a:r>
            <a:rPr lang="zh-CN" altLang="en-US" sz="800" b="0"/>
            <a:t>发布招募信息</a:t>
          </a:r>
        </a:p>
      </dgm:t>
    </dgm:pt>
    <dgm:pt modelId="{939C420B-B306-4F75-8F4B-CF9DB722FD0E}" type="parTrans" cxnId="{0AE7D87B-69D6-466F-ABC3-7E41961BA9D3}">
      <dgm:prSet/>
      <dgm:spPr/>
      <dgm:t>
        <a:bodyPr/>
        <a:lstStyle/>
        <a:p>
          <a:endParaRPr lang="zh-CN" altLang="en-US" sz="800" b="0"/>
        </a:p>
      </dgm:t>
    </dgm:pt>
    <dgm:pt modelId="{E6A95407-56DA-4DB4-B866-52B687A636D5}" type="sibTrans" cxnId="{0AE7D87B-69D6-466F-ABC3-7E41961BA9D3}">
      <dgm:prSet/>
      <dgm:spPr/>
      <dgm:t>
        <a:bodyPr/>
        <a:lstStyle/>
        <a:p>
          <a:endParaRPr lang="zh-CN" altLang="en-US" sz="800"/>
        </a:p>
      </dgm:t>
    </dgm:pt>
    <dgm:pt modelId="{D42989E7-33C0-4838-A147-FC56BB381996}">
      <dgm:prSet custT="1"/>
      <dgm:spPr/>
      <dgm:t>
        <a:bodyPr/>
        <a:lstStyle/>
        <a:p>
          <a:r>
            <a:rPr lang="zh-CN" altLang="en-US" sz="800" b="0"/>
            <a:t>提交申请信息</a:t>
          </a:r>
        </a:p>
      </dgm:t>
    </dgm:pt>
    <dgm:pt modelId="{1CE49BDF-0A32-4A9C-B838-41D63678C079}" type="parTrans" cxnId="{927E572D-1430-49C7-9808-6AFC1792AF9C}">
      <dgm:prSet/>
      <dgm:spPr/>
      <dgm:t>
        <a:bodyPr/>
        <a:lstStyle/>
        <a:p>
          <a:endParaRPr lang="zh-CN" altLang="en-US" sz="800" b="0"/>
        </a:p>
      </dgm:t>
    </dgm:pt>
    <dgm:pt modelId="{419568FF-C02D-4988-A524-0F12D2FABA1B}" type="sibTrans" cxnId="{927E572D-1430-49C7-9808-6AFC1792AF9C}">
      <dgm:prSet/>
      <dgm:spPr/>
      <dgm:t>
        <a:bodyPr/>
        <a:lstStyle/>
        <a:p>
          <a:endParaRPr lang="zh-CN" altLang="en-US" sz="800"/>
        </a:p>
      </dgm:t>
    </dgm:pt>
    <dgm:pt modelId="{C662DEC9-6117-4288-B261-4441B455EF09}">
      <dgm:prSet custT="1"/>
      <dgm:spPr/>
      <dgm:t>
        <a:bodyPr/>
        <a:lstStyle/>
        <a:p>
          <a:r>
            <a:rPr lang="zh-CN" altLang="en-US" sz="800" b="0"/>
            <a:t>评论攻略</a:t>
          </a:r>
        </a:p>
      </dgm:t>
    </dgm:pt>
    <dgm:pt modelId="{5C413CEA-6FAA-44BC-99CA-AADCFE2C6B75}" type="parTrans" cxnId="{EF5DCC89-4502-4AF6-AD68-51FCE67C3DD4}">
      <dgm:prSet/>
      <dgm:spPr/>
      <dgm:t>
        <a:bodyPr/>
        <a:lstStyle/>
        <a:p>
          <a:endParaRPr lang="zh-CN" altLang="en-US" sz="800" b="0"/>
        </a:p>
      </dgm:t>
    </dgm:pt>
    <dgm:pt modelId="{09A79BC7-630A-4DA4-896C-A3DACF4B8983}" type="sibTrans" cxnId="{EF5DCC89-4502-4AF6-AD68-51FCE67C3DD4}">
      <dgm:prSet/>
      <dgm:spPr/>
      <dgm:t>
        <a:bodyPr/>
        <a:lstStyle/>
        <a:p>
          <a:endParaRPr lang="zh-CN" altLang="en-US" sz="800"/>
        </a:p>
      </dgm:t>
    </dgm:pt>
    <dgm:pt modelId="{38FBF665-3758-4C7E-B881-1BAEDDEFD3BD}" type="pres">
      <dgm:prSet presAssocID="{48F244D4-9FD7-478F-9EB3-86262D5C0A68}" presName="hierChild1" presStyleCnt="0">
        <dgm:presLayoutVars>
          <dgm:chPref val="1"/>
          <dgm:dir/>
          <dgm:animOne val="branch"/>
          <dgm:animLvl val="lvl"/>
          <dgm:resizeHandles/>
        </dgm:presLayoutVars>
      </dgm:prSet>
      <dgm:spPr/>
      <dgm:t>
        <a:bodyPr/>
        <a:lstStyle/>
        <a:p>
          <a:endParaRPr lang="zh-CN" altLang="en-US"/>
        </a:p>
      </dgm:t>
    </dgm:pt>
    <dgm:pt modelId="{7BB25247-15CC-4DB1-A83B-AD608D40AEA4}" type="pres">
      <dgm:prSet presAssocID="{40BDB84E-DBA1-4457-8B64-7D644C432CE1}" presName="hierRoot1" presStyleCnt="0"/>
      <dgm:spPr/>
    </dgm:pt>
    <dgm:pt modelId="{9044A550-D35F-4B10-8DE1-C00136C5DA78}" type="pres">
      <dgm:prSet presAssocID="{40BDB84E-DBA1-4457-8B64-7D644C432CE1}" presName="composite" presStyleCnt="0"/>
      <dgm:spPr/>
    </dgm:pt>
    <dgm:pt modelId="{BB6F1427-42B1-4562-AF93-953DD0FB26D5}" type="pres">
      <dgm:prSet presAssocID="{40BDB84E-DBA1-4457-8B64-7D644C432CE1}" presName="background" presStyleLbl="node0" presStyleIdx="0" presStyleCnt="1"/>
      <dgm:spPr/>
    </dgm:pt>
    <dgm:pt modelId="{76A5431D-058B-47BB-8B1D-BA8DF92F5E85}" type="pres">
      <dgm:prSet presAssocID="{40BDB84E-DBA1-4457-8B64-7D644C432CE1}" presName="text" presStyleLbl="fgAcc0" presStyleIdx="0" presStyleCnt="1" custLinFactY="-57249" custLinFactNeighborX="-2853" custLinFactNeighborY="-100000">
        <dgm:presLayoutVars>
          <dgm:chPref val="3"/>
        </dgm:presLayoutVars>
      </dgm:prSet>
      <dgm:spPr/>
      <dgm:t>
        <a:bodyPr/>
        <a:lstStyle/>
        <a:p>
          <a:endParaRPr lang="zh-CN" altLang="en-US"/>
        </a:p>
      </dgm:t>
    </dgm:pt>
    <dgm:pt modelId="{A5C94E3E-3EE2-4C71-B250-088C380724DF}" type="pres">
      <dgm:prSet presAssocID="{40BDB84E-DBA1-4457-8B64-7D644C432CE1}" presName="hierChild2" presStyleCnt="0"/>
      <dgm:spPr/>
    </dgm:pt>
    <dgm:pt modelId="{BEAEBEDF-9D8C-4EB6-A4AC-6F5BD3E1C091}" type="pres">
      <dgm:prSet presAssocID="{65CC0E11-9EAD-47F2-A5D4-862BE9924115}" presName="Name10" presStyleLbl="parChTrans1D2" presStyleIdx="0" presStyleCnt="5"/>
      <dgm:spPr/>
      <dgm:t>
        <a:bodyPr/>
        <a:lstStyle/>
        <a:p>
          <a:endParaRPr lang="zh-CN" altLang="en-US"/>
        </a:p>
      </dgm:t>
    </dgm:pt>
    <dgm:pt modelId="{36112AB0-EA8F-4D52-8341-A666D0F47BBE}" type="pres">
      <dgm:prSet presAssocID="{CE97D207-DF08-461C-B155-0B5674803057}" presName="hierRoot2" presStyleCnt="0"/>
      <dgm:spPr/>
    </dgm:pt>
    <dgm:pt modelId="{0742C202-90E5-400A-BEF2-F41BB8EEB928}" type="pres">
      <dgm:prSet presAssocID="{CE97D207-DF08-461C-B155-0B5674803057}" presName="composite2" presStyleCnt="0"/>
      <dgm:spPr/>
    </dgm:pt>
    <dgm:pt modelId="{B73BD078-4601-4B2E-94D2-ABB8E98103F1}" type="pres">
      <dgm:prSet presAssocID="{CE97D207-DF08-461C-B155-0B5674803057}" presName="background2" presStyleLbl="node2" presStyleIdx="0" presStyleCnt="5"/>
      <dgm:spPr/>
    </dgm:pt>
    <dgm:pt modelId="{9002488B-A3B0-4CB1-917E-88686A32F811}" type="pres">
      <dgm:prSet presAssocID="{CE97D207-DF08-461C-B155-0B5674803057}" presName="text2" presStyleLbl="fgAcc2" presStyleIdx="0" presStyleCnt="5" custLinFactX="100000" custLinFactY="-100000" custLinFactNeighborX="103625" custLinFactNeighborY="-105648">
        <dgm:presLayoutVars>
          <dgm:chPref val="3"/>
        </dgm:presLayoutVars>
      </dgm:prSet>
      <dgm:spPr/>
      <dgm:t>
        <a:bodyPr/>
        <a:lstStyle/>
        <a:p>
          <a:endParaRPr lang="zh-CN" altLang="en-US"/>
        </a:p>
      </dgm:t>
    </dgm:pt>
    <dgm:pt modelId="{1804DEF9-D829-493A-8D75-D7D79E648B78}" type="pres">
      <dgm:prSet presAssocID="{CE97D207-DF08-461C-B155-0B5674803057}" presName="hierChild3" presStyleCnt="0"/>
      <dgm:spPr/>
    </dgm:pt>
    <dgm:pt modelId="{C5497393-5EEE-4BE7-B958-9CB11AC988CA}" type="pres">
      <dgm:prSet presAssocID="{9C8A6011-3627-48E8-986C-D5CB4E1B0AEA}" presName="Name10" presStyleLbl="parChTrans1D2" presStyleIdx="1" presStyleCnt="5"/>
      <dgm:spPr/>
      <dgm:t>
        <a:bodyPr/>
        <a:lstStyle/>
        <a:p>
          <a:endParaRPr lang="zh-CN" altLang="en-US"/>
        </a:p>
      </dgm:t>
    </dgm:pt>
    <dgm:pt modelId="{508D8AF5-2FFD-4685-9C76-4BBD54D2557A}" type="pres">
      <dgm:prSet presAssocID="{BBEAC74A-6AE5-4237-A8CA-2DCA5C41D103}" presName="hierRoot2" presStyleCnt="0"/>
      <dgm:spPr/>
    </dgm:pt>
    <dgm:pt modelId="{716C3EDC-DE30-4500-9EB3-548224D7E532}" type="pres">
      <dgm:prSet presAssocID="{BBEAC74A-6AE5-4237-A8CA-2DCA5C41D103}" presName="composite2" presStyleCnt="0"/>
      <dgm:spPr/>
    </dgm:pt>
    <dgm:pt modelId="{AEF38C14-06C6-4DFC-AE16-9F82B8D9217C}" type="pres">
      <dgm:prSet presAssocID="{BBEAC74A-6AE5-4237-A8CA-2DCA5C41D103}" presName="background2" presStyleLbl="node2" presStyleIdx="1" presStyleCnt="5"/>
      <dgm:spPr/>
    </dgm:pt>
    <dgm:pt modelId="{84165F30-FE07-451D-B503-79A0189EA654}" type="pres">
      <dgm:prSet presAssocID="{BBEAC74A-6AE5-4237-A8CA-2DCA5C41D103}" presName="text2" presStyleLbl="fgAcc2" presStyleIdx="1" presStyleCnt="5" custLinFactNeighborX="-92864" custLinFactNeighborY="-16295">
        <dgm:presLayoutVars>
          <dgm:chPref val="3"/>
        </dgm:presLayoutVars>
      </dgm:prSet>
      <dgm:spPr/>
      <dgm:t>
        <a:bodyPr/>
        <a:lstStyle/>
        <a:p>
          <a:endParaRPr lang="zh-CN" altLang="en-US"/>
        </a:p>
      </dgm:t>
    </dgm:pt>
    <dgm:pt modelId="{45877B9D-0853-4C59-BFF9-335F5BCB5B9C}" type="pres">
      <dgm:prSet presAssocID="{BBEAC74A-6AE5-4237-A8CA-2DCA5C41D103}" presName="hierChild3" presStyleCnt="0"/>
      <dgm:spPr/>
    </dgm:pt>
    <dgm:pt modelId="{C762A664-211F-4A20-BE3C-050CBF4F2FF2}" type="pres">
      <dgm:prSet presAssocID="{4AB4D9AE-AFAB-4BC8-A183-8C13AD03FABF}" presName="Name17" presStyleLbl="parChTrans1D3" presStyleIdx="0" presStyleCnt="5"/>
      <dgm:spPr/>
      <dgm:t>
        <a:bodyPr/>
        <a:lstStyle/>
        <a:p>
          <a:endParaRPr lang="zh-CN" altLang="en-US"/>
        </a:p>
      </dgm:t>
    </dgm:pt>
    <dgm:pt modelId="{BC5D9B6B-5D13-43E4-BCF9-08BB2194C2EE}" type="pres">
      <dgm:prSet presAssocID="{8A1694D1-F3C3-4782-9337-13664CDFDEB3}" presName="hierRoot3" presStyleCnt="0"/>
      <dgm:spPr/>
    </dgm:pt>
    <dgm:pt modelId="{62EC8E67-F931-47C4-8DB3-BDE63972DC18}" type="pres">
      <dgm:prSet presAssocID="{8A1694D1-F3C3-4782-9337-13664CDFDEB3}" presName="composite3" presStyleCnt="0"/>
      <dgm:spPr/>
    </dgm:pt>
    <dgm:pt modelId="{A3AF6AEE-7FF6-4C6B-9D31-8C164E56BD38}" type="pres">
      <dgm:prSet presAssocID="{8A1694D1-F3C3-4782-9337-13664CDFDEB3}" presName="background3" presStyleLbl="node3" presStyleIdx="0" presStyleCnt="5"/>
      <dgm:spPr/>
    </dgm:pt>
    <dgm:pt modelId="{1044B7D6-C05B-43EA-9F3D-A8213753B37F}" type="pres">
      <dgm:prSet presAssocID="{8A1694D1-F3C3-4782-9337-13664CDFDEB3}" presName="text3" presStyleLbl="fgAcc3" presStyleIdx="0" presStyleCnt="5" custLinFactNeighborX="-92864" custLinFactNeighborY="-10831">
        <dgm:presLayoutVars>
          <dgm:chPref val="3"/>
        </dgm:presLayoutVars>
      </dgm:prSet>
      <dgm:spPr/>
      <dgm:t>
        <a:bodyPr/>
        <a:lstStyle/>
        <a:p>
          <a:endParaRPr lang="zh-CN" altLang="en-US"/>
        </a:p>
      </dgm:t>
    </dgm:pt>
    <dgm:pt modelId="{2400AAA2-1590-4228-910A-6FBDA5E84351}" type="pres">
      <dgm:prSet presAssocID="{8A1694D1-F3C3-4782-9337-13664CDFDEB3}" presName="hierChild4" presStyleCnt="0"/>
      <dgm:spPr/>
    </dgm:pt>
    <dgm:pt modelId="{D4EEAF9C-8CBC-4175-894C-9B019FEF07F1}" type="pres">
      <dgm:prSet presAssocID="{F32DC8CA-144B-4591-8244-FEBB5B98B29C}" presName="Name10" presStyleLbl="parChTrans1D2" presStyleIdx="2" presStyleCnt="5"/>
      <dgm:spPr/>
      <dgm:t>
        <a:bodyPr/>
        <a:lstStyle/>
        <a:p>
          <a:endParaRPr lang="zh-CN" altLang="en-US"/>
        </a:p>
      </dgm:t>
    </dgm:pt>
    <dgm:pt modelId="{BFD60E88-2AB4-4F84-86F4-DA4ECB2490C6}" type="pres">
      <dgm:prSet presAssocID="{46B7498C-3BEB-45C0-9C43-AA37AA0D3B95}" presName="hierRoot2" presStyleCnt="0"/>
      <dgm:spPr/>
    </dgm:pt>
    <dgm:pt modelId="{6420E364-E981-4895-B7B2-3837593A5F06}" type="pres">
      <dgm:prSet presAssocID="{46B7498C-3BEB-45C0-9C43-AA37AA0D3B95}" presName="composite2" presStyleCnt="0"/>
      <dgm:spPr/>
    </dgm:pt>
    <dgm:pt modelId="{AAE0522C-5C3E-4514-B7D6-A9D80723D6F1}" type="pres">
      <dgm:prSet presAssocID="{46B7498C-3BEB-45C0-9C43-AA37AA0D3B95}" presName="background2" presStyleLbl="node2" presStyleIdx="2" presStyleCnt="5"/>
      <dgm:spPr/>
    </dgm:pt>
    <dgm:pt modelId="{D41564AE-0E4A-4B74-95B0-4491C16DED8D}" type="pres">
      <dgm:prSet presAssocID="{46B7498C-3BEB-45C0-9C43-AA37AA0D3B95}" presName="text2" presStyleLbl="fgAcc2" presStyleIdx="2" presStyleCnt="5" custLinFactX="-15545" custLinFactNeighborX="-100000" custLinFactNeighborY="-16295">
        <dgm:presLayoutVars>
          <dgm:chPref val="3"/>
        </dgm:presLayoutVars>
      </dgm:prSet>
      <dgm:spPr/>
      <dgm:t>
        <a:bodyPr/>
        <a:lstStyle/>
        <a:p>
          <a:endParaRPr lang="zh-CN" altLang="en-US"/>
        </a:p>
      </dgm:t>
    </dgm:pt>
    <dgm:pt modelId="{6FE5CF0B-BD64-447E-BA20-FEB508E79BF3}" type="pres">
      <dgm:prSet presAssocID="{46B7498C-3BEB-45C0-9C43-AA37AA0D3B95}" presName="hierChild3" presStyleCnt="0"/>
      <dgm:spPr/>
    </dgm:pt>
    <dgm:pt modelId="{0B4F0EED-B181-401E-9208-999E78CC664C}" type="pres">
      <dgm:prSet presAssocID="{51B8CF16-A62F-476D-85DC-748064B18607}" presName="Name17" presStyleLbl="parChTrans1D3" presStyleIdx="1" presStyleCnt="5"/>
      <dgm:spPr/>
      <dgm:t>
        <a:bodyPr/>
        <a:lstStyle/>
        <a:p>
          <a:endParaRPr lang="zh-CN" altLang="en-US"/>
        </a:p>
      </dgm:t>
    </dgm:pt>
    <dgm:pt modelId="{97604724-9D10-41D7-AC33-75C7211799BF}" type="pres">
      <dgm:prSet presAssocID="{AE6C8165-7BA9-4FD6-B3ED-BF5F53203513}" presName="hierRoot3" presStyleCnt="0"/>
      <dgm:spPr/>
    </dgm:pt>
    <dgm:pt modelId="{289486E7-B92E-42BF-BCDB-4BB4C058F531}" type="pres">
      <dgm:prSet presAssocID="{AE6C8165-7BA9-4FD6-B3ED-BF5F53203513}" presName="composite3" presStyleCnt="0"/>
      <dgm:spPr/>
    </dgm:pt>
    <dgm:pt modelId="{B2505238-3CAB-4D22-8830-F49FC5E773A4}" type="pres">
      <dgm:prSet presAssocID="{AE6C8165-7BA9-4FD6-B3ED-BF5F53203513}" presName="background3" presStyleLbl="node3" presStyleIdx="1" presStyleCnt="5"/>
      <dgm:spPr/>
    </dgm:pt>
    <dgm:pt modelId="{458788E4-8A7A-48BA-BAD2-CD3CEC223A9D}" type="pres">
      <dgm:prSet presAssocID="{AE6C8165-7BA9-4FD6-B3ED-BF5F53203513}" presName="text3" presStyleLbl="fgAcc3" presStyleIdx="1" presStyleCnt="5" custLinFactNeighborX="-44221" custLinFactNeighborY="-8985">
        <dgm:presLayoutVars>
          <dgm:chPref val="3"/>
        </dgm:presLayoutVars>
      </dgm:prSet>
      <dgm:spPr/>
      <dgm:t>
        <a:bodyPr/>
        <a:lstStyle/>
        <a:p>
          <a:endParaRPr lang="zh-CN" altLang="en-US"/>
        </a:p>
      </dgm:t>
    </dgm:pt>
    <dgm:pt modelId="{9F1FCDD8-40CB-4A17-A140-7B4B87C55BDB}" type="pres">
      <dgm:prSet presAssocID="{AE6C8165-7BA9-4FD6-B3ED-BF5F53203513}" presName="hierChild4" presStyleCnt="0"/>
      <dgm:spPr/>
    </dgm:pt>
    <dgm:pt modelId="{BC90B250-CF2A-4A85-BFAB-123F632B1B0B}" type="pres">
      <dgm:prSet presAssocID="{2D0C9A09-AC9D-43C8-9866-14D5F25F8AAD}" presName="Name23" presStyleLbl="parChTrans1D4" presStyleIdx="0" presStyleCnt="5"/>
      <dgm:spPr/>
      <dgm:t>
        <a:bodyPr/>
        <a:lstStyle/>
        <a:p>
          <a:endParaRPr lang="zh-CN" altLang="en-US"/>
        </a:p>
      </dgm:t>
    </dgm:pt>
    <dgm:pt modelId="{87AC59FC-44F8-4C71-8BE2-3881CD41B97B}" type="pres">
      <dgm:prSet presAssocID="{045DBF61-88BE-4C70-9F7D-843B3BBE7375}" presName="hierRoot4" presStyleCnt="0"/>
      <dgm:spPr/>
    </dgm:pt>
    <dgm:pt modelId="{982A7873-A475-4FD9-AAC2-0EECEF254671}" type="pres">
      <dgm:prSet presAssocID="{045DBF61-88BE-4C70-9F7D-843B3BBE7375}" presName="composite4" presStyleCnt="0"/>
      <dgm:spPr/>
    </dgm:pt>
    <dgm:pt modelId="{4BBC8306-1781-4C15-8CE6-520885A995F5}" type="pres">
      <dgm:prSet presAssocID="{045DBF61-88BE-4C70-9F7D-843B3BBE7375}" presName="background4" presStyleLbl="node4" presStyleIdx="0" presStyleCnt="5"/>
      <dgm:spPr/>
    </dgm:pt>
    <dgm:pt modelId="{4D104D42-D668-4F4A-A27D-81A50B1695AF}" type="pres">
      <dgm:prSet presAssocID="{045DBF61-88BE-4C70-9F7D-843B3BBE7375}" presName="text4" presStyleLbl="fgAcc4" presStyleIdx="0" presStyleCnt="5" custLinFactX="-83010" custLinFactNeighborX="-100000" custLinFactNeighborY="36320">
        <dgm:presLayoutVars>
          <dgm:chPref val="3"/>
        </dgm:presLayoutVars>
      </dgm:prSet>
      <dgm:spPr/>
      <dgm:t>
        <a:bodyPr/>
        <a:lstStyle/>
        <a:p>
          <a:endParaRPr lang="zh-CN" altLang="en-US"/>
        </a:p>
      </dgm:t>
    </dgm:pt>
    <dgm:pt modelId="{87B145E6-E563-4F2C-AC1D-5FDE71EC41F1}" type="pres">
      <dgm:prSet presAssocID="{045DBF61-88BE-4C70-9F7D-843B3BBE7375}" presName="hierChild5" presStyleCnt="0"/>
      <dgm:spPr/>
    </dgm:pt>
    <dgm:pt modelId="{2F72831C-5D41-443B-A121-9DA3A4976AE8}" type="pres">
      <dgm:prSet presAssocID="{A936C2AB-24D6-4FB3-B4B2-F7FCA694B609}" presName="Name17" presStyleLbl="parChTrans1D3" presStyleIdx="2" presStyleCnt="5"/>
      <dgm:spPr/>
      <dgm:t>
        <a:bodyPr/>
        <a:lstStyle/>
        <a:p>
          <a:endParaRPr lang="zh-CN" altLang="en-US"/>
        </a:p>
      </dgm:t>
    </dgm:pt>
    <dgm:pt modelId="{8CAD49B6-D45D-4D0B-A5CE-E8ACC19B86B2}" type="pres">
      <dgm:prSet presAssocID="{E2251CE5-FB71-425E-81EA-3F6CAE392597}" presName="hierRoot3" presStyleCnt="0"/>
      <dgm:spPr/>
    </dgm:pt>
    <dgm:pt modelId="{47B42C7A-510B-495D-BC3C-CDAE752BC2D7}" type="pres">
      <dgm:prSet presAssocID="{E2251CE5-FB71-425E-81EA-3F6CAE392597}" presName="composite3" presStyleCnt="0"/>
      <dgm:spPr/>
    </dgm:pt>
    <dgm:pt modelId="{CE08508F-C50D-43A3-ACD9-2A2C5AD59917}" type="pres">
      <dgm:prSet presAssocID="{E2251CE5-FB71-425E-81EA-3F6CAE392597}" presName="background3" presStyleLbl="node3" presStyleIdx="2" presStyleCnt="5"/>
      <dgm:spPr/>
    </dgm:pt>
    <dgm:pt modelId="{211FA8DE-7A70-442C-A211-1CFAC0738634}" type="pres">
      <dgm:prSet presAssocID="{E2251CE5-FB71-425E-81EA-3F6CAE392597}" presName="text3" presStyleLbl="fgAcc3" presStyleIdx="2" presStyleCnt="5" custLinFactX="-88220" custLinFactNeighborX="-100000" custLinFactNeighborY="-10831">
        <dgm:presLayoutVars>
          <dgm:chPref val="3"/>
        </dgm:presLayoutVars>
      </dgm:prSet>
      <dgm:spPr/>
      <dgm:t>
        <a:bodyPr/>
        <a:lstStyle/>
        <a:p>
          <a:endParaRPr lang="zh-CN" altLang="en-US"/>
        </a:p>
      </dgm:t>
    </dgm:pt>
    <dgm:pt modelId="{61FA13B5-C1B9-427E-A48D-42741E47D54E}" type="pres">
      <dgm:prSet presAssocID="{E2251CE5-FB71-425E-81EA-3F6CAE392597}" presName="hierChild4" presStyleCnt="0"/>
      <dgm:spPr/>
    </dgm:pt>
    <dgm:pt modelId="{0D0F172F-0130-4C00-BACE-059FFA1C3884}" type="pres">
      <dgm:prSet presAssocID="{E0FD6B05-AFEE-4E45-841E-199887844C54}" presName="Name23" presStyleLbl="parChTrans1D4" presStyleIdx="1" presStyleCnt="5"/>
      <dgm:spPr/>
      <dgm:t>
        <a:bodyPr/>
        <a:lstStyle/>
        <a:p>
          <a:endParaRPr lang="zh-CN" altLang="en-US"/>
        </a:p>
      </dgm:t>
    </dgm:pt>
    <dgm:pt modelId="{7DED223C-7E3C-40D3-A2D0-160647749934}" type="pres">
      <dgm:prSet presAssocID="{43550250-F352-4FF6-98D5-8A65621FF5BE}" presName="hierRoot4" presStyleCnt="0"/>
      <dgm:spPr/>
    </dgm:pt>
    <dgm:pt modelId="{175192B2-6572-435E-B3CF-4CAAC1517B68}" type="pres">
      <dgm:prSet presAssocID="{43550250-F352-4FF6-98D5-8A65621FF5BE}" presName="composite4" presStyleCnt="0"/>
      <dgm:spPr/>
    </dgm:pt>
    <dgm:pt modelId="{719371FB-E4ED-4A1B-B3F6-30FB0FC25778}" type="pres">
      <dgm:prSet presAssocID="{43550250-F352-4FF6-98D5-8A65621FF5BE}" presName="background4" presStyleLbl="node4" presStyleIdx="1" presStyleCnt="5"/>
      <dgm:spPr/>
    </dgm:pt>
    <dgm:pt modelId="{38DE40DC-16AB-4FC0-8D0A-CF41DA6DBAB4}" type="pres">
      <dgm:prSet presAssocID="{43550250-F352-4FF6-98D5-8A65621FF5BE}" presName="text4" presStyleLbl="fgAcc4" presStyleIdx="1" presStyleCnt="5" custLinFactNeighborX="-83813" custLinFactNeighborY="34952">
        <dgm:presLayoutVars>
          <dgm:chPref val="3"/>
        </dgm:presLayoutVars>
      </dgm:prSet>
      <dgm:spPr/>
      <dgm:t>
        <a:bodyPr/>
        <a:lstStyle/>
        <a:p>
          <a:endParaRPr lang="zh-CN" altLang="en-US"/>
        </a:p>
      </dgm:t>
    </dgm:pt>
    <dgm:pt modelId="{0B59E275-08D0-4E12-9EC8-FB52F35E9996}" type="pres">
      <dgm:prSet presAssocID="{43550250-F352-4FF6-98D5-8A65621FF5BE}" presName="hierChild5" presStyleCnt="0"/>
      <dgm:spPr/>
    </dgm:pt>
    <dgm:pt modelId="{1E73725A-9F4B-4ED8-8D92-725D9ABFCC92}" type="pres">
      <dgm:prSet presAssocID="{EF3906F2-0E39-4927-9275-CE6E013615A6}" presName="Name23" presStyleLbl="parChTrans1D4" presStyleIdx="2" presStyleCnt="5"/>
      <dgm:spPr/>
      <dgm:t>
        <a:bodyPr/>
        <a:lstStyle/>
        <a:p>
          <a:endParaRPr lang="zh-CN" altLang="en-US"/>
        </a:p>
      </dgm:t>
    </dgm:pt>
    <dgm:pt modelId="{3A5501E9-972D-4E37-9637-CB26CF2ABA5C}" type="pres">
      <dgm:prSet presAssocID="{7DEE3179-B99B-4747-9C68-64125B7F10CB}" presName="hierRoot4" presStyleCnt="0"/>
      <dgm:spPr/>
    </dgm:pt>
    <dgm:pt modelId="{BA00C77A-912E-4323-94A7-B824AD32E1A9}" type="pres">
      <dgm:prSet presAssocID="{7DEE3179-B99B-4747-9C68-64125B7F10CB}" presName="composite4" presStyleCnt="0"/>
      <dgm:spPr/>
    </dgm:pt>
    <dgm:pt modelId="{15D937DD-99E2-4386-9B94-0AD8B279CEE8}" type="pres">
      <dgm:prSet presAssocID="{7DEE3179-B99B-4747-9C68-64125B7F10CB}" presName="background4" presStyleLbl="node4" presStyleIdx="2" presStyleCnt="5"/>
      <dgm:spPr/>
    </dgm:pt>
    <dgm:pt modelId="{7970760F-E2BE-449F-BDAD-945B0E8A3A22}" type="pres">
      <dgm:prSet presAssocID="{7DEE3179-B99B-4747-9C68-64125B7F10CB}" presName="text4" presStyleLbl="fgAcc4" presStyleIdx="2" presStyleCnt="5" custLinFactNeighborX="-83813" custLinFactNeighborY="34952">
        <dgm:presLayoutVars>
          <dgm:chPref val="3"/>
        </dgm:presLayoutVars>
      </dgm:prSet>
      <dgm:spPr/>
      <dgm:t>
        <a:bodyPr/>
        <a:lstStyle/>
        <a:p>
          <a:endParaRPr lang="zh-CN" altLang="en-US"/>
        </a:p>
      </dgm:t>
    </dgm:pt>
    <dgm:pt modelId="{AA14A1E8-1DC0-4979-B518-5C4CD470B605}" type="pres">
      <dgm:prSet presAssocID="{7DEE3179-B99B-4747-9C68-64125B7F10CB}" presName="hierChild5" presStyleCnt="0"/>
      <dgm:spPr/>
    </dgm:pt>
    <dgm:pt modelId="{FF445078-23BE-493A-AD2D-78DB7140F6A6}" type="pres">
      <dgm:prSet presAssocID="{383A76BE-4826-49F7-A879-8552F56D98A7}" presName="Name23" presStyleLbl="parChTrans1D4" presStyleIdx="3" presStyleCnt="5"/>
      <dgm:spPr/>
      <dgm:t>
        <a:bodyPr/>
        <a:lstStyle/>
        <a:p>
          <a:endParaRPr lang="zh-CN" altLang="en-US"/>
        </a:p>
      </dgm:t>
    </dgm:pt>
    <dgm:pt modelId="{FE4C902F-21A8-4DE2-BF88-74EEA3FDCC11}" type="pres">
      <dgm:prSet presAssocID="{A310CA77-A3D5-4008-B7E6-7EB558E56F42}" presName="hierRoot4" presStyleCnt="0"/>
      <dgm:spPr/>
    </dgm:pt>
    <dgm:pt modelId="{218EEBB4-578B-4042-AFB7-0A3E1A7904E7}" type="pres">
      <dgm:prSet presAssocID="{A310CA77-A3D5-4008-B7E6-7EB558E56F42}" presName="composite4" presStyleCnt="0"/>
      <dgm:spPr/>
    </dgm:pt>
    <dgm:pt modelId="{0C861C00-93FB-4183-A419-3007C50F7907}" type="pres">
      <dgm:prSet presAssocID="{A310CA77-A3D5-4008-B7E6-7EB558E56F42}" presName="background4" presStyleLbl="node4" presStyleIdx="3" presStyleCnt="5"/>
      <dgm:spPr/>
    </dgm:pt>
    <dgm:pt modelId="{456C56CB-8435-4D01-BBD1-BBC7CAC09521}" type="pres">
      <dgm:prSet presAssocID="{A310CA77-A3D5-4008-B7E6-7EB558E56F42}" presName="text4" presStyleLbl="fgAcc4" presStyleIdx="3" presStyleCnt="5" custLinFactNeighborX="-83813" custLinFactNeighborY="34952">
        <dgm:presLayoutVars>
          <dgm:chPref val="3"/>
        </dgm:presLayoutVars>
      </dgm:prSet>
      <dgm:spPr/>
      <dgm:t>
        <a:bodyPr/>
        <a:lstStyle/>
        <a:p>
          <a:endParaRPr lang="zh-CN" altLang="en-US"/>
        </a:p>
      </dgm:t>
    </dgm:pt>
    <dgm:pt modelId="{6BE2113F-9951-4980-BF54-1C9FB1FC18B2}" type="pres">
      <dgm:prSet presAssocID="{A310CA77-A3D5-4008-B7E6-7EB558E56F42}" presName="hierChild5" presStyleCnt="0"/>
      <dgm:spPr/>
    </dgm:pt>
    <dgm:pt modelId="{FB2D2347-335D-4513-B7D8-F342653D86EF}" type="pres">
      <dgm:prSet presAssocID="{5C413CEA-6FAA-44BC-99CA-AADCFE2C6B75}" presName="Name23" presStyleLbl="parChTrans1D4" presStyleIdx="4" presStyleCnt="5"/>
      <dgm:spPr/>
      <dgm:t>
        <a:bodyPr/>
        <a:lstStyle/>
        <a:p>
          <a:endParaRPr lang="zh-CN" altLang="en-US"/>
        </a:p>
      </dgm:t>
    </dgm:pt>
    <dgm:pt modelId="{E5D6EC34-561C-41CE-90E2-2B77FF124E00}" type="pres">
      <dgm:prSet presAssocID="{C662DEC9-6117-4288-B261-4441B455EF09}" presName="hierRoot4" presStyleCnt="0"/>
      <dgm:spPr/>
    </dgm:pt>
    <dgm:pt modelId="{1663DAE5-40B1-48AF-8FCD-28A9A465AA41}" type="pres">
      <dgm:prSet presAssocID="{C662DEC9-6117-4288-B261-4441B455EF09}" presName="composite4" presStyleCnt="0"/>
      <dgm:spPr/>
    </dgm:pt>
    <dgm:pt modelId="{E5C537B4-4C91-4E6F-90AF-FBE083B901FA}" type="pres">
      <dgm:prSet presAssocID="{C662DEC9-6117-4288-B261-4441B455EF09}" presName="background4" presStyleLbl="node4" presStyleIdx="4" presStyleCnt="5"/>
      <dgm:spPr/>
    </dgm:pt>
    <dgm:pt modelId="{61DD3279-2827-47C7-BBB9-25F7EEA4620B}" type="pres">
      <dgm:prSet presAssocID="{C662DEC9-6117-4288-B261-4441B455EF09}" presName="text4" presStyleLbl="fgAcc4" presStyleIdx="4" presStyleCnt="5" custLinFactNeighborX="-81182" custLinFactNeighborY="33893">
        <dgm:presLayoutVars>
          <dgm:chPref val="3"/>
        </dgm:presLayoutVars>
      </dgm:prSet>
      <dgm:spPr/>
      <dgm:t>
        <a:bodyPr/>
        <a:lstStyle/>
        <a:p>
          <a:endParaRPr lang="zh-CN" altLang="en-US"/>
        </a:p>
      </dgm:t>
    </dgm:pt>
    <dgm:pt modelId="{9C5D2D68-D19A-4481-90DC-19A188636A71}" type="pres">
      <dgm:prSet presAssocID="{C662DEC9-6117-4288-B261-4441B455EF09}" presName="hierChild5" presStyleCnt="0"/>
      <dgm:spPr/>
    </dgm:pt>
    <dgm:pt modelId="{0A05E721-A2DD-4FB6-82A4-1BAB1B2C8A27}" type="pres">
      <dgm:prSet presAssocID="{DD79FCA0-374E-4201-AC88-894F4FBF93C6}" presName="Name10" presStyleLbl="parChTrans1D2" presStyleIdx="3" presStyleCnt="5"/>
      <dgm:spPr/>
      <dgm:t>
        <a:bodyPr/>
        <a:lstStyle/>
        <a:p>
          <a:endParaRPr lang="zh-CN" altLang="en-US"/>
        </a:p>
      </dgm:t>
    </dgm:pt>
    <dgm:pt modelId="{1F721EE8-CA9F-41FE-9598-25F9D4327ABF}" type="pres">
      <dgm:prSet presAssocID="{AEA77E5F-4A50-490A-A8BD-F1045B779708}" presName="hierRoot2" presStyleCnt="0"/>
      <dgm:spPr/>
    </dgm:pt>
    <dgm:pt modelId="{524A4E88-CAF4-4EB1-BDD0-9E9005764353}" type="pres">
      <dgm:prSet presAssocID="{AEA77E5F-4A50-490A-A8BD-F1045B779708}" presName="composite2" presStyleCnt="0"/>
      <dgm:spPr/>
    </dgm:pt>
    <dgm:pt modelId="{D30F3186-1F49-4110-A3BD-4AC12B19722A}" type="pres">
      <dgm:prSet presAssocID="{AEA77E5F-4A50-490A-A8BD-F1045B779708}" presName="background2" presStyleLbl="node2" presStyleIdx="3" presStyleCnt="5"/>
      <dgm:spPr/>
    </dgm:pt>
    <dgm:pt modelId="{6FE9AE51-2154-422C-9258-608E2C135386}" type="pres">
      <dgm:prSet presAssocID="{AEA77E5F-4A50-490A-A8BD-F1045B779708}" presName="text2" presStyleLbl="fgAcc2" presStyleIdx="3" presStyleCnt="5">
        <dgm:presLayoutVars>
          <dgm:chPref val="3"/>
        </dgm:presLayoutVars>
      </dgm:prSet>
      <dgm:spPr/>
      <dgm:t>
        <a:bodyPr/>
        <a:lstStyle/>
        <a:p>
          <a:endParaRPr lang="zh-CN" altLang="en-US"/>
        </a:p>
      </dgm:t>
    </dgm:pt>
    <dgm:pt modelId="{4AFC2FAE-6A5A-4CBC-9D2B-6C1896242FD4}" type="pres">
      <dgm:prSet presAssocID="{AEA77E5F-4A50-490A-A8BD-F1045B779708}" presName="hierChild3" presStyleCnt="0"/>
      <dgm:spPr/>
    </dgm:pt>
    <dgm:pt modelId="{6693633E-C4DC-404E-8F85-7BA0879A0D5B}" type="pres">
      <dgm:prSet presAssocID="{5E8A0EDD-0C33-4885-9670-3571A4FBADBC}" presName="Name10" presStyleLbl="parChTrans1D2" presStyleIdx="4" presStyleCnt="5"/>
      <dgm:spPr/>
      <dgm:t>
        <a:bodyPr/>
        <a:lstStyle/>
        <a:p>
          <a:endParaRPr lang="zh-CN" altLang="en-US"/>
        </a:p>
      </dgm:t>
    </dgm:pt>
    <dgm:pt modelId="{A772FC44-E495-4AF9-AA10-9C8D68FC666B}" type="pres">
      <dgm:prSet presAssocID="{88D5D23C-A1DB-433C-B28A-1895A5AE92F5}" presName="hierRoot2" presStyleCnt="0"/>
      <dgm:spPr/>
    </dgm:pt>
    <dgm:pt modelId="{9637CE05-B10C-4AED-B44F-915211C6167F}" type="pres">
      <dgm:prSet presAssocID="{88D5D23C-A1DB-433C-B28A-1895A5AE92F5}" presName="composite2" presStyleCnt="0"/>
      <dgm:spPr/>
    </dgm:pt>
    <dgm:pt modelId="{DE5E32C2-28D7-45BA-8ADC-9FAB10C0CEE2}" type="pres">
      <dgm:prSet presAssocID="{88D5D23C-A1DB-433C-B28A-1895A5AE92F5}" presName="background2" presStyleLbl="node2" presStyleIdx="4" presStyleCnt="5"/>
      <dgm:spPr/>
    </dgm:pt>
    <dgm:pt modelId="{45C22B36-2554-4258-918A-4312E617BF99}" type="pres">
      <dgm:prSet presAssocID="{88D5D23C-A1DB-433C-B28A-1895A5AE92F5}" presName="text2" presStyleLbl="fgAcc2" presStyleIdx="4" presStyleCnt="5" custLinFactNeighborX="-93979" custLinFactNeighborY="-5295">
        <dgm:presLayoutVars>
          <dgm:chPref val="3"/>
        </dgm:presLayoutVars>
      </dgm:prSet>
      <dgm:spPr/>
      <dgm:t>
        <a:bodyPr/>
        <a:lstStyle/>
        <a:p>
          <a:endParaRPr lang="zh-CN" altLang="en-US"/>
        </a:p>
      </dgm:t>
    </dgm:pt>
    <dgm:pt modelId="{C97128F8-6735-4278-8A2D-AEDAB55096DD}" type="pres">
      <dgm:prSet presAssocID="{88D5D23C-A1DB-433C-B28A-1895A5AE92F5}" presName="hierChild3" presStyleCnt="0"/>
      <dgm:spPr/>
    </dgm:pt>
    <dgm:pt modelId="{2AF7421D-3BFF-4E10-A923-B4DDF8BFB1C9}" type="pres">
      <dgm:prSet presAssocID="{939C420B-B306-4F75-8F4B-CF9DB722FD0E}" presName="Name17" presStyleLbl="parChTrans1D3" presStyleIdx="3" presStyleCnt="5"/>
      <dgm:spPr/>
      <dgm:t>
        <a:bodyPr/>
        <a:lstStyle/>
        <a:p>
          <a:endParaRPr lang="zh-CN" altLang="en-US"/>
        </a:p>
      </dgm:t>
    </dgm:pt>
    <dgm:pt modelId="{9C980B34-1818-48F5-8855-B66CDD601569}" type="pres">
      <dgm:prSet presAssocID="{292D604F-C435-4CE8-9F15-D9A3DD90785E}" presName="hierRoot3" presStyleCnt="0"/>
      <dgm:spPr/>
    </dgm:pt>
    <dgm:pt modelId="{D77634F7-54C1-45B6-8714-FBA0D7ADFB18}" type="pres">
      <dgm:prSet presAssocID="{292D604F-C435-4CE8-9F15-D9A3DD90785E}" presName="composite3" presStyleCnt="0"/>
      <dgm:spPr/>
    </dgm:pt>
    <dgm:pt modelId="{2F0535CF-531F-44AA-90B3-6D40758006C4}" type="pres">
      <dgm:prSet presAssocID="{292D604F-C435-4CE8-9F15-D9A3DD90785E}" presName="background3" presStyleLbl="node3" presStyleIdx="3" presStyleCnt="5"/>
      <dgm:spPr/>
    </dgm:pt>
    <dgm:pt modelId="{F255A91D-B714-4FF5-9068-238F0B34048D}" type="pres">
      <dgm:prSet presAssocID="{292D604F-C435-4CE8-9F15-D9A3DD90785E}" presName="text3" presStyleLbl="fgAcc3" presStyleIdx="3" presStyleCnt="5" custLinFactX="-48354" custLinFactNeighborX="-100000" custLinFactNeighborY="-6739">
        <dgm:presLayoutVars>
          <dgm:chPref val="3"/>
        </dgm:presLayoutVars>
      </dgm:prSet>
      <dgm:spPr/>
      <dgm:t>
        <a:bodyPr/>
        <a:lstStyle/>
        <a:p>
          <a:endParaRPr lang="zh-CN" altLang="en-US"/>
        </a:p>
      </dgm:t>
    </dgm:pt>
    <dgm:pt modelId="{E294CEB6-5B3A-4761-88B0-4B6B4E0F398D}" type="pres">
      <dgm:prSet presAssocID="{292D604F-C435-4CE8-9F15-D9A3DD90785E}" presName="hierChild4" presStyleCnt="0"/>
      <dgm:spPr/>
    </dgm:pt>
    <dgm:pt modelId="{2007D279-C287-411C-8AB2-16CA8529A43D}" type="pres">
      <dgm:prSet presAssocID="{1CE49BDF-0A32-4A9C-B838-41D63678C079}" presName="Name17" presStyleLbl="parChTrans1D3" presStyleIdx="4" presStyleCnt="5"/>
      <dgm:spPr/>
      <dgm:t>
        <a:bodyPr/>
        <a:lstStyle/>
        <a:p>
          <a:endParaRPr lang="zh-CN" altLang="en-US"/>
        </a:p>
      </dgm:t>
    </dgm:pt>
    <dgm:pt modelId="{A9E92119-46B8-4EBE-A409-1669D76C5582}" type="pres">
      <dgm:prSet presAssocID="{D42989E7-33C0-4838-A147-FC56BB381996}" presName="hierRoot3" presStyleCnt="0"/>
      <dgm:spPr/>
    </dgm:pt>
    <dgm:pt modelId="{E8823D68-C79E-4468-A4BF-8C0B7578FFBF}" type="pres">
      <dgm:prSet presAssocID="{D42989E7-33C0-4838-A147-FC56BB381996}" presName="composite3" presStyleCnt="0"/>
      <dgm:spPr/>
    </dgm:pt>
    <dgm:pt modelId="{F0937ECE-02C0-4D01-ABDE-08E8579B4828}" type="pres">
      <dgm:prSet presAssocID="{D42989E7-33C0-4838-A147-FC56BB381996}" presName="background3" presStyleLbl="node3" presStyleIdx="4" presStyleCnt="5"/>
      <dgm:spPr/>
    </dgm:pt>
    <dgm:pt modelId="{6D679388-E1B1-48C6-97E7-98366046A6D2}" type="pres">
      <dgm:prSet presAssocID="{D42989E7-33C0-4838-A147-FC56BB381996}" presName="text3" presStyleLbl="fgAcc3" presStyleIdx="4" presStyleCnt="5" custLinFactX="-48354" custLinFactNeighborX="-100000" custLinFactNeighborY="-6739">
        <dgm:presLayoutVars>
          <dgm:chPref val="3"/>
        </dgm:presLayoutVars>
      </dgm:prSet>
      <dgm:spPr/>
      <dgm:t>
        <a:bodyPr/>
        <a:lstStyle/>
        <a:p>
          <a:endParaRPr lang="zh-CN" altLang="en-US"/>
        </a:p>
      </dgm:t>
    </dgm:pt>
    <dgm:pt modelId="{02332A12-B655-44A8-A368-871C1D5C6D34}" type="pres">
      <dgm:prSet presAssocID="{D42989E7-33C0-4838-A147-FC56BB381996}" presName="hierChild4" presStyleCnt="0"/>
      <dgm:spPr/>
    </dgm:pt>
  </dgm:ptLst>
  <dgm:cxnLst>
    <dgm:cxn modelId="{2235995F-23E2-4A97-BAD7-D3FB581DF50F}" type="presOf" srcId="{EF3906F2-0E39-4927-9275-CE6E013615A6}" destId="{1E73725A-9F4B-4ED8-8D92-725D9ABFCC92}" srcOrd="0" destOrd="0" presId="urn:microsoft.com/office/officeart/2005/8/layout/hierarchy1"/>
    <dgm:cxn modelId="{F1799FFD-66C7-42EB-AD7E-26F2D3E65A90}" srcId="{40BDB84E-DBA1-4457-8B64-7D644C432CE1}" destId="{88D5D23C-A1DB-433C-B28A-1895A5AE92F5}" srcOrd="4" destOrd="0" parTransId="{5E8A0EDD-0C33-4885-9670-3571A4FBADBC}" sibTransId="{B716D5C0-DE7D-4929-96BF-6ACBF35F7EBB}"/>
    <dgm:cxn modelId="{EF7F87A7-18D2-4F04-A18F-1D302624C788}" type="presOf" srcId="{5C413CEA-6FAA-44BC-99CA-AADCFE2C6B75}" destId="{FB2D2347-335D-4513-B7D8-F342653D86EF}" srcOrd="0" destOrd="0" presId="urn:microsoft.com/office/officeart/2005/8/layout/hierarchy1"/>
    <dgm:cxn modelId="{3AA8F749-3380-4325-8B71-5AA2568E0186}" type="presOf" srcId="{383A76BE-4826-49F7-A879-8552F56D98A7}" destId="{FF445078-23BE-493A-AD2D-78DB7140F6A6}" srcOrd="0" destOrd="0" presId="urn:microsoft.com/office/officeart/2005/8/layout/hierarchy1"/>
    <dgm:cxn modelId="{4141B2A5-7A84-421D-9384-6A0194E164AA}" type="presOf" srcId="{C662DEC9-6117-4288-B261-4441B455EF09}" destId="{61DD3279-2827-47C7-BBB9-25F7EEA4620B}" srcOrd="0" destOrd="0" presId="urn:microsoft.com/office/officeart/2005/8/layout/hierarchy1"/>
    <dgm:cxn modelId="{C2AD18CE-12B5-4FE2-86E4-8936719B22C9}" type="presOf" srcId="{8A1694D1-F3C3-4782-9337-13664CDFDEB3}" destId="{1044B7D6-C05B-43EA-9F3D-A8213753B37F}" srcOrd="0" destOrd="0" presId="urn:microsoft.com/office/officeart/2005/8/layout/hierarchy1"/>
    <dgm:cxn modelId="{D7316BA6-B04D-45C0-B7C5-E88DFF269C68}" type="presOf" srcId="{F32DC8CA-144B-4591-8244-FEBB5B98B29C}" destId="{D4EEAF9C-8CBC-4175-894C-9B019FEF07F1}" srcOrd="0" destOrd="0" presId="urn:microsoft.com/office/officeart/2005/8/layout/hierarchy1"/>
    <dgm:cxn modelId="{AEF367C9-30C8-49F3-AF6C-9F5431C8A5F0}" type="presOf" srcId="{1CE49BDF-0A32-4A9C-B838-41D63678C079}" destId="{2007D279-C287-411C-8AB2-16CA8529A43D}" srcOrd="0" destOrd="0" presId="urn:microsoft.com/office/officeart/2005/8/layout/hierarchy1"/>
    <dgm:cxn modelId="{94B6107A-F1FE-4935-A49D-9553532748EE}" type="presOf" srcId="{51B8CF16-A62F-476D-85DC-748064B18607}" destId="{0B4F0EED-B181-401E-9208-999E78CC664C}" srcOrd="0" destOrd="0" presId="urn:microsoft.com/office/officeart/2005/8/layout/hierarchy1"/>
    <dgm:cxn modelId="{E164B0F0-95CD-4980-ACF4-3609C3C12735}" type="presOf" srcId="{40BDB84E-DBA1-4457-8B64-7D644C432CE1}" destId="{76A5431D-058B-47BB-8B1D-BA8DF92F5E85}" srcOrd="0" destOrd="0" presId="urn:microsoft.com/office/officeart/2005/8/layout/hierarchy1"/>
    <dgm:cxn modelId="{E083D9A1-B4AE-4258-AA8D-A4FA95277AD4}" type="presOf" srcId="{E0FD6B05-AFEE-4E45-841E-199887844C54}" destId="{0D0F172F-0130-4C00-BACE-059FFA1C3884}" srcOrd="0" destOrd="0" presId="urn:microsoft.com/office/officeart/2005/8/layout/hierarchy1"/>
    <dgm:cxn modelId="{C2958043-7A22-4B4F-92AC-F6BCEDAEE7AE}" type="presOf" srcId="{7DEE3179-B99B-4747-9C68-64125B7F10CB}" destId="{7970760F-E2BE-449F-BDAD-945B0E8A3A22}" srcOrd="0" destOrd="0" presId="urn:microsoft.com/office/officeart/2005/8/layout/hierarchy1"/>
    <dgm:cxn modelId="{F8C92627-0C03-4ED9-B6A4-CEF9116B1C90}" srcId="{46B7498C-3BEB-45C0-9C43-AA37AA0D3B95}" destId="{E2251CE5-FB71-425E-81EA-3F6CAE392597}" srcOrd="1" destOrd="0" parTransId="{A936C2AB-24D6-4FB3-B4B2-F7FCA694B609}" sibTransId="{89E8FE73-24B3-408B-BDDE-B43C23901EE9}"/>
    <dgm:cxn modelId="{5A295B28-7612-4956-BB0D-2630899674DB}" type="presOf" srcId="{46B7498C-3BEB-45C0-9C43-AA37AA0D3B95}" destId="{D41564AE-0E4A-4B74-95B0-4491C16DED8D}" srcOrd="0" destOrd="0" presId="urn:microsoft.com/office/officeart/2005/8/layout/hierarchy1"/>
    <dgm:cxn modelId="{0A942692-5B43-482C-946E-1DA5EC58AB9F}" srcId="{E2251CE5-FB71-425E-81EA-3F6CAE392597}" destId="{7DEE3179-B99B-4747-9C68-64125B7F10CB}" srcOrd="1" destOrd="0" parTransId="{EF3906F2-0E39-4927-9275-CE6E013615A6}" sibTransId="{82766C05-0393-4E29-9248-66D4DC46E04D}"/>
    <dgm:cxn modelId="{04350FED-C848-46D7-9DB5-751444387666}" srcId="{40BDB84E-DBA1-4457-8B64-7D644C432CE1}" destId="{CE97D207-DF08-461C-B155-0B5674803057}" srcOrd="0" destOrd="0" parTransId="{65CC0E11-9EAD-47F2-A5D4-862BE9924115}" sibTransId="{95862E71-337F-4997-9169-A9CFE733723B}"/>
    <dgm:cxn modelId="{692C1C1E-229D-43AD-A1F4-6DAC25AC0530}" type="presOf" srcId="{DD79FCA0-374E-4201-AC88-894F4FBF93C6}" destId="{0A05E721-A2DD-4FB6-82A4-1BAB1B2C8A27}" srcOrd="0" destOrd="0" presId="urn:microsoft.com/office/officeart/2005/8/layout/hierarchy1"/>
    <dgm:cxn modelId="{C1C9EF0B-E4FB-4A4B-A986-C10A5525810F}" type="presOf" srcId="{E2251CE5-FB71-425E-81EA-3F6CAE392597}" destId="{211FA8DE-7A70-442C-A211-1CFAC0738634}" srcOrd="0" destOrd="0" presId="urn:microsoft.com/office/officeart/2005/8/layout/hierarchy1"/>
    <dgm:cxn modelId="{E292D048-2330-4EB4-8E63-49E239161851}" type="presOf" srcId="{AE6C8165-7BA9-4FD6-B3ED-BF5F53203513}" destId="{458788E4-8A7A-48BA-BAD2-CD3CEC223A9D}" srcOrd="0" destOrd="0" presId="urn:microsoft.com/office/officeart/2005/8/layout/hierarchy1"/>
    <dgm:cxn modelId="{EF5DCC89-4502-4AF6-AD68-51FCE67C3DD4}" srcId="{E2251CE5-FB71-425E-81EA-3F6CAE392597}" destId="{C662DEC9-6117-4288-B261-4441B455EF09}" srcOrd="3" destOrd="0" parTransId="{5C413CEA-6FAA-44BC-99CA-AADCFE2C6B75}" sibTransId="{09A79BC7-630A-4DA4-896C-A3DACF4B8983}"/>
    <dgm:cxn modelId="{E5B18DE6-EC06-4069-B109-0E2D41F93538}" type="presOf" srcId="{A936C2AB-24D6-4FB3-B4B2-F7FCA694B609}" destId="{2F72831C-5D41-443B-A121-9DA3A4976AE8}" srcOrd="0" destOrd="0" presId="urn:microsoft.com/office/officeart/2005/8/layout/hierarchy1"/>
    <dgm:cxn modelId="{EF9294AF-121B-4E8F-AFE7-05EE647E829D}" type="presOf" srcId="{292D604F-C435-4CE8-9F15-D9A3DD90785E}" destId="{F255A91D-B714-4FF5-9068-238F0B34048D}" srcOrd="0" destOrd="0" presId="urn:microsoft.com/office/officeart/2005/8/layout/hierarchy1"/>
    <dgm:cxn modelId="{6C138968-1737-471C-9BB5-49F5C32215F5}" type="presOf" srcId="{4AB4D9AE-AFAB-4BC8-A183-8C13AD03FABF}" destId="{C762A664-211F-4A20-BE3C-050CBF4F2FF2}" srcOrd="0" destOrd="0" presId="urn:microsoft.com/office/officeart/2005/8/layout/hierarchy1"/>
    <dgm:cxn modelId="{56979363-E3D5-46CB-B57A-B0294FC4BFEA}" srcId="{40BDB84E-DBA1-4457-8B64-7D644C432CE1}" destId="{46B7498C-3BEB-45C0-9C43-AA37AA0D3B95}" srcOrd="2" destOrd="0" parTransId="{F32DC8CA-144B-4591-8244-FEBB5B98B29C}" sibTransId="{912D22EF-FA3B-4873-8AFE-CCE7687F8489}"/>
    <dgm:cxn modelId="{DFF88D9A-4D56-487D-860C-8E83D3CFF4C5}" type="presOf" srcId="{A310CA77-A3D5-4008-B7E6-7EB558E56F42}" destId="{456C56CB-8435-4D01-BBD1-BBC7CAC09521}" srcOrd="0" destOrd="0" presId="urn:microsoft.com/office/officeart/2005/8/layout/hierarchy1"/>
    <dgm:cxn modelId="{36B8896A-316C-4F92-9116-47911E8A5FCE}" srcId="{48F244D4-9FD7-478F-9EB3-86262D5C0A68}" destId="{40BDB84E-DBA1-4457-8B64-7D644C432CE1}" srcOrd="0" destOrd="0" parTransId="{38C14A93-FEFD-42AE-8970-352047682959}" sibTransId="{70B4078D-C2E4-4F99-AC9F-E4FD2E08811B}"/>
    <dgm:cxn modelId="{D53CEA75-48F3-4FF5-8165-C8FABE4AF4DD}" srcId="{E2251CE5-FB71-425E-81EA-3F6CAE392597}" destId="{A310CA77-A3D5-4008-B7E6-7EB558E56F42}" srcOrd="2" destOrd="0" parTransId="{383A76BE-4826-49F7-A879-8552F56D98A7}" sibTransId="{7F130130-4DC7-49C8-8223-78202AEE7A8F}"/>
    <dgm:cxn modelId="{927E572D-1430-49C7-9808-6AFC1792AF9C}" srcId="{88D5D23C-A1DB-433C-B28A-1895A5AE92F5}" destId="{D42989E7-33C0-4838-A147-FC56BB381996}" srcOrd="1" destOrd="0" parTransId="{1CE49BDF-0A32-4A9C-B838-41D63678C079}" sibTransId="{419568FF-C02D-4988-A524-0F12D2FABA1B}"/>
    <dgm:cxn modelId="{97B50145-40EF-4CFD-B02C-73F5EEC4D215}" type="presOf" srcId="{939C420B-B306-4F75-8F4B-CF9DB722FD0E}" destId="{2AF7421D-3BFF-4E10-A923-B4DDF8BFB1C9}" srcOrd="0" destOrd="0" presId="urn:microsoft.com/office/officeart/2005/8/layout/hierarchy1"/>
    <dgm:cxn modelId="{F8C46907-9A0D-4B8F-A668-7D9AC7FFFF17}" type="presOf" srcId="{CE97D207-DF08-461C-B155-0B5674803057}" destId="{9002488B-A3B0-4CB1-917E-88686A32F811}" srcOrd="0" destOrd="0" presId="urn:microsoft.com/office/officeart/2005/8/layout/hierarchy1"/>
    <dgm:cxn modelId="{C952DA38-20A8-4B97-B336-5A53DD62EA60}" type="presOf" srcId="{BBEAC74A-6AE5-4237-A8CA-2DCA5C41D103}" destId="{84165F30-FE07-451D-B503-79A0189EA654}" srcOrd="0" destOrd="0" presId="urn:microsoft.com/office/officeart/2005/8/layout/hierarchy1"/>
    <dgm:cxn modelId="{45F7746E-6F10-4AF5-AE8A-7619CBE76D5E}" srcId="{E2251CE5-FB71-425E-81EA-3F6CAE392597}" destId="{43550250-F352-4FF6-98D5-8A65621FF5BE}" srcOrd="0" destOrd="0" parTransId="{E0FD6B05-AFEE-4E45-841E-199887844C54}" sibTransId="{23C68A34-249E-46CC-ACCC-6B6BCA7A9865}"/>
    <dgm:cxn modelId="{6FD44BC6-22D0-4B12-AB62-43BA4C082CF4}" srcId="{40BDB84E-DBA1-4457-8B64-7D644C432CE1}" destId="{AEA77E5F-4A50-490A-A8BD-F1045B779708}" srcOrd="3" destOrd="0" parTransId="{DD79FCA0-374E-4201-AC88-894F4FBF93C6}" sibTransId="{EA54E9F3-C743-4BCA-8321-69A192206E24}"/>
    <dgm:cxn modelId="{9C0E23B4-3D87-4470-85F9-17C94F17C197}" type="presOf" srcId="{48F244D4-9FD7-478F-9EB3-86262D5C0A68}" destId="{38FBF665-3758-4C7E-B881-1BAEDDEFD3BD}" srcOrd="0" destOrd="0" presId="urn:microsoft.com/office/officeart/2005/8/layout/hierarchy1"/>
    <dgm:cxn modelId="{AFD5FA5F-BA59-47B9-981D-AACF275C21A7}" srcId="{40BDB84E-DBA1-4457-8B64-7D644C432CE1}" destId="{BBEAC74A-6AE5-4237-A8CA-2DCA5C41D103}" srcOrd="1" destOrd="0" parTransId="{9C8A6011-3627-48E8-986C-D5CB4E1B0AEA}" sibTransId="{C080D7BC-1085-4400-AD3F-D201F158945D}"/>
    <dgm:cxn modelId="{16AA1B9E-6B6E-4A66-B7DF-84B6E811509E}" type="presOf" srcId="{9C8A6011-3627-48E8-986C-D5CB4E1B0AEA}" destId="{C5497393-5EEE-4BE7-B958-9CB11AC988CA}" srcOrd="0" destOrd="0" presId="urn:microsoft.com/office/officeart/2005/8/layout/hierarchy1"/>
    <dgm:cxn modelId="{14BE98F9-F2B3-43CD-82B3-DC9E29E67EF6}" type="presOf" srcId="{D42989E7-33C0-4838-A147-FC56BB381996}" destId="{6D679388-E1B1-48C6-97E7-98366046A6D2}" srcOrd="0" destOrd="0" presId="urn:microsoft.com/office/officeart/2005/8/layout/hierarchy1"/>
    <dgm:cxn modelId="{6EB39608-BF92-4527-8248-657C30484F54}" type="presOf" srcId="{88D5D23C-A1DB-433C-B28A-1895A5AE92F5}" destId="{45C22B36-2554-4258-918A-4312E617BF99}" srcOrd="0" destOrd="0" presId="urn:microsoft.com/office/officeart/2005/8/layout/hierarchy1"/>
    <dgm:cxn modelId="{62C72893-A36E-4662-B228-E41968EA18F3}" srcId="{AE6C8165-7BA9-4FD6-B3ED-BF5F53203513}" destId="{045DBF61-88BE-4C70-9F7D-843B3BBE7375}" srcOrd="0" destOrd="0" parTransId="{2D0C9A09-AC9D-43C8-9866-14D5F25F8AAD}" sibTransId="{549AA30A-F9C1-4386-8437-E68A4240E165}"/>
    <dgm:cxn modelId="{668259BF-9C48-4169-A380-310743784AAC}" type="presOf" srcId="{5E8A0EDD-0C33-4885-9670-3571A4FBADBC}" destId="{6693633E-C4DC-404E-8F85-7BA0879A0D5B}" srcOrd="0" destOrd="0" presId="urn:microsoft.com/office/officeart/2005/8/layout/hierarchy1"/>
    <dgm:cxn modelId="{C2C36644-CFEB-40DA-A0BA-20FCB17CCC5E}" type="presOf" srcId="{AEA77E5F-4A50-490A-A8BD-F1045B779708}" destId="{6FE9AE51-2154-422C-9258-608E2C135386}" srcOrd="0" destOrd="0" presId="urn:microsoft.com/office/officeart/2005/8/layout/hierarchy1"/>
    <dgm:cxn modelId="{2E96EFF8-EB65-4FAE-94BA-E542947C3031}" type="presOf" srcId="{045DBF61-88BE-4C70-9F7D-843B3BBE7375}" destId="{4D104D42-D668-4F4A-A27D-81A50B1695AF}" srcOrd="0" destOrd="0" presId="urn:microsoft.com/office/officeart/2005/8/layout/hierarchy1"/>
    <dgm:cxn modelId="{69C1F74C-9206-47A5-9EF9-BC81A0C0D5F8}" type="presOf" srcId="{43550250-F352-4FF6-98D5-8A65621FF5BE}" destId="{38DE40DC-16AB-4FC0-8D0A-CF41DA6DBAB4}" srcOrd="0" destOrd="0" presId="urn:microsoft.com/office/officeart/2005/8/layout/hierarchy1"/>
    <dgm:cxn modelId="{C5E61B0F-BD78-40AE-AE18-C98046403E62}" srcId="{46B7498C-3BEB-45C0-9C43-AA37AA0D3B95}" destId="{AE6C8165-7BA9-4FD6-B3ED-BF5F53203513}" srcOrd="0" destOrd="0" parTransId="{51B8CF16-A62F-476D-85DC-748064B18607}" sibTransId="{B97E52A5-3D5C-44E9-9AD2-94F33270886F}"/>
    <dgm:cxn modelId="{A8CF44C1-BAE2-4132-A48A-4D00EED20280}" type="presOf" srcId="{2D0C9A09-AC9D-43C8-9866-14D5F25F8AAD}" destId="{BC90B250-CF2A-4A85-BFAB-123F632B1B0B}" srcOrd="0" destOrd="0" presId="urn:microsoft.com/office/officeart/2005/8/layout/hierarchy1"/>
    <dgm:cxn modelId="{BA0984CF-C18F-4EED-B7CF-9CE248BF449F}" type="presOf" srcId="{65CC0E11-9EAD-47F2-A5D4-862BE9924115}" destId="{BEAEBEDF-9D8C-4EB6-A4AC-6F5BD3E1C091}" srcOrd="0" destOrd="0" presId="urn:microsoft.com/office/officeart/2005/8/layout/hierarchy1"/>
    <dgm:cxn modelId="{1A2AFC04-38C4-4D12-95CF-919F6DC154A6}" srcId="{BBEAC74A-6AE5-4237-A8CA-2DCA5C41D103}" destId="{8A1694D1-F3C3-4782-9337-13664CDFDEB3}" srcOrd="0" destOrd="0" parTransId="{4AB4D9AE-AFAB-4BC8-A183-8C13AD03FABF}" sibTransId="{1CC0A682-6C4F-4F45-8CE2-0C168F509FE5}"/>
    <dgm:cxn modelId="{0AE7D87B-69D6-466F-ABC3-7E41961BA9D3}" srcId="{88D5D23C-A1DB-433C-B28A-1895A5AE92F5}" destId="{292D604F-C435-4CE8-9F15-D9A3DD90785E}" srcOrd="0" destOrd="0" parTransId="{939C420B-B306-4F75-8F4B-CF9DB722FD0E}" sibTransId="{E6A95407-56DA-4DB4-B866-52B687A636D5}"/>
    <dgm:cxn modelId="{2745C348-06CB-40BE-8B13-8932AA799561}" type="presParOf" srcId="{38FBF665-3758-4C7E-B881-1BAEDDEFD3BD}" destId="{7BB25247-15CC-4DB1-A83B-AD608D40AEA4}" srcOrd="0" destOrd="0" presId="urn:microsoft.com/office/officeart/2005/8/layout/hierarchy1"/>
    <dgm:cxn modelId="{406C7E46-DC78-4F77-A58B-8FE6E6F15FD1}" type="presParOf" srcId="{7BB25247-15CC-4DB1-A83B-AD608D40AEA4}" destId="{9044A550-D35F-4B10-8DE1-C00136C5DA78}" srcOrd="0" destOrd="0" presId="urn:microsoft.com/office/officeart/2005/8/layout/hierarchy1"/>
    <dgm:cxn modelId="{D582493F-232F-4833-B588-F82118334A6E}" type="presParOf" srcId="{9044A550-D35F-4B10-8DE1-C00136C5DA78}" destId="{BB6F1427-42B1-4562-AF93-953DD0FB26D5}" srcOrd="0" destOrd="0" presId="urn:microsoft.com/office/officeart/2005/8/layout/hierarchy1"/>
    <dgm:cxn modelId="{5949753E-E679-4AF0-9C63-DDDA655C3A63}" type="presParOf" srcId="{9044A550-D35F-4B10-8DE1-C00136C5DA78}" destId="{76A5431D-058B-47BB-8B1D-BA8DF92F5E85}" srcOrd="1" destOrd="0" presId="urn:microsoft.com/office/officeart/2005/8/layout/hierarchy1"/>
    <dgm:cxn modelId="{BFC7C1F6-5FD4-4ABA-8DC0-ADAB7412B871}" type="presParOf" srcId="{7BB25247-15CC-4DB1-A83B-AD608D40AEA4}" destId="{A5C94E3E-3EE2-4C71-B250-088C380724DF}" srcOrd="1" destOrd="0" presId="urn:microsoft.com/office/officeart/2005/8/layout/hierarchy1"/>
    <dgm:cxn modelId="{B21CE654-760D-4785-8929-D40FE6162B48}" type="presParOf" srcId="{A5C94E3E-3EE2-4C71-B250-088C380724DF}" destId="{BEAEBEDF-9D8C-4EB6-A4AC-6F5BD3E1C091}" srcOrd="0" destOrd="0" presId="urn:microsoft.com/office/officeart/2005/8/layout/hierarchy1"/>
    <dgm:cxn modelId="{D0A8FF35-F63F-4B55-AC37-B8CF0C85F834}" type="presParOf" srcId="{A5C94E3E-3EE2-4C71-B250-088C380724DF}" destId="{36112AB0-EA8F-4D52-8341-A666D0F47BBE}" srcOrd="1" destOrd="0" presId="urn:microsoft.com/office/officeart/2005/8/layout/hierarchy1"/>
    <dgm:cxn modelId="{2DD375EA-B64B-48CE-8174-0C88D9B91F01}" type="presParOf" srcId="{36112AB0-EA8F-4D52-8341-A666D0F47BBE}" destId="{0742C202-90E5-400A-BEF2-F41BB8EEB928}" srcOrd="0" destOrd="0" presId="urn:microsoft.com/office/officeart/2005/8/layout/hierarchy1"/>
    <dgm:cxn modelId="{39C993EB-115B-4B1C-B372-5C04DDB21444}" type="presParOf" srcId="{0742C202-90E5-400A-BEF2-F41BB8EEB928}" destId="{B73BD078-4601-4B2E-94D2-ABB8E98103F1}" srcOrd="0" destOrd="0" presId="urn:microsoft.com/office/officeart/2005/8/layout/hierarchy1"/>
    <dgm:cxn modelId="{ABB9F4CA-9593-4F13-9A26-D3A2153DCFA8}" type="presParOf" srcId="{0742C202-90E5-400A-BEF2-F41BB8EEB928}" destId="{9002488B-A3B0-4CB1-917E-88686A32F811}" srcOrd="1" destOrd="0" presId="urn:microsoft.com/office/officeart/2005/8/layout/hierarchy1"/>
    <dgm:cxn modelId="{63330C88-A248-4C6F-B189-B760F200F9FF}" type="presParOf" srcId="{36112AB0-EA8F-4D52-8341-A666D0F47BBE}" destId="{1804DEF9-D829-493A-8D75-D7D79E648B78}" srcOrd="1" destOrd="0" presId="urn:microsoft.com/office/officeart/2005/8/layout/hierarchy1"/>
    <dgm:cxn modelId="{8E78F730-CDB2-475F-BA10-5630B9754280}" type="presParOf" srcId="{A5C94E3E-3EE2-4C71-B250-088C380724DF}" destId="{C5497393-5EEE-4BE7-B958-9CB11AC988CA}" srcOrd="2" destOrd="0" presId="urn:microsoft.com/office/officeart/2005/8/layout/hierarchy1"/>
    <dgm:cxn modelId="{1F72FE97-238A-4DD3-9220-AED99A4113C2}" type="presParOf" srcId="{A5C94E3E-3EE2-4C71-B250-088C380724DF}" destId="{508D8AF5-2FFD-4685-9C76-4BBD54D2557A}" srcOrd="3" destOrd="0" presId="urn:microsoft.com/office/officeart/2005/8/layout/hierarchy1"/>
    <dgm:cxn modelId="{DE04FB7F-3DBD-4907-858E-03C4755C54F3}" type="presParOf" srcId="{508D8AF5-2FFD-4685-9C76-4BBD54D2557A}" destId="{716C3EDC-DE30-4500-9EB3-548224D7E532}" srcOrd="0" destOrd="0" presId="urn:microsoft.com/office/officeart/2005/8/layout/hierarchy1"/>
    <dgm:cxn modelId="{151EC61A-F0BE-4139-975F-6B7F0F8C3509}" type="presParOf" srcId="{716C3EDC-DE30-4500-9EB3-548224D7E532}" destId="{AEF38C14-06C6-4DFC-AE16-9F82B8D9217C}" srcOrd="0" destOrd="0" presId="urn:microsoft.com/office/officeart/2005/8/layout/hierarchy1"/>
    <dgm:cxn modelId="{79E18379-E65D-4240-8377-8480EEC55B72}" type="presParOf" srcId="{716C3EDC-DE30-4500-9EB3-548224D7E532}" destId="{84165F30-FE07-451D-B503-79A0189EA654}" srcOrd="1" destOrd="0" presId="urn:microsoft.com/office/officeart/2005/8/layout/hierarchy1"/>
    <dgm:cxn modelId="{7D2246D9-C4BD-4B89-AF6C-2609FEB20CF1}" type="presParOf" srcId="{508D8AF5-2FFD-4685-9C76-4BBD54D2557A}" destId="{45877B9D-0853-4C59-BFF9-335F5BCB5B9C}" srcOrd="1" destOrd="0" presId="urn:microsoft.com/office/officeart/2005/8/layout/hierarchy1"/>
    <dgm:cxn modelId="{5965D0C4-BBB1-43C2-A429-67FAF5DE8F60}" type="presParOf" srcId="{45877B9D-0853-4C59-BFF9-335F5BCB5B9C}" destId="{C762A664-211F-4A20-BE3C-050CBF4F2FF2}" srcOrd="0" destOrd="0" presId="urn:microsoft.com/office/officeart/2005/8/layout/hierarchy1"/>
    <dgm:cxn modelId="{C4775E01-B711-4DB4-B49E-98F2ABE780DD}" type="presParOf" srcId="{45877B9D-0853-4C59-BFF9-335F5BCB5B9C}" destId="{BC5D9B6B-5D13-43E4-BCF9-08BB2194C2EE}" srcOrd="1" destOrd="0" presId="urn:microsoft.com/office/officeart/2005/8/layout/hierarchy1"/>
    <dgm:cxn modelId="{CF20B8A8-94F6-4A00-A465-3A79F73E38B0}" type="presParOf" srcId="{BC5D9B6B-5D13-43E4-BCF9-08BB2194C2EE}" destId="{62EC8E67-F931-47C4-8DB3-BDE63972DC18}" srcOrd="0" destOrd="0" presId="urn:microsoft.com/office/officeart/2005/8/layout/hierarchy1"/>
    <dgm:cxn modelId="{A91EAA0D-F7F9-417A-9259-B73A8D3C0494}" type="presParOf" srcId="{62EC8E67-F931-47C4-8DB3-BDE63972DC18}" destId="{A3AF6AEE-7FF6-4C6B-9D31-8C164E56BD38}" srcOrd="0" destOrd="0" presId="urn:microsoft.com/office/officeart/2005/8/layout/hierarchy1"/>
    <dgm:cxn modelId="{7C365009-2BD5-473C-B46F-8520F8987158}" type="presParOf" srcId="{62EC8E67-F931-47C4-8DB3-BDE63972DC18}" destId="{1044B7D6-C05B-43EA-9F3D-A8213753B37F}" srcOrd="1" destOrd="0" presId="urn:microsoft.com/office/officeart/2005/8/layout/hierarchy1"/>
    <dgm:cxn modelId="{DB823C98-BD26-44A2-9C74-8382534EA7D0}" type="presParOf" srcId="{BC5D9B6B-5D13-43E4-BCF9-08BB2194C2EE}" destId="{2400AAA2-1590-4228-910A-6FBDA5E84351}" srcOrd="1" destOrd="0" presId="urn:microsoft.com/office/officeart/2005/8/layout/hierarchy1"/>
    <dgm:cxn modelId="{3B931546-E1B7-4E1C-A2D4-A2995A5AE996}" type="presParOf" srcId="{A5C94E3E-3EE2-4C71-B250-088C380724DF}" destId="{D4EEAF9C-8CBC-4175-894C-9B019FEF07F1}" srcOrd="4" destOrd="0" presId="urn:microsoft.com/office/officeart/2005/8/layout/hierarchy1"/>
    <dgm:cxn modelId="{F8642205-2D53-4F7A-A2CD-D7CDB3E81649}" type="presParOf" srcId="{A5C94E3E-3EE2-4C71-B250-088C380724DF}" destId="{BFD60E88-2AB4-4F84-86F4-DA4ECB2490C6}" srcOrd="5" destOrd="0" presId="urn:microsoft.com/office/officeart/2005/8/layout/hierarchy1"/>
    <dgm:cxn modelId="{C841D1E8-1B94-4D6C-9564-91712460C2D6}" type="presParOf" srcId="{BFD60E88-2AB4-4F84-86F4-DA4ECB2490C6}" destId="{6420E364-E981-4895-B7B2-3837593A5F06}" srcOrd="0" destOrd="0" presId="urn:microsoft.com/office/officeart/2005/8/layout/hierarchy1"/>
    <dgm:cxn modelId="{07D08445-28C4-4525-98F1-69472CF006FD}" type="presParOf" srcId="{6420E364-E981-4895-B7B2-3837593A5F06}" destId="{AAE0522C-5C3E-4514-B7D6-A9D80723D6F1}" srcOrd="0" destOrd="0" presId="urn:microsoft.com/office/officeart/2005/8/layout/hierarchy1"/>
    <dgm:cxn modelId="{60BFA4E8-B725-45CE-8090-B6027AE01029}" type="presParOf" srcId="{6420E364-E981-4895-B7B2-3837593A5F06}" destId="{D41564AE-0E4A-4B74-95B0-4491C16DED8D}" srcOrd="1" destOrd="0" presId="urn:microsoft.com/office/officeart/2005/8/layout/hierarchy1"/>
    <dgm:cxn modelId="{D8C7A45C-1B21-4063-9441-10253A8A855F}" type="presParOf" srcId="{BFD60E88-2AB4-4F84-86F4-DA4ECB2490C6}" destId="{6FE5CF0B-BD64-447E-BA20-FEB508E79BF3}" srcOrd="1" destOrd="0" presId="urn:microsoft.com/office/officeart/2005/8/layout/hierarchy1"/>
    <dgm:cxn modelId="{DC49EE64-E138-4B21-871B-8B9CB2062288}" type="presParOf" srcId="{6FE5CF0B-BD64-447E-BA20-FEB508E79BF3}" destId="{0B4F0EED-B181-401E-9208-999E78CC664C}" srcOrd="0" destOrd="0" presId="urn:microsoft.com/office/officeart/2005/8/layout/hierarchy1"/>
    <dgm:cxn modelId="{321819D9-027B-42F9-8C16-1D26A6FDB736}" type="presParOf" srcId="{6FE5CF0B-BD64-447E-BA20-FEB508E79BF3}" destId="{97604724-9D10-41D7-AC33-75C7211799BF}" srcOrd="1" destOrd="0" presId="urn:microsoft.com/office/officeart/2005/8/layout/hierarchy1"/>
    <dgm:cxn modelId="{99EC87EA-5F34-4914-BFDD-EA17B9028545}" type="presParOf" srcId="{97604724-9D10-41D7-AC33-75C7211799BF}" destId="{289486E7-B92E-42BF-BCDB-4BB4C058F531}" srcOrd="0" destOrd="0" presId="urn:microsoft.com/office/officeart/2005/8/layout/hierarchy1"/>
    <dgm:cxn modelId="{2A670376-D3BA-4C96-A14D-D073F766D8BF}" type="presParOf" srcId="{289486E7-B92E-42BF-BCDB-4BB4C058F531}" destId="{B2505238-3CAB-4D22-8830-F49FC5E773A4}" srcOrd="0" destOrd="0" presId="urn:microsoft.com/office/officeart/2005/8/layout/hierarchy1"/>
    <dgm:cxn modelId="{6A5EEA62-D7BE-4332-98F4-E6AEB56B2605}" type="presParOf" srcId="{289486E7-B92E-42BF-BCDB-4BB4C058F531}" destId="{458788E4-8A7A-48BA-BAD2-CD3CEC223A9D}" srcOrd="1" destOrd="0" presId="urn:microsoft.com/office/officeart/2005/8/layout/hierarchy1"/>
    <dgm:cxn modelId="{2800CD1F-74A7-499E-B2F2-F73F9DD48936}" type="presParOf" srcId="{97604724-9D10-41D7-AC33-75C7211799BF}" destId="{9F1FCDD8-40CB-4A17-A140-7B4B87C55BDB}" srcOrd="1" destOrd="0" presId="urn:microsoft.com/office/officeart/2005/8/layout/hierarchy1"/>
    <dgm:cxn modelId="{58A4B704-F518-47E5-8F84-6087843431CD}" type="presParOf" srcId="{9F1FCDD8-40CB-4A17-A140-7B4B87C55BDB}" destId="{BC90B250-CF2A-4A85-BFAB-123F632B1B0B}" srcOrd="0" destOrd="0" presId="urn:microsoft.com/office/officeart/2005/8/layout/hierarchy1"/>
    <dgm:cxn modelId="{9825B4A1-BF9B-4206-BE83-53A0D20E9B1E}" type="presParOf" srcId="{9F1FCDD8-40CB-4A17-A140-7B4B87C55BDB}" destId="{87AC59FC-44F8-4C71-8BE2-3881CD41B97B}" srcOrd="1" destOrd="0" presId="urn:microsoft.com/office/officeart/2005/8/layout/hierarchy1"/>
    <dgm:cxn modelId="{81803D91-4A6A-44C3-88FB-54A39140D3E3}" type="presParOf" srcId="{87AC59FC-44F8-4C71-8BE2-3881CD41B97B}" destId="{982A7873-A475-4FD9-AAC2-0EECEF254671}" srcOrd="0" destOrd="0" presId="urn:microsoft.com/office/officeart/2005/8/layout/hierarchy1"/>
    <dgm:cxn modelId="{A6640A29-0F75-4DC1-9962-49DBE4A17FD8}" type="presParOf" srcId="{982A7873-A475-4FD9-AAC2-0EECEF254671}" destId="{4BBC8306-1781-4C15-8CE6-520885A995F5}" srcOrd="0" destOrd="0" presId="urn:microsoft.com/office/officeart/2005/8/layout/hierarchy1"/>
    <dgm:cxn modelId="{01CE8926-4A00-4A47-A0FD-B4FABA89034F}" type="presParOf" srcId="{982A7873-A475-4FD9-AAC2-0EECEF254671}" destId="{4D104D42-D668-4F4A-A27D-81A50B1695AF}" srcOrd="1" destOrd="0" presId="urn:microsoft.com/office/officeart/2005/8/layout/hierarchy1"/>
    <dgm:cxn modelId="{06ED12BB-7A5B-4ABE-8B0F-62A15D97B670}" type="presParOf" srcId="{87AC59FC-44F8-4C71-8BE2-3881CD41B97B}" destId="{87B145E6-E563-4F2C-AC1D-5FDE71EC41F1}" srcOrd="1" destOrd="0" presId="urn:microsoft.com/office/officeart/2005/8/layout/hierarchy1"/>
    <dgm:cxn modelId="{531E5142-B384-4AC7-9C08-CA6F3EA31DE5}" type="presParOf" srcId="{6FE5CF0B-BD64-447E-BA20-FEB508E79BF3}" destId="{2F72831C-5D41-443B-A121-9DA3A4976AE8}" srcOrd="2" destOrd="0" presId="urn:microsoft.com/office/officeart/2005/8/layout/hierarchy1"/>
    <dgm:cxn modelId="{EE684FDC-6329-4634-A912-E8CDA7CF9E0C}" type="presParOf" srcId="{6FE5CF0B-BD64-447E-BA20-FEB508E79BF3}" destId="{8CAD49B6-D45D-4D0B-A5CE-E8ACC19B86B2}" srcOrd="3" destOrd="0" presId="urn:microsoft.com/office/officeart/2005/8/layout/hierarchy1"/>
    <dgm:cxn modelId="{1F263596-C8C2-46CE-97F8-1DA4AB893B07}" type="presParOf" srcId="{8CAD49B6-D45D-4D0B-A5CE-E8ACC19B86B2}" destId="{47B42C7A-510B-495D-BC3C-CDAE752BC2D7}" srcOrd="0" destOrd="0" presId="urn:microsoft.com/office/officeart/2005/8/layout/hierarchy1"/>
    <dgm:cxn modelId="{E279D872-82E7-4B07-B960-58B664557B87}" type="presParOf" srcId="{47B42C7A-510B-495D-BC3C-CDAE752BC2D7}" destId="{CE08508F-C50D-43A3-ACD9-2A2C5AD59917}" srcOrd="0" destOrd="0" presId="urn:microsoft.com/office/officeart/2005/8/layout/hierarchy1"/>
    <dgm:cxn modelId="{79A585A0-3D4B-41C2-A7DF-066B41D38F0B}" type="presParOf" srcId="{47B42C7A-510B-495D-BC3C-CDAE752BC2D7}" destId="{211FA8DE-7A70-442C-A211-1CFAC0738634}" srcOrd="1" destOrd="0" presId="urn:microsoft.com/office/officeart/2005/8/layout/hierarchy1"/>
    <dgm:cxn modelId="{DEC0E867-F182-4F19-A1C6-DFF5A13797D1}" type="presParOf" srcId="{8CAD49B6-D45D-4D0B-A5CE-E8ACC19B86B2}" destId="{61FA13B5-C1B9-427E-A48D-42741E47D54E}" srcOrd="1" destOrd="0" presId="urn:microsoft.com/office/officeart/2005/8/layout/hierarchy1"/>
    <dgm:cxn modelId="{41B8EC35-5735-44ED-AD67-B06DD96D0940}" type="presParOf" srcId="{61FA13B5-C1B9-427E-A48D-42741E47D54E}" destId="{0D0F172F-0130-4C00-BACE-059FFA1C3884}" srcOrd="0" destOrd="0" presId="urn:microsoft.com/office/officeart/2005/8/layout/hierarchy1"/>
    <dgm:cxn modelId="{7CDE9487-2900-4365-89F1-725BCB09CA30}" type="presParOf" srcId="{61FA13B5-C1B9-427E-A48D-42741E47D54E}" destId="{7DED223C-7E3C-40D3-A2D0-160647749934}" srcOrd="1" destOrd="0" presId="urn:microsoft.com/office/officeart/2005/8/layout/hierarchy1"/>
    <dgm:cxn modelId="{6F2DA510-3966-4D81-9C3F-FE66DDC9AF6E}" type="presParOf" srcId="{7DED223C-7E3C-40D3-A2D0-160647749934}" destId="{175192B2-6572-435E-B3CF-4CAAC1517B68}" srcOrd="0" destOrd="0" presId="urn:microsoft.com/office/officeart/2005/8/layout/hierarchy1"/>
    <dgm:cxn modelId="{C0088D8B-786A-47AA-BDB8-F546B09917B0}" type="presParOf" srcId="{175192B2-6572-435E-B3CF-4CAAC1517B68}" destId="{719371FB-E4ED-4A1B-B3F6-30FB0FC25778}" srcOrd="0" destOrd="0" presId="urn:microsoft.com/office/officeart/2005/8/layout/hierarchy1"/>
    <dgm:cxn modelId="{081E30A3-0743-40F1-A985-7B39D50A4798}" type="presParOf" srcId="{175192B2-6572-435E-B3CF-4CAAC1517B68}" destId="{38DE40DC-16AB-4FC0-8D0A-CF41DA6DBAB4}" srcOrd="1" destOrd="0" presId="urn:microsoft.com/office/officeart/2005/8/layout/hierarchy1"/>
    <dgm:cxn modelId="{211F8E2D-0718-4D18-9E2D-CF46E807952E}" type="presParOf" srcId="{7DED223C-7E3C-40D3-A2D0-160647749934}" destId="{0B59E275-08D0-4E12-9EC8-FB52F35E9996}" srcOrd="1" destOrd="0" presId="urn:microsoft.com/office/officeart/2005/8/layout/hierarchy1"/>
    <dgm:cxn modelId="{4F790892-B7FD-42EF-8644-073BCB4D45C3}" type="presParOf" srcId="{61FA13B5-C1B9-427E-A48D-42741E47D54E}" destId="{1E73725A-9F4B-4ED8-8D92-725D9ABFCC92}" srcOrd="2" destOrd="0" presId="urn:microsoft.com/office/officeart/2005/8/layout/hierarchy1"/>
    <dgm:cxn modelId="{3DB9F99C-392E-4974-9DD0-1207122406DA}" type="presParOf" srcId="{61FA13B5-C1B9-427E-A48D-42741E47D54E}" destId="{3A5501E9-972D-4E37-9637-CB26CF2ABA5C}" srcOrd="3" destOrd="0" presId="urn:microsoft.com/office/officeart/2005/8/layout/hierarchy1"/>
    <dgm:cxn modelId="{DA1B076F-821B-455E-98A0-A064B3686548}" type="presParOf" srcId="{3A5501E9-972D-4E37-9637-CB26CF2ABA5C}" destId="{BA00C77A-912E-4323-94A7-B824AD32E1A9}" srcOrd="0" destOrd="0" presId="urn:microsoft.com/office/officeart/2005/8/layout/hierarchy1"/>
    <dgm:cxn modelId="{99CF8031-5FA0-4CC7-B0DE-A0F3D48AF449}" type="presParOf" srcId="{BA00C77A-912E-4323-94A7-B824AD32E1A9}" destId="{15D937DD-99E2-4386-9B94-0AD8B279CEE8}" srcOrd="0" destOrd="0" presId="urn:microsoft.com/office/officeart/2005/8/layout/hierarchy1"/>
    <dgm:cxn modelId="{59513832-167F-4664-9DA1-68A59192BF92}" type="presParOf" srcId="{BA00C77A-912E-4323-94A7-B824AD32E1A9}" destId="{7970760F-E2BE-449F-BDAD-945B0E8A3A22}" srcOrd="1" destOrd="0" presId="urn:microsoft.com/office/officeart/2005/8/layout/hierarchy1"/>
    <dgm:cxn modelId="{74A1B810-41C5-4CA3-80E0-26FD86688591}" type="presParOf" srcId="{3A5501E9-972D-4E37-9637-CB26CF2ABA5C}" destId="{AA14A1E8-1DC0-4979-B518-5C4CD470B605}" srcOrd="1" destOrd="0" presId="urn:microsoft.com/office/officeart/2005/8/layout/hierarchy1"/>
    <dgm:cxn modelId="{0511FBCF-335F-414B-97EB-7740C298E36B}" type="presParOf" srcId="{61FA13B5-C1B9-427E-A48D-42741E47D54E}" destId="{FF445078-23BE-493A-AD2D-78DB7140F6A6}" srcOrd="4" destOrd="0" presId="urn:microsoft.com/office/officeart/2005/8/layout/hierarchy1"/>
    <dgm:cxn modelId="{E8E7AC35-E043-4915-8A11-AA776674A5D2}" type="presParOf" srcId="{61FA13B5-C1B9-427E-A48D-42741E47D54E}" destId="{FE4C902F-21A8-4DE2-BF88-74EEA3FDCC11}" srcOrd="5" destOrd="0" presId="urn:microsoft.com/office/officeart/2005/8/layout/hierarchy1"/>
    <dgm:cxn modelId="{01984DB4-030E-4F7E-9118-C962243AC434}" type="presParOf" srcId="{FE4C902F-21A8-4DE2-BF88-74EEA3FDCC11}" destId="{218EEBB4-578B-4042-AFB7-0A3E1A7904E7}" srcOrd="0" destOrd="0" presId="urn:microsoft.com/office/officeart/2005/8/layout/hierarchy1"/>
    <dgm:cxn modelId="{F050ADA3-7CA9-4232-A581-6344CDB7BE90}" type="presParOf" srcId="{218EEBB4-578B-4042-AFB7-0A3E1A7904E7}" destId="{0C861C00-93FB-4183-A419-3007C50F7907}" srcOrd="0" destOrd="0" presId="urn:microsoft.com/office/officeart/2005/8/layout/hierarchy1"/>
    <dgm:cxn modelId="{AA21C0D8-17F0-4395-A3DF-E18BA84CF446}" type="presParOf" srcId="{218EEBB4-578B-4042-AFB7-0A3E1A7904E7}" destId="{456C56CB-8435-4D01-BBD1-BBC7CAC09521}" srcOrd="1" destOrd="0" presId="urn:microsoft.com/office/officeart/2005/8/layout/hierarchy1"/>
    <dgm:cxn modelId="{0BF1086E-B545-4748-8A39-FB0DF46EF1E3}" type="presParOf" srcId="{FE4C902F-21A8-4DE2-BF88-74EEA3FDCC11}" destId="{6BE2113F-9951-4980-BF54-1C9FB1FC18B2}" srcOrd="1" destOrd="0" presId="urn:microsoft.com/office/officeart/2005/8/layout/hierarchy1"/>
    <dgm:cxn modelId="{E398537B-DCF7-4F3A-BB19-B60B6610C5C7}" type="presParOf" srcId="{61FA13B5-C1B9-427E-A48D-42741E47D54E}" destId="{FB2D2347-335D-4513-B7D8-F342653D86EF}" srcOrd="6" destOrd="0" presId="urn:microsoft.com/office/officeart/2005/8/layout/hierarchy1"/>
    <dgm:cxn modelId="{474BEE6A-44B0-4680-A28B-0BFD4EFDAFDF}" type="presParOf" srcId="{61FA13B5-C1B9-427E-A48D-42741E47D54E}" destId="{E5D6EC34-561C-41CE-90E2-2B77FF124E00}" srcOrd="7" destOrd="0" presId="urn:microsoft.com/office/officeart/2005/8/layout/hierarchy1"/>
    <dgm:cxn modelId="{7952D2F9-41E9-4B4F-A22B-B126FADEE827}" type="presParOf" srcId="{E5D6EC34-561C-41CE-90E2-2B77FF124E00}" destId="{1663DAE5-40B1-48AF-8FCD-28A9A465AA41}" srcOrd="0" destOrd="0" presId="urn:microsoft.com/office/officeart/2005/8/layout/hierarchy1"/>
    <dgm:cxn modelId="{B4A6E703-DF62-4F9D-8788-56C0DDCBBEBB}" type="presParOf" srcId="{1663DAE5-40B1-48AF-8FCD-28A9A465AA41}" destId="{E5C537B4-4C91-4E6F-90AF-FBE083B901FA}" srcOrd="0" destOrd="0" presId="urn:microsoft.com/office/officeart/2005/8/layout/hierarchy1"/>
    <dgm:cxn modelId="{37CD7887-DCE0-43B7-9F69-8C4E5BD12DF7}" type="presParOf" srcId="{1663DAE5-40B1-48AF-8FCD-28A9A465AA41}" destId="{61DD3279-2827-47C7-BBB9-25F7EEA4620B}" srcOrd="1" destOrd="0" presId="urn:microsoft.com/office/officeart/2005/8/layout/hierarchy1"/>
    <dgm:cxn modelId="{3529DAA1-E7C2-468A-BC4F-F99DB1FCD223}" type="presParOf" srcId="{E5D6EC34-561C-41CE-90E2-2B77FF124E00}" destId="{9C5D2D68-D19A-4481-90DC-19A188636A71}" srcOrd="1" destOrd="0" presId="urn:microsoft.com/office/officeart/2005/8/layout/hierarchy1"/>
    <dgm:cxn modelId="{FDA0C0C2-CB67-465F-8DE6-95190E6263C1}" type="presParOf" srcId="{A5C94E3E-3EE2-4C71-B250-088C380724DF}" destId="{0A05E721-A2DD-4FB6-82A4-1BAB1B2C8A27}" srcOrd="6" destOrd="0" presId="urn:microsoft.com/office/officeart/2005/8/layout/hierarchy1"/>
    <dgm:cxn modelId="{D8A01EF4-7D8A-4399-ADCA-409E874C5E07}" type="presParOf" srcId="{A5C94E3E-3EE2-4C71-B250-088C380724DF}" destId="{1F721EE8-CA9F-41FE-9598-25F9D4327ABF}" srcOrd="7" destOrd="0" presId="urn:microsoft.com/office/officeart/2005/8/layout/hierarchy1"/>
    <dgm:cxn modelId="{B58AC74F-EBDA-405D-8CAD-05BE75543842}" type="presParOf" srcId="{1F721EE8-CA9F-41FE-9598-25F9D4327ABF}" destId="{524A4E88-CAF4-4EB1-BDD0-9E9005764353}" srcOrd="0" destOrd="0" presId="urn:microsoft.com/office/officeart/2005/8/layout/hierarchy1"/>
    <dgm:cxn modelId="{4F4DC46A-4EA9-4419-B991-79245A464409}" type="presParOf" srcId="{524A4E88-CAF4-4EB1-BDD0-9E9005764353}" destId="{D30F3186-1F49-4110-A3BD-4AC12B19722A}" srcOrd="0" destOrd="0" presId="urn:microsoft.com/office/officeart/2005/8/layout/hierarchy1"/>
    <dgm:cxn modelId="{90072733-7F2C-4AF0-AC69-D8A32275425A}" type="presParOf" srcId="{524A4E88-CAF4-4EB1-BDD0-9E9005764353}" destId="{6FE9AE51-2154-422C-9258-608E2C135386}" srcOrd="1" destOrd="0" presId="urn:microsoft.com/office/officeart/2005/8/layout/hierarchy1"/>
    <dgm:cxn modelId="{7DE0B902-CC16-4319-8AA9-A043A000BBEA}" type="presParOf" srcId="{1F721EE8-CA9F-41FE-9598-25F9D4327ABF}" destId="{4AFC2FAE-6A5A-4CBC-9D2B-6C1896242FD4}" srcOrd="1" destOrd="0" presId="urn:microsoft.com/office/officeart/2005/8/layout/hierarchy1"/>
    <dgm:cxn modelId="{A45C04E8-C6AB-4F56-B4B8-4BCDC44AAAC5}" type="presParOf" srcId="{A5C94E3E-3EE2-4C71-B250-088C380724DF}" destId="{6693633E-C4DC-404E-8F85-7BA0879A0D5B}" srcOrd="8" destOrd="0" presId="urn:microsoft.com/office/officeart/2005/8/layout/hierarchy1"/>
    <dgm:cxn modelId="{50615C2F-D9DC-4127-A442-3394A9E20077}" type="presParOf" srcId="{A5C94E3E-3EE2-4C71-B250-088C380724DF}" destId="{A772FC44-E495-4AF9-AA10-9C8D68FC666B}" srcOrd="9" destOrd="0" presId="urn:microsoft.com/office/officeart/2005/8/layout/hierarchy1"/>
    <dgm:cxn modelId="{2AE647FF-77F7-4C9C-B024-403E745A4E59}" type="presParOf" srcId="{A772FC44-E495-4AF9-AA10-9C8D68FC666B}" destId="{9637CE05-B10C-4AED-B44F-915211C6167F}" srcOrd="0" destOrd="0" presId="urn:microsoft.com/office/officeart/2005/8/layout/hierarchy1"/>
    <dgm:cxn modelId="{3CF33B2F-6500-4FF0-B8CC-1C88EFABDFFF}" type="presParOf" srcId="{9637CE05-B10C-4AED-B44F-915211C6167F}" destId="{DE5E32C2-28D7-45BA-8ADC-9FAB10C0CEE2}" srcOrd="0" destOrd="0" presId="urn:microsoft.com/office/officeart/2005/8/layout/hierarchy1"/>
    <dgm:cxn modelId="{7D1CCE43-8B6B-45D3-93E6-9042C1EC0F1C}" type="presParOf" srcId="{9637CE05-B10C-4AED-B44F-915211C6167F}" destId="{45C22B36-2554-4258-918A-4312E617BF99}" srcOrd="1" destOrd="0" presId="urn:microsoft.com/office/officeart/2005/8/layout/hierarchy1"/>
    <dgm:cxn modelId="{02ACBE57-6C70-463C-9A80-1EC515C44BF4}" type="presParOf" srcId="{A772FC44-E495-4AF9-AA10-9C8D68FC666B}" destId="{C97128F8-6735-4278-8A2D-AEDAB55096DD}" srcOrd="1" destOrd="0" presId="urn:microsoft.com/office/officeart/2005/8/layout/hierarchy1"/>
    <dgm:cxn modelId="{7E8090D4-D564-41F7-9902-C88C2E85139B}" type="presParOf" srcId="{C97128F8-6735-4278-8A2D-AEDAB55096DD}" destId="{2AF7421D-3BFF-4E10-A923-B4DDF8BFB1C9}" srcOrd="0" destOrd="0" presId="urn:microsoft.com/office/officeart/2005/8/layout/hierarchy1"/>
    <dgm:cxn modelId="{A80EEAA1-F2A6-4CD5-894F-4A0BFB2F2043}" type="presParOf" srcId="{C97128F8-6735-4278-8A2D-AEDAB55096DD}" destId="{9C980B34-1818-48F5-8855-B66CDD601569}" srcOrd="1" destOrd="0" presId="urn:microsoft.com/office/officeart/2005/8/layout/hierarchy1"/>
    <dgm:cxn modelId="{CC1F3A55-F045-4B43-A358-052A4DE2803C}" type="presParOf" srcId="{9C980B34-1818-48F5-8855-B66CDD601569}" destId="{D77634F7-54C1-45B6-8714-FBA0D7ADFB18}" srcOrd="0" destOrd="0" presId="urn:microsoft.com/office/officeart/2005/8/layout/hierarchy1"/>
    <dgm:cxn modelId="{BC961C5D-5CE0-4DD1-96F1-73A61E05B8D9}" type="presParOf" srcId="{D77634F7-54C1-45B6-8714-FBA0D7ADFB18}" destId="{2F0535CF-531F-44AA-90B3-6D40758006C4}" srcOrd="0" destOrd="0" presId="urn:microsoft.com/office/officeart/2005/8/layout/hierarchy1"/>
    <dgm:cxn modelId="{241195A3-84C2-43BC-A855-88B2B28247AF}" type="presParOf" srcId="{D77634F7-54C1-45B6-8714-FBA0D7ADFB18}" destId="{F255A91D-B714-4FF5-9068-238F0B34048D}" srcOrd="1" destOrd="0" presId="urn:microsoft.com/office/officeart/2005/8/layout/hierarchy1"/>
    <dgm:cxn modelId="{BDC9BA40-AD35-40F5-A690-93ADAB38E03F}" type="presParOf" srcId="{9C980B34-1818-48F5-8855-B66CDD601569}" destId="{E294CEB6-5B3A-4761-88B0-4B6B4E0F398D}" srcOrd="1" destOrd="0" presId="urn:microsoft.com/office/officeart/2005/8/layout/hierarchy1"/>
    <dgm:cxn modelId="{DCAEAA3A-7518-44A3-ACF1-007479C0DE6E}" type="presParOf" srcId="{C97128F8-6735-4278-8A2D-AEDAB55096DD}" destId="{2007D279-C287-411C-8AB2-16CA8529A43D}" srcOrd="2" destOrd="0" presId="urn:microsoft.com/office/officeart/2005/8/layout/hierarchy1"/>
    <dgm:cxn modelId="{4BF2D3F4-1B59-45EB-8A90-034CAF8FD13C}" type="presParOf" srcId="{C97128F8-6735-4278-8A2D-AEDAB55096DD}" destId="{A9E92119-46B8-4EBE-A409-1669D76C5582}" srcOrd="3" destOrd="0" presId="urn:microsoft.com/office/officeart/2005/8/layout/hierarchy1"/>
    <dgm:cxn modelId="{43D34CD3-7452-404F-B835-6636F2981800}" type="presParOf" srcId="{A9E92119-46B8-4EBE-A409-1669D76C5582}" destId="{E8823D68-C79E-4468-A4BF-8C0B7578FFBF}" srcOrd="0" destOrd="0" presId="urn:microsoft.com/office/officeart/2005/8/layout/hierarchy1"/>
    <dgm:cxn modelId="{63FDECCC-0808-4349-A634-FD51CE247A85}" type="presParOf" srcId="{E8823D68-C79E-4468-A4BF-8C0B7578FFBF}" destId="{F0937ECE-02C0-4D01-ABDE-08E8579B4828}" srcOrd="0" destOrd="0" presId="urn:microsoft.com/office/officeart/2005/8/layout/hierarchy1"/>
    <dgm:cxn modelId="{52E78A14-1E7B-4261-91CC-F044737C52A1}" type="presParOf" srcId="{E8823D68-C79E-4468-A4BF-8C0B7578FFBF}" destId="{6D679388-E1B1-48C6-97E7-98366046A6D2}" srcOrd="1" destOrd="0" presId="urn:microsoft.com/office/officeart/2005/8/layout/hierarchy1"/>
    <dgm:cxn modelId="{1C4B46BB-E627-434E-9D4A-8F10638FB611}" type="presParOf" srcId="{A9E92119-46B8-4EBE-A409-1669D76C5582}" destId="{02332A12-B655-44A8-A368-871C1D5C6D34}" srcOrd="1" destOrd="0" presId="urn:microsoft.com/office/officeart/2005/8/layout/hierarchy1"/>
  </dgm:cxnLst>
  <dgm:bg/>
  <dgm:whole/>
</dgm:dataModel>
</file>

<file path=ppt/diagrams/data3.xml><?xml version="1.0" encoding="utf-8"?>
<dgm:dataModel xmlns:dgm="http://schemas.openxmlformats.org/drawingml/2006/diagram" xmlns:a="http://schemas.openxmlformats.org/drawingml/2006/main">
  <dgm:ptLst>
    <dgm:pt modelId="{36139BE6-4D72-4AE8-8628-901D8B7AEE7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A48A5600-64D4-47E1-8FD0-09003738B4C3}">
      <dgm:prSet phldrT="[文本]"/>
      <dgm:spPr/>
      <dgm:t>
        <a:bodyPr/>
        <a:lstStyle/>
        <a:p>
          <a:r>
            <a:rPr lang="zh-CN" altLang="en-US"/>
            <a:t>管理员</a:t>
          </a:r>
        </a:p>
      </dgm:t>
    </dgm:pt>
    <dgm:pt modelId="{2DD4B8D9-2ECD-4AD3-A702-6675E2A54126}" type="parTrans" cxnId="{7C2CF397-D811-4FE3-9288-A05A1B62E13F}">
      <dgm:prSet/>
      <dgm:spPr/>
      <dgm:t>
        <a:bodyPr/>
        <a:lstStyle/>
        <a:p>
          <a:endParaRPr lang="zh-CN" altLang="en-US"/>
        </a:p>
      </dgm:t>
    </dgm:pt>
    <dgm:pt modelId="{FA42F2E2-D004-4F84-A7A9-2A625DD8D9DF}" type="sibTrans" cxnId="{7C2CF397-D811-4FE3-9288-A05A1B62E13F}">
      <dgm:prSet/>
      <dgm:spPr/>
      <dgm:t>
        <a:bodyPr/>
        <a:lstStyle/>
        <a:p>
          <a:endParaRPr lang="zh-CN" altLang="en-US"/>
        </a:p>
      </dgm:t>
    </dgm:pt>
    <dgm:pt modelId="{F230855C-0427-4A17-9DD6-A9B5EDC6856C}">
      <dgm:prSet phldrT="[文本]"/>
      <dgm:spPr/>
      <dgm:t>
        <a:bodyPr/>
        <a:lstStyle/>
        <a:p>
          <a:r>
            <a:rPr lang="zh-CN" altLang="en-US"/>
            <a:t>城市管理</a:t>
          </a:r>
        </a:p>
      </dgm:t>
    </dgm:pt>
    <dgm:pt modelId="{18B7B732-8A7D-47BD-9E66-39CE5E6C3894}" type="parTrans" cxnId="{2B6FD275-4A6B-4EB0-8DBB-5A0831B5CE30}">
      <dgm:prSet/>
      <dgm:spPr/>
      <dgm:t>
        <a:bodyPr/>
        <a:lstStyle/>
        <a:p>
          <a:endParaRPr lang="zh-CN" altLang="en-US"/>
        </a:p>
      </dgm:t>
    </dgm:pt>
    <dgm:pt modelId="{3028852E-AE40-439C-ACAB-921F0B45249E}" type="sibTrans" cxnId="{2B6FD275-4A6B-4EB0-8DBB-5A0831B5CE30}">
      <dgm:prSet/>
      <dgm:spPr/>
      <dgm:t>
        <a:bodyPr/>
        <a:lstStyle/>
        <a:p>
          <a:endParaRPr lang="zh-CN" altLang="en-US"/>
        </a:p>
      </dgm:t>
    </dgm:pt>
    <dgm:pt modelId="{B8E91782-0EBC-4FB8-AA37-E702206FDFCF}">
      <dgm:prSet phldrT="[文本]"/>
      <dgm:spPr/>
      <dgm:t>
        <a:bodyPr/>
        <a:lstStyle/>
        <a:p>
          <a:r>
            <a:rPr lang="zh-CN" altLang="en-US"/>
            <a:t>增加、删除、修改城市</a:t>
          </a:r>
        </a:p>
      </dgm:t>
    </dgm:pt>
    <dgm:pt modelId="{6EE5C509-3C90-4199-A338-787DDFDCE480}" type="parTrans" cxnId="{96484046-C5B5-47C1-8D84-EEF18CF3BF67}">
      <dgm:prSet/>
      <dgm:spPr/>
      <dgm:t>
        <a:bodyPr/>
        <a:lstStyle/>
        <a:p>
          <a:endParaRPr lang="zh-CN" altLang="en-US"/>
        </a:p>
      </dgm:t>
    </dgm:pt>
    <dgm:pt modelId="{A667C134-04A3-464F-919E-BD4FF2B91388}" type="sibTrans" cxnId="{96484046-C5B5-47C1-8D84-EEF18CF3BF67}">
      <dgm:prSet/>
      <dgm:spPr/>
      <dgm:t>
        <a:bodyPr/>
        <a:lstStyle/>
        <a:p>
          <a:endParaRPr lang="zh-CN" altLang="en-US"/>
        </a:p>
      </dgm:t>
    </dgm:pt>
    <dgm:pt modelId="{29731CBF-A2A9-4EFE-8E09-078741BF1047}">
      <dgm:prSet phldrT="[文本]"/>
      <dgm:spPr/>
      <dgm:t>
        <a:bodyPr/>
        <a:lstStyle/>
        <a:p>
          <a:r>
            <a:rPr lang="zh-CN" altLang="en-US"/>
            <a:t>景点管理</a:t>
          </a:r>
        </a:p>
      </dgm:t>
    </dgm:pt>
    <dgm:pt modelId="{52A491E8-04C9-4D75-BD3D-A8B09DF71018}" type="parTrans" cxnId="{30EB5B6D-7789-47A5-A080-B5F5664EEB8E}">
      <dgm:prSet/>
      <dgm:spPr/>
      <dgm:t>
        <a:bodyPr/>
        <a:lstStyle/>
        <a:p>
          <a:endParaRPr lang="zh-CN" altLang="en-US"/>
        </a:p>
      </dgm:t>
    </dgm:pt>
    <dgm:pt modelId="{B8B47293-E8A5-4064-AA9E-E4100D8A232A}" type="sibTrans" cxnId="{30EB5B6D-7789-47A5-A080-B5F5664EEB8E}">
      <dgm:prSet/>
      <dgm:spPr/>
      <dgm:t>
        <a:bodyPr/>
        <a:lstStyle/>
        <a:p>
          <a:endParaRPr lang="zh-CN" altLang="en-US"/>
        </a:p>
      </dgm:t>
    </dgm:pt>
    <dgm:pt modelId="{EC812932-880B-45F6-92C6-E900898391C3}">
      <dgm:prSet phldrT="[文本]"/>
      <dgm:spPr/>
      <dgm:t>
        <a:bodyPr/>
        <a:lstStyle/>
        <a:p>
          <a:r>
            <a:rPr lang="zh-CN" altLang="en-US"/>
            <a:t>增加、删除、修改城市下的景点</a:t>
          </a:r>
        </a:p>
      </dgm:t>
    </dgm:pt>
    <dgm:pt modelId="{1577EF37-C28C-4621-8CB5-FC4237C5437E}" type="parTrans" cxnId="{752B9393-F4A0-40DE-8821-8F99002C8BBD}">
      <dgm:prSet/>
      <dgm:spPr/>
      <dgm:t>
        <a:bodyPr/>
        <a:lstStyle/>
        <a:p>
          <a:endParaRPr lang="zh-CN" altLang="en-US"/>
        </a:p>
      </dgm:t>
    </dgm:pt>
    <dgm:pt modelId="{7C8749D2-3189-490A-AA8D-B13D9B147CC4}" type="sibTrans" cxnId="{752B9393-F4A0-40DE-8821-8F99002C8BBD}">
      <dgm:prSet/>
      <dgm:spPr/>
      <dgm:t>
        <a:bodyPr/>
        <a:lstStyle/>
        <a:p>
          <a:endParaRPr lang="zh-CN" altLang="en-US"/>
        </a:p>
      </dgm:t>
    </dgm:pt>
    <dgm:pt modelId="{A1B0F08B-4B9F-41A6-9004-350D89E3CDDD}">
      <dgm:prSet/>
      <dgm:spPr/>
      <dgm:t>
        <a:bodyPr/>
        <a:lstStyle/>
        <a:p>
          <a:r>
            <a:rPr lang="zh-CN" altLang="en-US"/>
            <a:t>用户管理</a:t>
          </a:r>
        </a:p>
      </dgm:t>
    </dgm:pt>
    <dgm:pt modelId="{86B88D47-7D53-4404-B423-754A3A1FD962}" type="parTrans" cxnId="{0EDB3F5F-C8EE-48C7-8BD4-35DA8641DBB0}">
      <dgm:prSet/>
      <dgm:spPr/>
      <dgm:t>
        <a:bodyPr/>
        <a:lstStyle/>
        <a:p>
          <a:endParaRPr lang="zh-CN" altLang="en-US"/>
        </a:p>
      </dgm:t>
    </dgm:pt>
    <dgm:pt modelId="{18E118D5-56B2-40C3-8165-E75D933357AB}" type="sibTrans" cxnId="{0EDB3F5F-C8EE-48C7-8BD4-35DA8641DBB0}">
      <dgm:prSet/>
      <dgm:spPr/>
      <dgm:t>
        <a:bodyPr/>
        <a:lstStyle/>
        <a:p>
          <a:endParaRPr lang="zh-CN" altLang="en-US"/>
        </a:p>
      </dgm:t>
    </dgm:pt>
    <dgm:pt modelId="{CD1E1F62-A096-4D53-A481-7EE7DA4A98CE}">
      <dgm:prSet/>
      <dgm:spPr/>
      <dgm:t>
        <a:bodyPr/>
        <a:lstStyle/>
        <a:p>
          <a:r>
            <a:rPr lang="zh-CN" altLang="en-US"/>
            <a:t>攻略管理</a:t>
          </a:r>
        </a:p>
      </dgm:t>
    </dgm:pt>
    <dgm:pt modelId="{50839F1A-4BA6-4215-878B-1C782CF41580}" type="parTrans" cxnId="{C8E3269E-77FA-432B-A829-A6F9440308F0}">
      <dgm:prSet/>
      <dgm:spPr/>
      <dgm:t>
        <a:bodyPr/>
        <a:lstStyle/>
        <a:p>
          <a:endParaRPr lang="zh-CN" altLang="en-US"/>
        </a:p>
      </dgm:t>
    </dgm:pt>
    <dgm:pt modelId="{5D9F945D-83C0-492E-B264-E4E33820F717}" type="sibTrans" cxnId="{C8E3269E-77FA-432B-A829-A6F9440308F0}">
      <dgm:prSet/>
      <dgm:spPr/>
      <dgm:t>
        <a:bodyPr/>
        <a:lstStyle/>
        <a:p>
          <a:endParaRPr lang="zh-CN" altLang="en-US"/>
        </a:p>
      </dgm:t>
    </dgm:pt>
    <dgm:pt modelId="{DA7133EB-6B21-4FED-8D7E-73C8BEEA054E}">
      <dgm:prSet/>
      <dgm:spPr/>
      <dgm:t>
        <a:bodyPr/>
        <a:lstStyle/>
        <a:p>
          <a:r>
            <a:rPr lang="zh-CN" altLang="en-US"/>
            <a:t>公告管理</a:t>
          </a:r>
        </a:p>
      </dgm:t>
    </dgm:pt>
    <dgm:pt modelId="{5A264E7B-8278-4153-845A-CB3918E43B6C}" type="parTrans" cxnId="{6AF10412-2826-4CC2-8E46-D953A8554A80}">
      <dgm:prSet/>
      <dgm:spPr/>
      <dgm:t>
        <a:bodyPr/>
        <a:lstStyle/>
        <a:p>
          <a:endParaRPr lang="zh-CN" altLang="en-US"/>
        </a:p>
      </dgm:t>
    </dgm:pt>
    <dgm:pt modelId="{5B6BD58B-E327-4D4B-983E-1A7434CCAD9A}" type="sibTrans" cxnId="{6AF10412-2826-4CC2-8E46-D953A8554A80}">
      <dgm:prSet/>
      <dgm:spPr/>
      <dgm:t>
        <a:bodyPr/>
        <a:lstStyle/>
        <a:p>
          <a:endParaRPr lang="zh-CN" altLang="en-US"/>
        </a:p>
      </dgm:t>
    </dgm:pt>
    <dgm:pt modelId="{4F5FA754-6478-4798-B8DC-596D8F3E1C78}">
      <dgm:prSet/>
      <dgm:spPr/>
      <dgm:t>
        <a:bodyPr/>
        <a:lstStyle/>
        <a:p>
          <a:r>
            <a:rPr lang="zh-CN" altLang="en-US"/>
            <a:t>驴友招募管理</a:t>
          </a:r>
        </a:p>
      </dgm:t>
    </dgm:pt>
    <dgm:pt modelId="{5BA42C76-5CA5-411A-9594-C5D9D08DFA7F}" type="parTrans" cxnId="{F459181B-4C6F-4D19-9766-CA5F275EC3C9}">
      <dgm:prSet/>
      <dgm:spPr/>
      <dgm:t>
        <a:bodyPr/>
        <a:lstStyle/>
        <a:p>
          <a:endParaRPr lang="zh-CN" altLang="en-US"/>
        </a:p>
      </dgm:t>
    </dgm:pt>
    <dgm:pt modelId="{E53F6AD8-F215-4171-B004-77E549A05724}" type="sibTrans" cxnId="{F459181B-4C6F-4D19-9766-CA5F275EC3C9}">
      <dgm:prSet/>
      <dgm:spPr/>
      <dgm:t>
        <a:bodyPr/>
        <a:lstStyle/>
        <a:p>
          <a:endParaRPr lang="zh-CN" altLang="en-US"/>
        </a:p>
      </dgm:t>
    </dgm:pt>
    <dgm:pt modelId="{7C87A257-C12C-4C0F-AD0C-EA3BFB254489}">
      <dgm:prSet/>
      <dgm:spPr/>
      <dgm:t>
        <a:bodyPr/>
        <a:lstStyle/>
        <a:p>
          <a:r>
            <a:rPr lang="zh-CN" altLang="en-US"/>
            <a:t>删除、修改攻略</a:t>
          </a:r>
        </a:p>
      </dgm:t>
    </dgm:pt>
    <dgm:pt modelId="{F2BE8939-C074-4858-B5D0-AEC69A07EFFE}" type="parTrans" cxnId="{8CFC35AE-C209-486B-8759-817C08CE754C}">
      <dgm:prSet/>
      <dgm:spPr/>
      <dgm:t>
        <a:bodyPr/>
        <a:lstStyle/>
        <a:p>
          <a:endParaRPr lang="zh-CN" altLang="en-US"/>
        </a:p>
      </dgm:t>
    </dgm:pt>
    <dgm:pt modelId="{CB9DA2A7-09F2-4D5C-8D78-A97E5838F345}" type="sibTrans" cxnId="{8CFC35AE-C209-486B-8759-817C08CE754C}">
      <dgm:prSet/>
      <dgm:spPr/>
      <dgm:t>
        <a:bodyPr/>
        <a:lstStyle/>
        <a:p>
          <a:endParaRPr lang="zh-CN" altLang="en-US"/>
        </a:p>
      </dgm:t>
    </dgm:pt>
    <dgm:pt modelId="{736F28BD-740C-48ED-A8F3-3AA4B93968B3}">
      <dgm:prSet/>
      <dgm:spPr/>
      <dgm:t>
        <a:bodyPr/>
        <a:lstStyle/>
        <a:p>
          <a:r>
            <a:rPr lang="zh-CN" altLang="en-US"/>
            <a:t>给用户留言</a:t>
          </a:r>
        </a:p>
      </dgm:t>
    </dgm:pt>
    <dgm:pt modelId="{ACCCFBF1-216A-4575-9A60-1D26FFDE8708}" type="parTrans" cxnId="{CE5A6202-1E76-4472-91FF-DCA9AB9209E0}">
      <dgm:prSet/>
      <dgm:spPr/>
      <dgm:t>
        <a:bodyPr/>
        <a:lstStyle/>
        <a:p>
          <a:endParaRPr lang="zh-CN" altLang="en-US"/>
        </a:p>
      </dgm:t>
    </dgm:pt>
    <dgm:pt modelId="{983AF0A8-7B85-4AE1-882E-01009E5A0303}" type="sibTrans" cxnId="{CE5A6202-1E76-4472-91FF-DCA9AB9209E0}">
      <dgm:prSet/>
      <dgm:spPr/>
      <dgm:t>
        <a:bodyPr/>
        <a:lstStyle/>
        <a:p>
          <a:endParaRPr lang="zh-CN" altLang="en-US"/>
        </a:p>
      </dgm:t>
    </dgm:pt>
    <dgm:pt modelId="{9F8AFD27-0505-4D4B-9BFE-D7AADC766386}">
      <dgm:prSet/>
      <dgm:spPr/>
      <dgm:t>
        <a:bodyPr/>
        <a:lstStyle/>
        <a:p>
          <a:r>
            <a:rPr lang="zh-CN" altLang="en-US"/>
            <a:t>增加、删除、修改美食</a:t>
          </a:r>
          <a:endParaRPr lang="en-US" altLang="zh-CN"/>
        </a:p>
      </dgm:t>
    </dgm:pt>
    <dgm:pt modelId="{652A4D98-E2FC-4C54-9462-3E4CFDE900E0}" type="parTrans" cxnId="{BB477253-D3A6-48BB-B7DB-DE2A401F4606}">
      <dgm:prSet/>
      <dgm:spPr/>
      <dgm:t>
        <a:bodyPr/>
        <a:lstStyle/>
        <a:p>
          <a:endParaRPr lang="zh-CN" altLang="en-US"/>
        </a:p>
      </dgm:t>
    </dgm:pt>
    <dgm:pt modelId="{B550A6BD-B50A-4C86-88C3-6E97BFB2F2B2}" type="sibTrans" cxnId="{BB477253-D3A6-48BB-B7DB-DE2A401F4606}">
      <dgm:prSet/>
      <dgm:spPr/>
      <dgm:t>
        <a:bodyPr/>
        <a:lstStyle/>
        <a:p>
          <a:endParaRPr lang="zh-CN" altLang="en-US"/>
        </a:p>
      </dgm:t>
    </dgm:pt>
    <dgm:pt modelId="{16683969-D0D7-4E8F-BA51-8CBEB72682E5}">
      <dgm:prSet/>
      <dgm:spPr/>
      <dgm:t>
        <a:bodyPr/>
        <a:lstStyle/>
        <a:p>
          <a:r>
            <a:rPr lang="zh-CN" altLang="en-US"/>
            <a:t>设置成精华攻略</a:t>
          </a:r>
        </a:p>
      </dgm:t>
    </dgm:pt>
    <dgm:pt modelId="{85B34D41-1DB5-4811-9C52-692F0DE0E237}" type="parTrans" cxnId="{45640AFC-BDE5-44DA-9709-B53F9753E5B3}">
      <dgm:prSet/>
      <dgm:spPr/>
      <dgm:t>
        <a:bodyPr/>
        <a:lstStyle/>
        <a:p>
          <a:endParaRPr lang="zh-CN" altLang="en-US"/>
        </a:p>
      </dgm:t>
    </dgm:pt>
    <dgm:pt modelId="{E9B92C9B-DAF3-40C1-9125-33680478EF67}" type="sibTrans" cxnId="{45640AFC-BDE5-44DA-9709-B53F9753E5B3}">
      <dgm:prSet/>
      <dgm:spPr/>
      <dgm:t>
        <a:bodyPr/>
        <a:lstStyle/>
        <a:p>
          <a:endParaRPr lang="zh-CN" altLang="en-US"/>
        </a:p>
      </dgm:t>
    </dgm:pt>
    <dgm:pt modelId="{C7CE8819-0852-4D19-AE79-083A7B4B65DB}">
      <dgm:prSet/>
      <dgm:spPr/>
      <dgm:t>
        <a:bodyPr/>
        <a:lstStyle/>
        <a:p>
          <a:r>
            <a:rPr lang="zh-CN" altLang="en-US"/>
            <a:t>删除用户</a:t>
          </a:r>
        </a:p>
      </dgm:t>
    </dgm:pt>
    <dgm:pt modelId="{24489FC8-26E8-4E8B-8A73-3FD0B73F5665}" type="parTrans" cxnId="{BCB85183-7B26-4CDB-B4F6-B39E351C1094}">
      <dgm:prSet/>
      <dgm:spPr/>
      <dgm:t>
        <a:bodyPr/>
        <a:lstStyle/>
        <a:p>
          <a:endParaRPr lang="zh-CN" altLang="en-US"/>
        </a:p>
      </dgm:t>
    </dgm:pt>
    <dgm:pt modelId="{4026592C-B047-41C3-8443-5C38405FAD0F}" type="sibTrans" cxnId="{BCB85183-7B26-4CDB-B4F6-B39E351C1094}">
      <dgm:prSet/>
      <dgm:spPr/>
      <dgm:t>
        <a:bodyPr/>
        <a:lstStyle/>
        <a:p>
          <a:endParaRPr lang="zh-CN" altLang="en-US"/>
        </a:p>
      </dgm:t>
    </dgm:pt>
    <dgm:pt modelId="{DB06F51C-8195-4D95-9444-EA49BE54EE61}">
      <dgm:prSet/>
      <dgm:spPr/>
      <dgm:t>
        <a:bodyPr/>
        <a:lstStyle/>
        <a:p>
          <a:r>
            <a:rPr lang="zh-CN" altLang="en-US"/>
            <a:t>发布、删除系统公告</a:t>
          </a:r>
        </a:p>
      </dgm:t>
    </dgm:pt>
    <dgm:pt modelId="{F315DB19-40BB-45D6-BC59-33AC440145AF}" type="parTrans" cxnId="{70E11440-1B82-4CB5-BC73-AB28B076D834}">
      <dgm:prSet/>
      <dgm:spPr/>
      <dgm:t>
        <a:bodyPr/>
        <a:lstStyle/>
        <a:p>
          <a:endParaRPr lang="zh-CN" altLang="en-US"/>
        </a:p>
      </dgm:t>
    </dgm:pt>
    <dgm:pt modelId="{F778A1B9-83EA-40DF-A911-A0D5BF57CED0}" type="sibTrans" cxnId="{70E11440-1B82-4CB5-BC73-AB28B076D834}">
      <dgm:prSet/>
      <dgm:spPr/>
      <dgm:t>
        <a:bodyPr/>
        <a:lstStyle/>
        <a:p>
          <a:endParaRPr lang="zh-CN" altLang="en-US"/>
        </a:p>
      </dgm:t>
    </dgm:pt>
    <dgm:pt modelId="{6994716A-F005-452D-B377-7BBAD853890A}">
      <dgm:prSet/>
      <dgm:spPr/>
      <dgm:t>
        <a:bodyPr/>
        <a:lstStyle/>
        <a:p>
          <a:r>
            <a:rPr lang="zh-CN" altLang="en-US"/>
            <a:t>删除招募信息</a:t>
          </a:r>
        </a:p>
      </dgm:t>
    </dgm:pt>
    <dgm:pt modelId="{7715D4C5-F714-40BC-B6E5-5DEAD3E0E0AA}" type="parTrans" cxnId="{27FB7B8B-E2F2-4798-96D6-D6FA6024D4F1}">
      <dgm:prSet/>
      <dgm:spPr/>
      <dgm:t>
        <a:bodyPr/>
        <a:lstStyle/>
        <a:p>
          <a:endParaRPr lang="zh-CN" altLang="en-US"/>
        </a:p>
      </dgm:t>
    </dgm:pt>
    <dgm:pt modelId="{641B0C43-5A83-406A-9A81-6BF86AAD04E4}" type="sibTrans" cxnId="{27FB7B8B-E2F2-4798-96D6-D6FA6024D4F1}">
      <dgm:prSet/>
      <dgm:spPr/>
      <dgm:t>
        <a:bodyPr/>
        <a:lstStyle/>
        <a:p>
          <a:endParaRPr lang="zh-CN" altLang="en-US"/>
        </a:p>
      </dgm:t>
    </dgm:pt>
    <dgm:pt modelId="{36B27318-3BAB-47E8-AAE4-529234714C45}" type="pres">
      <dgm:prSet presAssocID="{36139BE6-4D72-4AE8-8628-901D8B7AEE76}" presName="hierChild1" presStyleCnt="0">
        <dgm:presLayoutVars>
          <dgm:chPref val="1"/>
          <dgm:dir/>
          <dgm:animOne val="branch"/>
          <dgm:animLvl val="lvl"/>
          <dgm:resizeHandles/>
        </dgm:presLayoutVars>
      </dgm:prSet>
      <dgm:spPr/>
      <dgm:t>
        <a:bodyPr/>
        <a:lstStyle/>
        <a:p>
          <a:endParaRPr lang="zh-CN" altLang="en-US"/>
        </a:p>
      </dgm:t>
    </dgm:pt>
    <dgm:pt modelId="{3AD426BE-45A6-4749-A48F-F5590DAE3BC8}" type="pres">
      <dgm:prSet presAssocID="{A48A5600-64D4-47E1-8FD0-09003738B4C3}" presName="hierRoot1" presStyleCnt="0"/>
      <dgm:spPr/>
    </dgm:pt>
    <dgm:pt modelId="{05484593-E24B-49E4-9133-ED7F51EE3B9A}" type="pres">
      <dgm:prSet presAssocID="{A48A5600-64D4-47E1-8FD0-09003738B4C3}" presName="composite" presStyleCnt="0"/>
      <dgm:spPr/>
    </dgm:pt>
    <dgm:pt modelId="{2056BB41-D244-45DB-ADC7-E3BB6BE61E55}" type="pres">
      <dgm:prSet presAssocID="{A48A5600-64D4-47E1-8FD0-09003738B4C3}" presName="background" presStyleLbl="node0" presStyleIdx="0" presStyleCnt="1"/>
      <dgm:spPr/>
    </dgm:pt>
    <dgm:pt modelId="{5B8D015F-672E-4C28-A962-B24F3DDFE218}" type="pres">
      <dgm:prSet presAssocID="{A48A5600-64D4-47E1-8FD0-09003738B4C3}" presName="text" presStyleLbl="fgAcc0" presStyleIdx="0" presStyleCnt="1">
        <dgm:presLayoutVars>
          <dgm:chPref val="3"/>
        </dgm:presLayoutVars>
      </dgm:prSet>
      <dgm:spPr/>
      <dgm:t>
        <a:bodyPr/>
        <a:lstStyle/>
        <a:p>
          <a:endParaRPr lang="zh-CN" altLang="en-US"/>
        </a:p>
      </dgm:t>
    </dgm:pt>
    <dgm:pt modelId="{4BB17243-A9A1-4665-8405-1AFCE1C6BB79}" type="pres">
      <dgm:prSet presAssocID="{A48A5600-64D4-47E1-8FD0-09003738B4C3}" presName="hierChild2" presStyleCnt="0"/>
      <dgm:spPr/>
    </dgm:pt>
    <dgm:pt modelId="{CECA6BD6-1F58-4144-B290-0BAB811C2D0C}" type="pres">
      <dgm:prSet presAssocID="{18B7B732-8A7D-47BD-9E66-39CE5E6C3894}" presName="Name10" presStyleLbl="parChTrans1D2" presStyleIdx="0" presStyleCnt="6"/>
      <dgm:spPr/>
      <dgm:t>
        <a:bodyPr/>
        <a:lstStyle/>
        <a:p>
          <a:endParaRPr lang="zh-CN" altLang="en-US"/>
        </a:p>
      </dgm:t>
    </dgm:pt>
    <dgm:pt modelId="{D6DAF51C-5DB1-4058-BD1D-7EBA43876D44}" type="pres">
      <dgm:prSet presAssocID="{F230855C-0427-4A17-9DD6-A9B5EDC6856C}" presName="hierRoot2" presStyleCnt="0"/>
      <dgm:spPr/>
    </dgm:pt>
    <dgm:pt modelId="{9B8B5BD2-2FA1-4BEA-B78A-98F8166D85B5}" type="pres">
      <dgm:prSet presAssocID="{F230855C-0427-4A17-9DD6-A9B5EDC6856C}" presName="composite2" presStyleCnt="0"/>
      <dgm:spPr/>
    </dgm:pt>
    <dgm:pt modelId="{31CD3714-ABB4-49B1-B539-C8F24CAF7A73}" type="pres">
      <dgm:prSet presAssocID="{F230855C-0427-4A17-9DD6-A9B5EDC6856C}" presName="background2" presStyleLbl="node2" presStyleIdx="0" presStyleCnt="6"/>
      <dgm:spPr/>
    </dgm:pt>
    <dgm:pt modelId="{4082BA76-C860-4AAE-87C3-19BE34F394A1}" type="pres">
      <dgm:prSet presAssocID="{F230855C-0427-4A17-9DD6-A9B5EDC6856C}" presName="text2" presStyleLbl="fgAcc2" presStyleIdx="0" presStyleCnt="6">
        <dgm:presLayoutVars>
          <dgm:chPref val="3"/>
        </dgm:presLayoutVars>
      </dgm:prSet>
      <dgm:spPr/>
      <dgm:t>
        <a:bodyPr/>
        <a:lstStyle/>
        <a:p>
          <a:endParaRPr lang="zh-CN" altLang="en-US"/>
        </a:p>
      </dgm:t>
    </dgm:pt>
    <dgm:pt modelId="{0465407A-5E7A-4F0E-91D1-C40C7860A6A2}" type="pres">
      <dgm:prSet presAssocID="{F230855C-0427-4A17-9DD6-A9B5EDC6856C}" presName="hierChild3" presStyleCnt="0"/>
      <dgm:spPr/>
    </dgm:pt>
    <dgm:pt modelId="{0DB13155-8954-4E37-B691-065BCE6B4478}" type="pres">
      <dgm:prSet presAssocID="{6EE5C509-3C90-4199-A338-787DDFDCE480}" presName="Name17" presStyleLbl="parChTrans1D3" presStyleIdx="0" presStyleCnt="6"/>
      <dgm:spPr/>
      <dgm:t>
        <a:bodyPr/>
        <a:lstStyle/>
        <a:p>
          <a:endParaRPr lang="zh-CN" altLang="en-US"/>
        </a:p>
      </dgm:t>
    </dgm:pt>
    <dgm:pt modelId="{595013ED-235E-4C04-954F-CC0E3F0F4D93}" type="pres">
      <dgm:prSet presAssocID="{B8E91782-0EBC-4FB8-AA37-E702206FDFCF}" presName="hierRoot3" presStyleCnt="0"/>
      <dgm:spPr/>
    </dgm:pt>
    <dgm:pt modelId="{DD8A25D8-DFCC-4889-B46F-6D24EF997983}" type="pres">
      <dgm:prSet presAssocID="{B8E91782-0EBC-4FB8-AA37-E702206FDFCF}" presName="composite3" presStyleCnt="0"/>
      <dgm:spPr/>
    </dgm:pt>
    <dgm:pt modelId="{1D48648F-1525-46B5-BE87-54C5535F8F0F}" type="pres">
      <dgm:prSet presAssocID="{B8E91782-0EBC-4FB8-AA37-E702206FDFCF}" presName="background3" presStyleLbl="node3" presStyleIdx="0" presStyleCnt="6"/>
      <dgm:spPr/>
    </dgm:pt>
    <dgm:pt modelId="{AC5265BE-2F9E-4B01-B744-4D4639AEBE46}" type="pres">
      <dgm:prSet presAssocID="{B8E91782-0EBC-4FB8-AA37-E702206FDFCF}" presName="text3" presStyleLbl="fgAcc3" presStyleIdx="0" presStyleCnt="6">
        <dgm:presLayoutVars>
          <dgm:chPref val="3"/>
        </dgm:presLayoutVars>
      </dgm:prSet>
      <dgm:spPr/>
      <dgm:t>
        <a:bodyPr/>
        <a:lstStyle/>
        <a:p>
          <a:endParaRPr lang="zh-CN" altLang="en-US"/>
        </a:p>
      </dgm:t>
    </dgm:pt>
    <dgm:pt modelId="{53217D59-CB70-4B3C-84FE-8DDE7F69EFFF}" type="pres">
      <dgm:prSet presAssocID="{B8E91782-0EBC-4FB8-AA37-E702206FDFCF}" presName="hierChild4" presStyleCnt="0"/>
      <dgm:spPr/>
    </dgm:pt>
    <dgm:pt modelId="{50AA925B-DD73-4348-B109-E453ABD7E1E2}" type="pres">
      <dgm:prSet presAssocID="{652A4D98-E2FC-4C54-9462-3E4CFDE900E0}" presName="Name23" presStyleLbl="parChTrans1D4" presStyleIdx="0" presStyleCnt="3"/>
      <dgm:spPr/>
      <dgm:t>
        <a:bodyPr/>
        <a:lstStyle/>
        <a:p>
          <a:endParaRPr lang="zh-CN" altLang="en-US"/>
        </a:p>
      </dgm:t>
    </dgm:pt>
    <dgm:pt modelId="{006EF70D-8DBD-4952-BAE1-44E589D5C1C9}" type="pres">
      <dgm:prSet presAssocID="{9F8AFD27-0505-4D4B-9BFE-D7AADC766386}" presName="hierRoot4" presStyleCnt="0"/>
      <dgm:spPr/>
    </dgm:pt>
    <dgm:pt modelId="{8B652160-3C4A-4B8B-BC1B-CB1C6C9F41A0}" type="pres">
      <dgm:prSet presAssocID="{9F8AFD27-0505-4D4B-9BFE-D7AADC766386}" presName="composite4" presStyleCnt="0"/>
      <dgm:spPr/>
    </dgm:pt>
    <dgm:pt modelId="{F34AEBB9-9A4F-4E99-8D0B-2E7769224AD8}" type="pres">
      <dgm:prSet presAssocID="{9F8AFD27-0505-4D4B-9BFE-D7AADC766386}" presName="background4" presStyleLbl="node4" presStyleIdx="0" presStyleCnt="3"/>
      <dgm:spPr/>
    </dgm:pt>
    <dgm:pt modelId="{252F1973-9D23-4D60-BEEF-2564CEEDA741}" type="pres">
      <dgm:prSet presAssocID="{9F8AFD27-0505-4D4B-9BFE-D7AADC766386}" presName="text4" presStyleLbl="fgAcc4" presStyleIdx="0" presStyleCnt="3">
        <dgm:presLayoutVars>
          <dgm:chPref val="3"/>
        </dgm:presLayoutVars>
      </dgm:prSet>
      <dgm:spPr/>
      <dgm:t>
        <a:bodyPr/>
        <a:lstStyle/>
        <a:p>
          <a:endParaRPr lang="zh-CN" altLang="en-US"/>
        </a:p>
      </dgm:t>
    </dgm:pt>
    <dgm:pt modelId="{BC466AC7-C3E7-4365-B1E7-514325AB85D4}" type="pres">
      <dgm:prSet presAssocID="{9F8AFD27-0505-4D4B-9BFE-D7AADC766386}" presName="hierChild5" presStyleCnt="0"/>
      <dgm:spPr/>
    </dgm:pt>
    <dgm:pt modelId="{96D503E7-5803-45C2-AEAD-6813200AFA89}" type="pres">
      <dgm:prSet presAssocID="{52A491E8-04C9-4D75-BD3D-A8B09DF71018}" presName="Name10" presStyleLbl="parChTrans1D2" presStyleIdx="1" presStyleCnt="6"/>
      <dgm:spPr/>
      <dgm:t>
        <a:bodyPr/>
        <a:lstStyle/>
        <a:p>
          <a:endParaRPr lang="zh-CN" altLang="en-US"/>
        </a:p>
      </dgm:t>
    </dgm:pt>
    <dgm:pt modelId="{20859DC3-9A64-4ED8-938C-1004382EA9C8}" type="pres">
      <dgm:prSet presAssocID="{29731CBF-A2A9-4EFE-8E09-078741BF1047}" presName="hierRoot2" presStyleCnt="0"/>
      <dgm:spPr/>
    </dgm:pt>
    <dgm:pt modelId="{68383646-17C2-4627-996F-122927624C31}" type="pres">
      <dgm:prSet presAssocID="{29731CBF-A2A9-4EFE-8E09-078741BF1047}" presName="composite2" presStyleCnt="0"/>
      <dgm:spPr/>
    </dgm:pt>
    <dgm:pt modelId="{ECAA3BA1-761F-402F-8F4C-6F8A2C6AEF02}" type="pres">
      <dgm:prSet presAssocID="{29731CBF-A2A9-4EFE-8E09-078741BF1047}" presName="background2" presStyleLbl="node2" presStyleIdx="1" presStyleCnt="6"/>
      <dgm:spPr/>
    </dgm:pt>
    <dgm:pt modelId="{A25CB90E-2A4B-4539-99E0-89233161E6C5}" type="pres">
      <dgm:prSet presAssocID="{29731CBF-A2A9-4EFE-8E09-078741BF1047}" presName="text2" presStyleLbl="fgAcc2" presStyleIdx="1" presStyleCnt="6">
        <dgm:presLayoutVars>
          <dgm:chPref val="3"/>
        </dgm:presLayoutVars>
      </dgm:prSet>
      <dgm:spPr/>
      <dgm:t>
        <a:bodyPr/>
        <a:lstStyle/>
        <a:p>
          <a:endParaRPr lang="zh-CN" altLang="en-US"/>
        </a:p>
      </dgm:t>
    </dgm:pt>
    <dgm:pt modelId="{DE2F6086-CD44-4547-AD93-6D33F46DC922}" type="pres">
      <dgm:prSet presAssocID="{29731CBF-A2A9-4EFE-8E09-078741BF1047}" presName="hierChild3" presStyleCnt="0"/>
      <dgm:spPr/>
    </dgm:pt>
    <dgm:pt modelId="{DEBC084A-B7F7-48E8-B32C-0675E65A1E56}" type="pres">
      <dgm:prSet presAssocID="{1577EF37-C28C-4621-8CB5-FC4237C5437E}" presName="Name17" presStyleLbl="parChTrans1D3" presStyleIdx="1" presStyleCnt="6"/>
      <dgm:spPr/>
      <dgm:t>
        <a:bodyPr/>
        <a:lstStyle/>
        <a:p>
          <a:endParaRPr lang="zh-CN" altLang="en-US"/>
        </a:p>
      </dgm:t>
    </dgm:pt>
    <dgm:pt modelId="{F7467BF8-36BA-4775-91F9-126DDB2F139A}" type="pres">
      <dgm:prSet presAssocID="{EC812932-880B-45F6-92C6-E900898391C3}" presName="hierRoot3" presStyleCnt="0"/>
      <dgm:spPr/>
    </dgm:pt>
    <dgm:pt modelId="{9C9F352E-9BD1-484F-AA08-950EE7F591A5}" type="pres">
      <dgm:prSet presAssocID="{EC812932-880B-45F6-92C6-E900898391C3}" presName="composite3" presStyleCnt="0"/>
      <dgm:spPr/>
    </dgm:pt>
    <dgm:pt modelId="{1B29CE36-B18B-43CA-9FE5-FA026FC44FA4}" type="pres">
      <dgm:prSet presAssocID="{EC812932-880B-45F6-92C6-E900898391C3}" presName="background3" presStyleLbl="node3" presStyleIdx="1" presStyleCnt="6"/>
      <dgm:spPr/>
    </dgm:pt>
    <dgm:pt modelId="{D321E549-9226-4E59-8312-0546D0326307}" type="pres">
      <dgm:prSet presAssocID="{EC812932-880B-45F6-92C6-E900898391C3}" presName="text3" presStyleLbl="fgAcc3" presStyleIdx="1" presStyleCnt="6" custScaleX="110640" custScaleY="178689">
        <dgm:presLayoutVars>
          <dgm:chPref val="3"/>
        </dgm:presLayoutVars>
      </dgm:prSet>
      <dgm:spPr/>
      <dgm:t>
        <a:bodyPr/>
        <a:lstStyle/>
        <a:p>
          <a:endParaRPr lang="zh-CN" altLang="en-US"/>
        </a:p>
      </dgm:t>
    </dgm:pt>
    <dgm:pt modelId="{478C0217-725D-470C-A195-46A4DF1EEA13}" type="pres">
      <dgm:prSet presAssocID="{EC812932-880B-45F6-92C6-E900898391C3}" presName="hierChild4" presStyleCnt="0"/>
      <dgm:spPr/>
    </dgm:pt>
    <dgm:pt modelId="{A753CB7A-937C-4221-BB2D-63181FE92C59}" type="pres">
      <dgm:prSet presAssocID="{50839F1A-4BA6-4215-878B-1C782CF41580}" presName="Name10" presStyleLbl="parChTrans1D2" presStyleIdx="2" presStyleCnt="6"/>
      <dgm:spPr/>
      <dgm:t>
        <a:bodyPr/>
        <a:lstStyle/>
        <a:p>
          <a:endParaRPr lang="zh-CN" altLang="en-US"/>
        </a:p>
      </dgm:t>
    </dgm:pt>
    <dgm:pt modelId="{CBEA18EC-6E2C-419E-AE89-2BCE74C426B2}" type="pres">
      <dgm:prSet presAssocID="{CD1E1F62-A096-4D53-A481-7EE7DA4A98CE}" presName="hierRoot2" presStyleCnt="0"/>
      <dgm:spPr/>
    </dgm:pt>
    <dgm:pt modelId="{FDCDE214-09AE-4299-B31B-3AE06339F376}" type="pres">
      <dgm:prSet presAssocID="{CD1E1F62-A096-4D53-A481-7EE7DA4A98CE}" presName="composite2" presStyleCnt="0"/>
      <dgm:spPr/>
    </dgm:pt>
    <dgm:pt modelId="{DF89BCE5-1B3B-4FC2-A6D3-55B8488D4920}" type="pres">
      <dgm:prSet presAssocID="{CD1E1F62-A096-4D53-A481-7EE7DA4A98CE}" presName="background2" presStyleLbl="node2" presStyleIdx="2" presStyleCnt="6"/>
      <dgm:spPr/>
    </dgm:pt>
    <dgm:pt modelId="{75532ACB-8AA2-4460-A2D2-40BDDB9BDF7A}" type="pres">
      <dgm:prSet presAssocID="{CD1E1F62-A096-4D53-A481-7EE7DA4A98CE}" presName="text2" presStyleLbl="fgAcc2" presStyleIdx="2" presStyleCnt="6">
        <dgm:presLayoutVars>
          <dgm:chPref val="3"/>
        </dgm:presLayoutVars>
      </dgm:prSet>
      <dgm:spPr/>
      <dgm:t>
        <a:bodyPr/>
        <a:lstStyle/>
        <a:p>
          <a:endParaRPr lang="zh-CN" altLang="en-US"/>
        </a:p>
      </dgm:t>
    </dgm:pt>
    <dgm:pt modelId="{EC2A7D67-6D39-4FA1-A3F6-D64F7442FF48}" type="pres">
      <dgm:prSet presAssocID="{CD1E1F62-A096-4D53-A481-7EE7DA4A98CE}" presName="hierChild3" presStyleCnt="0"/>
      <dgm:spPr/>
    </dgm:pt>
    <dgm:pt modelId="{F3A6BB02-9328-43FB-8C0A-83FA34716218}" type="pres">
      <dgm:prSet presAssocID="{F2BE8939-C074-4858-B5D0-AEC69A07EFFE}" presName="Name17" presStyleLbl="parChTrans1D3" presStyleIdx="2" presStyleCnt="6"/>
      <dgm:spPr/>
      <dgm:t>
        <a:bodyPr/>
        <a:lstStyle/>
        <a:p>
          <a:endParaRPr lang="zh-CN" altLang="en-US"/>
        </a:p>
      </dgm:t>
    </dgm:pt>
    <dgm:pt modelId="{9CC4B2E3-FAAD-470A-84D3-15C76A0ECA57}" type="pres">
      <dgm:prSet presAssocID="{7C87A257-C12C-4C0F-AD0C-EA3BFB254489}" presName="hierRoot3" presStyleCnt="0"/>
      <dgm:spPr/>
    </dgm:pt>
    <dgm:pt modelId="{85AE522F-10EF-4585-B0F9-0A62A1DF87EB}" type="pres">
      <dgm:prSet presAssocID="{7C87A257-C12C-4C0F-AD0C-EA3BFB254489}" presName="composite3" presStyleCnt="0"/>
      <dgm:spPr/>
    </dgm:pt>
    <dgm:pt modelId="{DD191CAC-AA4F-4FAB-9230-11B132CC0B24}" type="pres">
      <dgm:prSet presAssocID="{7C87A257-C12C-4C0F-AD0C-EA3BFB254489}" presName="background3" presStyleLbl="node3" presStyleIdx="2" presStyleCnt="6"/>
      <dgm:spPr/>
    </dgm:pt>
    <dgm:pt modelId="{9C03E817-A9C5-4FBC-9E55-9AD48D7F29E6}" type="pres">
      <dgm:prSet presAssocID="{7C87A257-C12C-4C0F-AD0C-EA3BFB254489}" presName="text3" presStyleLbl="fgAcc3" presStyleIdx="2" presStyleCnt="6">
        <dgm:presLayoutVars>
          <dgm:chPref val="3"/>
        </dgm:presLayoutVars>
      </dgm:prSet>
      <dgm:spPr/>
      <dgm:t>
        <a:bodyPr/>
        <a:lstStyle/>
        <a:p>
          <a:endParaRPr lang="zh-CN" altLang="en-US"/>
        </a:p>
      </dgm:t>
    </dgm:pt>
    <dgm:pt modelId="{B4F1CADB-7675-45FC-BC48-AD5F94DCFFB1}" type="pres">
      <dgm:prSet presAssocID="{7C87A257-C12C-4C0F-AD0C-EA3BFB254489}" presName="hierChild4" presStyleCnt="0"/>
      <dgm:spPr/>
    </dgm:pt>
    <dgm:pt modelId="{8273024E-5E94-48D4-B5A1-0186B823322D}" type="pres">
      <dgm:prSet presAssocID="{85B34D41-1DB5-4811-9C52-692F0DE0E237}" presName="Name23" presStyleLbl="parChTrans1D4" presStyleIdx="1" presStyleCnt="3"/>
      <dgm:spPr/>
      <dgm:t>
        <a:bodyPr/>
        <a:lstStyle/>
        <a:p>
          <a:endParaRPr lang="zh-CN" altLang="en-US"/>
        </a:p>
      </dgm:t>
    </dgm:pt>
    <dgm:pt modelId="{950DE8A6-2E60-4021-A770-FDAEF8200697}" type="pres">
      <dgm:prSet presAssocID="{16683969-D0D7-4E8F-BA51-8CBEB72682E5}" presName="hierRoot4" presStyleCnt="0"/>
      <dgm:spPr/>
    </dgm:pt>
    <dgm:pt modelId="{D3067672-16D7-4473-A36B-1049DA9570B7}" type="pres">
      <dgm:prSet presAssocID="{16683969-D0D7-4E8F-BA51-8CBEB72682E5}" presName="composite4" presStyleCnt="0"/>
      <dgm:spPr/>
    </dgm:pt>
    <dgm:pt modelId="{E394D463-36B2-4187-B309-24F9AEBD943A}" type="pres">
      <dgm:prSet presAssocID="{16683969-D0D7-4E8F-BA51-8CBEB72682E5}" presName="background4" presStyleLbl="node4" presStyleIdx="1" presStyleCnt="3"/>
      <dgm:spPr/>
    </dgm:pt>
    <dgm:pt modelId="{E744BD8B-F3C2-4341-A2AA-02FC03C8FA88}" type="pres">
      <dgm:prSet presAssocID="{16683969-D0D7-4E8F-BA51-8CBEB72682E5}" presName="text4" presStyleLbl="fgAcc4" presStyleIdx="1" presStyleCnt="3">
        <dgm:presLayoutVars>
          <dgm:chPref val="3"/>
        </dgm:presLayoutVars>
      </dgm:prSet>
      <dgm:spPr/>
      <dgm:t>
        <a:bodyPr/>
        <a:lstStyle/>
        <a:p>
          <a:endParaRPr lang="zh-CN" altLang="en-US"/>
        </a:p>
      </dgm:t>
    </dgm:pt>
    <dgm:pt modelId="{930CFD54-C21A-4737-8DBD-BAE3EC8CD251}" type="pres">
      <dgm:prSet presAssocID="{16683969-D0D7-4E8F-BA51-8CBEB72682E5}" presName="hierChild5" presStyleCnt="0"/>
      <dgm:spPr/>
    </dgm:pt>
    <dgm:pt modelId="{229659FF-6D78-4190-AEAE-689855E87A89}" type="pres">
      <dgm:prSet presAssocID="{86B88D47-7D53-4404-B423-754A3A1FD962}" presName="Name10" presStyleLbl="parChTrans1D2" presStyleIdx="3" presStyleCnt="6"/>
      <dgm:spPr/>
      <dgm:t>
        <a:bodyPr/>
        <a:lstStyle/>
        <a:p>
          <a:endParaRPr lang="zh-CN" altLang="en-US"/>
        </a:p>
      </dgm:t>
    </dgm:pt>
    <dgm:pt modelId="{C7E73E2F-3277-438F-9EAA-B607EB9557ED}" type="pres">
      <dgm:prSet presAssocID="{A1B0F08B-4B9F-41A6-9004-350D89E3CDDD}" presName="hierRoot2" presStyleCnt="0"/>
      <dgm:spPr/>
    </dgm:pt>
    <dgm:pt modelId="{82876755-A16E-465A-99CD-B57C4B3347CD}" type="pres">
      <dgm:prSet presAssocID="{A1B0F08B-4B9F-41A6-9004-350D89E3CDDD}" presName="composite2" presStyleCnt="0"/>
      <dgm:spPr/>
    </dgm:pt>
    <dgm:pt modelId="{32626CE2-5C44-4F2C-997A-DDD41368DD0A}" type="pres">
      <dgm:prSet presAssocID="{A1B0F08B-4B9F-41A6-9004-350D89E3CDDD}" presName="background2" presStyleLbl="node2" presStyleIdx="3" presStyleCnt="6"/>
      <dgm:spPr/>
    </dgm:pt>
    <dgm:pt modelId="{97A1C3F9-7D84-4A83-82D3-AEE161DA7071}" type="pres">
      <dgm:prSet presAssocID="{A1B0F08B-4B9F-41A6-9004-350D89E3CDDD}" presName="text2" presStyleLbl="fgAcc2" presStyleIdx="3" presStyleCnt="6">
        <dgm:presLayoutVars>
          <dgm:chPref val="3"/>
        </dgm:presLayoutVars>
      </dgm:prSet>
      <dgm:spPr/>
      <dgm:t>
        <a:bodyPr/>
        <a:lstStyle/>
        <a:p>
          <a:endParaRPr lang="zh-CN" altLang="en-US"/>
        </a:p>
      </dgm:t>
    </dgm:pt>
    <dgm:pt modelId="{53CF953B-C9C5-4FA7-87C1-D5D080EEFEAB}" type="pres">
      <dgm:prSet presAssocID="{A1B0F08B-4B9F-41A6-9004-350D89E3CDDD}" presName="hierChild3" presStyleCnt="0"/>
      <dgm:spPr/>
    </dgm:pt>
    <dgm:pt modelId="{850FED84-7FFF-4C02-B7E6-9FA1EBFD2088}" type="pres">
      <dgm:prSet presAssocID="{ACCCFBF1-216A-4575-9A60-1D26FFDE8708}" presName="Name17" presStyleLbl="parChTrans1D3" presStyleIdx="3" presStyleCnt="6"/>
      <dgm:spPr/>
      <dgm:t>
        <a:bodyPr/>
        <a:lstStyle/>
        <a:p>
          <a:endParaRPr lang="zh-CN" altLang="en-US"/>
        </a:p>
      </dgm:t>
    </dgm:pt>
    <dgm:pt modelId="{4117F371-95D5-4436-B4EF-C353586CDF90}" type="pres">
      <dgm:prSet presAssocID="{736F28BD-740C-48ED-A8F3-3AA4B93968B3}" presName="hierRoot3" presStyleCnt="0"/>
      <dgm:spPr/>
    </dgm:pt>
    <dgm:pt modelId="{520C2946-629A-4EAF-B30F-7832B1200D5F}" type="pres">
      <dgm:prSet presAssocID="{736F28BD-740C-48ED-A8F3-3AA4B93968B3}" presName="composite3" presStyleCnt="0"/>
      <dgm:spPr/>
    </dgm:pt>
    <dgm:pt modelId="{7DBB40CB-AC11-4A6E-8459-46EC0D7C2BD7}" type="pres">
      <dgm:prSet presAssocID="{736F28BD-740C-48ED-A8F3-3AA4B93968B3}" presName="background3" presStyleLbl="node3" presStyleIdx="3" presStyleCnt="6"/>
      <dgm:spPr/>
    </dgm:pt>
    <dgm:pt modelId="{39D6CC35-436D-4A62-AFF1-F1B21B1B9748}" type="pres">
      <dgm:prSet presAssocID="{736F28BD-740C-48ED-A8F3-3AA4B93968B3}" presName="text3" presStyleLbl="fgAcc3" presStyleIdx="3" presStyleCnt="6">
        <dgm:presLayoutVars>
          <dgm:chPref val="3"/>
        </dgm:presLayoutVars>
      </dgm:prSet>
      <dgm:spPr/>
      <dgm:t>
        <a:bodyPr/>
        <a:lstStyle/>
        <a:p>
          <a:endParaRPr lang="zh-CN" altLang="en-US"/>
        </a:p>
      </dgm:t>
    </dgm:pt>
    <dgm:pt modelId="{CEC9058F-A0CE-461E-85DA-8970D255ABEC}" type="pres">
      <dgm:prSet presAssocID="{736F28BD-740C-48ED-A8F3-3AA4B93968B3}" presName="hierChild4" presStyleCnt="0"/>
      <dgm:spPr/>
    </dgm:pt>
    <dgm:pt modelId="{159FB70D-45AB-4E41-8CCC-7010EBD8BF70}" type="pres">
      <dgm:prSet presAssocID="{24489FC8-26E8-4E8B-8A73-3FD0B73F5665}" presName="Name23" presStyleLbl="parChTrans1D4" presStyleIdx="2" presStyleCnt="3"/>
      <dgm:spPr/>
      <dgm:t>
        <a:bodyPr/>
        <a:lstStyle/>
        <a:p>
          <a:endParaRPr lang="zh-CN" altLang="en-US"/>
        </a:p>
      </dgm:t>
    </dgm:pt>
    <dgm:pt modelId="{9BC47407-17A1-47A4-B096-579F6C7BE939}" type="pres">
      <dgm:prSet presAssocID="{C7CE8819-0852-4D19-AE79-083A7B4B65DB}" presName="hierRoot4" presStyleCnt="0"/>
      <dgm:spPr/>
    </dgm:pt>
    <dgm:pt modelId="{732EB89D-6A31-4DCD-953B-FAE0EA7A8940}" type="pres">
      <dgm:prSet presAssocID="{C7CE8819-0852-4D19-AE79-083A7B4B65DB}" presName="composite4" presStyleCnt="0"/>
      <dgm:spPr/>
    </dgm:pt>
    <dgm:pt modelId="{BD014EA6-E1FE-476E-B7B0-18DA7DF29990}" type="pres">
      <dgm:prSet presAssocID="{C7CE8819-0852-4D19-AE79-083A7B4B65DB}" presName="background4" presStyleLbl="node4" presStyleIdx="2" presStyleCnt="3"/>
      <dgm:spPr/>
    </dgm:pt>
    <dgm:pt modelId="{1A331BF9-254B-4688-ABE5-0A784DF8B7AE}" type="pres">
      <dgm:prSet presAssocID="{C7CE8819-0852-4D19-AE79-083A7B4B65DB}" presName="text4" presStyleLbl="fgAcc4" presStyleIdx="2" presStyleCnt="3">
        <dgm:presLayoutVars>
          <dgm:chPref val="3"/>
        </dgm:presLayoutVars>
      </dgm:prSet>
      <dgm:spPr/>
      <dgm:t>
        <a:bodyPr/>
        <a:lstStyle/>
        <a:p>
          <a:endParaRPr lang="zh-CN" altLang="en-US"/>
        </a:p>
      </dgm:t>
    </dgm:pt>
    <dgm:pt modelId="{6B56D927-1561-4961-BE62-6F1C826BB552}" type="pres">
      <dgm:prSet presAssocID="{C7CE8819-0852-4D19-AE79-083A7B4B65DB}" presName="hierChild5" presStyleCnt="0"/>
      <dgm:spPr/>
    </dgm:pt>
    <dgm:pt modelId="{2C0D429A-EF05-4348-93AB-2F1837D08ED9}" type="pres">
      <dgm:prSet presAssocID="{5A264E7B-8278-4153-845A-CB3918E43B6C}" presName="Name10" presStyleLbl="parChTrans1D2" presStyleIdx="4" presStyleCnt="6"/>
      <dgm:spPr/>
      <dgm:t>
        <a:bodyPr/>
        <a:lstStyle/>
        <a:p>
          <a:endParaRPr lang="zh-CN" altLang="en-US"/>
        </a:p>
      </dgm:t>
    </dgm:pt>
    <dgm:pt modelId="{E459BA04-9CCA-44AA-9DB0-DB8B146E06BC}" type="pres">
      <dgm:prSet presAssocID="{DA7133EB-6B21-4FED-8D7E-73C8BEEA054E}" presName="hierRoot2" presStyleCnt="0"/>
      <dgm:spPr/>
    </dgm:pt>
    <dgm:pt modelId="{80A1ACE5-D8A9-4110-BCCB-22075D3416EE}" type="pres">
      <dgm:prSet presAssocID="{DA7133EB-6B21-4FED-8D7E-73C8BEEA054E}" presName="composite2" presStyleCnt="0"/>
      <dgm:spPr/>
    </dgm:pt>
    <dgm:pt modelId="{C79F6F4F-51AD-45AE-BFA1-68BB23AD5262}" type="pres">
      <dgm:prSet presAssocID="{DA7133EB-6B21-4FED-8D7E-73C8BEEA054E}" presName="background2" presStyleLbl="node2" presStyleIdx="4" presStyleCnt="6"/>
      <dgm:spPr/>
    </dgm:pt>
    <dgm:pt modelId="{9A16728D-8C8F-4812-A4D8-C1AB0F099A51}" type="pres">
      <dgm:prSet presAssocID="{DA7133EB-6B21-4FED-8D7E-73C8BEEA054E}" presName="text2" presStyleLbl="fgAcc2" presStyleIdx="4" presStyleCnt="6">
        <dgm:presLayoutVars>
          <dgm:chPref val="3"/>
        </dgm:presLayoutVars>
      </dgm:prSet>
      <dgm:spPr/>
      <dgm:t>
        <a:bodyPr/>
        <a:lstStyle/>
        <a:p>
          <a:endParaRPr lang="zh-CN" altLang="en-US"/>
        </a:p>
      </dgm:t>
    </dgm:pt>
    <dgm:pt modelId="{F085A610-765A-4E11-95F0-545BE97490BF}" type="pres">
      <dgm:prSet presAssocID="{DA7133EB-6B21-4FED-8D7E-73C8BEEA054E}" presName="hierChild3" presStyleCnt="0"/>
      <dgm:spPr/>
    </dgm:pt>
    <dgm:pt modelId="{61F596FF-2C8E-4638-B29A-F5AC24739D33}" type="pres">
      <dgm:prSet presAssocID="{F315DB19-40BB-45D6-BC59-33AC440145AF}" presName="Name17" presStyleLbl="parChTrans1D3" presStyleIdx="4" presStyleCnt="6"/>
      <dgm:spPr/>
      <dgm:t>
        <a:bodyPr/>
        <a:lstStyle/>
        <a:p>
          <a:endParaRPr lang="zh-CN" altLang="en-US"/>
        </a:p>
      </dgm:t>
    </dgm:pt>
    <dgm:pt modelId="{FC23978F-4B6A-476C-858C-35AC23E8CA4A}" type="pres">
      <dgm:prSet presAssocID="{DB06F51C-8195-4D95-9444-EA49BE54EE61}" presName="hierRoot3" presStyleCnt="0"/>
      <dgm:spPr/>
    </dgm:pt>
    <dgm:pt modelId="{F7AF7845-0161-4BE2-8A86-CC1993FA4BD6}" type="pres">
      <dgm:prSet presAssocID="{DB06F51C-8195-4D95-9444-EA49BE54EE61}" presName="composite3" presStyleCnt="0"/>
      <dgm:spPr/>
    </dgm:pt>
    <dgm:pt modelId="{E5876E36-9CBE-4CAD-8584-A2F7806811C1}" type="pres">
      <dgm:prSet presAssocID="{DB06F51C-8195-4D95-9444-EA49BE54EE61}" presName="background3" presStyleLbl="node3" presStyleIdx="4" presStyleCnt="6"/>
      <dgm:spPr/>
    </dgm:pt>
    <dgm:pt modelId="{C5310CAB-19DB-4720-B47A-F5BD519762FB}" type="pres">
      <dgm:prSet presAssocID="{DB06F51C-8195-4D95-9444-EA49BE54EE61}" presName="text3" presStyleLbl="fgAcc3" presStyleIdx="4" presStyleCnt="6">
        <dgm:presLayoutVars>
          <dgm:chPref val="3"/>
        </dgm:presLayoutVars>
      </dgm:prSet>
      <dgm:spPr/>
      <dgm:t>
        <a:bodyPr/>
        <a:lstStyle/>
        <a:p>
          <a:endParaRPr lang="zh-CN" altLang="en-US"/>
        </a:p>
      </dgm:t>
    </dgm:pt>
    <dgm:pt modelId="{B5A02129-6496-404D-8D40-0022B6BA8CF6}" type="pres">
      <dgm:prSet presAssocID="{DB06F51C-8195-4D95-9444-EA49BE54EE61}" presName="hierChild4" presStyleCnt="0"/>
      <dgm:spPr/>
    </dgm:pt>
    <dgm:pt modelId="{59887492-E48F-478D-BCCF-EAF3472160D1}" type="pres">
      <dgm:prSet presAssocID="{5BA42C76-5CA5-411A-9594-C5D9D08DFA7F}" presName="Name10" presStyleLbl="parChTrans1D2" presStyleIdx="5" presStyleCnt="6"/>
      <dgm:spPr/>
      <dgm:t>
        <a:bodyPr/>
        <a:lstStyle/>
        <a:p>
          <a:endParaRPr lang="zh-CN" altLang="en-US"/>
        </a:p>
      </dgm:t>
    </dgm:pt>
    <dgm:pt modelId="{31DB2C60-09A2-496B-BAB3-ED1776F6DCBD}" type="pres">
      <dgm:prSet presAssocID="{4F5FA754-6478-4798-B8DC-596D8F3E1C78}" presName="hierRoot2" presStyleCnt="0"/>
      <dgm:spPr/>
    </dgm:pt>
    <dgm:pt modelId="{0B70B228-4FD7-475B-84A8-8E463F53A31E}" type="pres">
      <dgm:prSet presAssocID="{4F5FA754-6478-4798-B8DC-596D8F3E1C78}" presName="composite2" presStyleCnt="0"/>
      <dgm:spPr/>
    </dgm:pt>
    <dgm:pt modelId="{E688A824-8DD9-4EC3-97D0-EAD02E61B1C0}" type="pres">
      <dgm:prSet presAssocID="{4F5FA754-6478-4798-B8DC-596D8F3E1C78}" presName="background2" presStyleLbl="node2" presStyleIdx="5" presStyleCnt="6"/>
      <dgm:spPr/>
    </dgm:pt>
    <dgm:pt modelId="{2528D44B-5DAB-4D1F-9450-6ECB14751C9F}" type="pres">
      <dgm:prSet presAssocID="{4F5FA754-6478-4798-B8DC-596D8F3E1C78}" presName="text2" presStyleLbl="fgAcc2" presStyleIdx="5" presStyleCnt="6">
        <dgm:presLayoutVars>
          <dgm:chPref val="3"/>
        </dgm:presLayoutVars>
      </dgm:prSet>
      <dgm:spPr/>
      <dgm:t>
        <a:bodyPr/>
        <a:lstStyle/>
        <a:p>
          <a:endParaRPr lang="zh-CN" altLang="en-US"/>
        </a:p>
      </dgm:t>
    </dgm:pt>
    <dgm:pt modelId="{7A548DE1-9853-4B8F-943B-06C8159B34B2}" type="pres">
      <dgm:prSet presAssocID="{4F5FA754-6478-4798-B8DC-596D8F3E1C78}" presName="hierChild3" presStyleCnt="0"/>
      <dgm:spPr/>
    </dgm:pt>
    <dgm:pt modelId="{F6942113-58AA-42B8-BCF7-F6A6B3071146}" type="pres">
      <dgm:prSet presAssocID="{7715D4C5-F714-40BC-B6E5-5DEAD3E0E0AA}" presName="Name17" presStyleLbl="parChTrans1D3" presStyleIdx="5" presStyleCnt="6"/>
      <dgm:spPr/>
      <dgm:t>
        <a:bodyPr/>
        <a:lstStyle/>
        <a:p>
          <a:endParaRPr lang="zh-CN" altLang="en-US"/>
        </a:p>
      </dgm:t>
    </dgm:pt>
    <dgm:pt modelId="{43A0C82F-96E9-4734-9CAA-4584FC31C43D}" type="pres">
      <dgm:prSet presAssocID="{6994716A-F005-452D-B377-7BBAD853890A}" presName="hierRoot3" presStyleCnt="0"/>
      <dgm:spPr/>
    </dgm:pt>
    <dgm:pt modelId="{DDC21C1C-7259-4D08-A89A-92A8148EDF13}" type="pres">
      <dgm:prSet presAssocID="{6994716A-F005-452D-B377-7BBAD853890A}" presName="composite3" presStyleCnt="0"/>
      <dgm:spPr/>
    </dgm:pt>
    <dgm:pt modelId="{E0CF75DE-6E21-45C2-AC80-4677412D7C5F}" type="pres">
      <dgm:prSet presAssocID="{6994716A-F005-452D-B377-7BBAD853890A}" presName="background3" presStyleLbl="node3" presStyleIdx="5" presStyleCnt="6"/>
      <dgm:spPr/>
    </dgm:pt>
    <dgm:pt modelId="{16530F1F-08E5-47D6-8863-45F0E3D1CCDB}" type="pres">
      <dgm:prSet presAssocID="{6994716A-F005-452D-B377-7BBAD853890A}" presName="text3" presStyleLbl="fgAcc3" presStyleIdx="5" presStyleCnt="6">
        <dgm:presLayoutVars>
          <dgm:chPref val="3"/>
        </dgm:presLayoutVars>
      </dgm:prSet>
      <dgm:spPr/>
      <dgm:t>
        <a:bodyPr/>
        <a:lstStyle/>
        <a:p>
          <a:endParaRPr lang="zh-CN" altLang="en-US"/>
        </a:p>
      </dgm:t>
    </dgm:pt>
    <dgm:pt modelId="{6B7F0FAB-6359-4039-ABE4-2D3CBA073675}" type="pres">
      <dgm:prSet presAssocID="{6994716A-F005-452D-B377-7BBAD853890A}" presName="hierChild4" presStyleCnt="0"/>
      <dgm:spPr/>
    </dgm:pt>
  </dgm:ptLst>
  <dgm:cxnLst>
    <dgm:cxn modelId="{EA6B0C57-3E37-42DA-B504-177661B2A0EB}" type="presOf" srcId="{52A491E8-04C9-4D75-BD3D-A8B09DF71018}" destId="{96D503E7-5803-45C2-AEAD-6813200AFA89}" srcOrd="0" destOrd="0" presId="urn:microsoft.com/office/officeart/2005/8/layout/hierarchy1"/>
    <dgm:cxn modelId="{BAB4D857-AAFC-4D91-BB17-5B360B26892F}" type="presOf" srcId="{652A4D98-E2FC-4C54-9462-3E4CFDE900E0}" destId="{50AA925B-DD73-4348-B109-E453ABD7E1E2}" srcOrd="0" destOrd="0" presId="urn:microsoft.com/office/officeart/2005/8/layout/hierarchy1"/>
    <dgm:cxn modelId="{A4126E50-D58F-4673-BD2C-952597B28014}" type="presOf" srcId="{50839F1A-4BA6-4215-878B-1C782CF41580}" destId="{A753CB7A-937C-4221-BB2D-63181FE92C59}" srcOrd="0" destOrd="0" presId="urn:microsoft.com/office/officeart/2005/8/layout/hierarchy1"/>
    <dgm:cxn modelId="{45640AFC-BDE5-44DA-9709-B53F9753E5B3}" srcId="{7C87A257-C12C-4C0F-AD0C-EA3BFB254489}" destId="{16683969-D0D7-4E8F-BA51-8CBEB72682E5}" srcOrd="0" destOrd="0" parTransId="{85B34D41-1DB5-4811-9C52-692F0DE0E237}" sibTransId="{E9B92C9B-DAF3-40C1-9125-33680478EF67}"/>
    <dgm:cxn modelId="{C86B4DF3-3CD6-4CDD-9291-60A109BD8948}" type="presOf" srcId="{9F8AFD27-0505-4D4B-9BFE-D7AADC766386}" destId="{252F1973-9D23-4D60-BEEF-2564CEEDA741}" srcOrd="0" destOrd="0" presId="urn:microsoft.com/office/officeart/2005/8/layout/hierarchy1"/>
    <dgm:cxn modelId="{0A726F75-E4BF-4C75-AC34-10CFC02E4C2F}" type="presOf" srcId="{C7CE8819-0852-4D19-AE79-083A7B4B65DB}" destId="{1A331BF9-254B-4688-ABE5-0A784DF8B7AE}" srcOrd="0" destOrd="0" presId="urn:microsoft.com/office/officeart/2005/8/layout/hierarchy1"/>
    <dgm:cxn modelId="{E02E92A4-743B-42C3-B42A-37EFF9CE85D9}" type="presOf" srcId="{F230855C-0427-4A17-9DD6-A9B5EDC6856C}" destId="{4082BA76-C860-4AAE-87C3-19BE34F394A1}" srcOrd="0" destOrd="0" presId="urn:microsoft.com/office/officeart/2005/8/layout/hierarchy1"/>
    <dgm:cxn modelId="{12F537B0-6FA6-41EE-855F-AB05ABF5863F}" type="presOf" srcId="{DA7133EB-6B21-4FED-8D7E-73C8BEEA054E}" destId="{9A16728D-8C8F-4812-A4D8-C1AB0F099A51}" srcOrd="0" destOrd="0" presId="urn:microsoft.com/office/officeart/2005/8/layout/hierarchy1"/>
    <dgm:cxn modelId="{96484046-C5B5-47C1-8D84-EEF18CF3BF67}" srcId="{F230855C-0427-4A17-9DD6-A9B5EDC6856C}" destId="{B8E91782-0EBC-4FB8-AA37-E702206FDFCF}" srcOrd="0" destOrd="0" parTransId="{6EE5C509-3C90-4199-A338-787DDFDCE480}" sibTransId="{A667C134-04A3-464F-919E-BD4FF2B91388}"/>
    <dgm:cxn modelId="{0126D60A-59FD-4022-83D0-35C1BA06700A}" type="presOf" srcId="{A48A5600-64D4-47E1-8FD0-09003738B4C3}" destId="{5B8D015F-672E-4C28-A962-B24F3DDFE218}" srcOrd="0" destOrd="0" presId="urn:microsoft.com/office/officeart/2005/8/layout/hierarchy1"/>
    <dgm:cxn modelId="{C926CA87-9BA3-4CEE-AD8A-50D179AD8D72}" type="presOf" srcId="{7C87A257-C12C-4C0F-AD0C-EA3BFB254489}" destId="{9C03E817-A9C5-4FBC-9E55-9AD48D7F29E6}" srcOrd="0" destOrd="0" presId="urn:microsoft.com/office/officeart/2005/8/layout/hierarchy1"/>
    <dgm:cxn modelId="{4480EDC0-EFFF-4072-8D30-53352F7F1C3C}" type="presOf" srcId="{6EE5C509-3C90-4199-A338-787DDFDCE480}" destId="{0DB13155-8954-4E37-B691-065BCE6B4478}" srcOrd="0" destOrd="0" presId="urn:microsoft.com/office/officeart/2005/8/layout/hierarchy1"/>
    <dgm:cxn modelId="{038D76C4-B669-4DB5-B412-D028EB7861B8}" type="presOf" srcId="{36139BE6-4D72-4AE8-8628-901D8B7AEE76}" destId="{36B27318-3BAB-47E8-AAE4-529234714C45}" srcOrd="0" destOrd="0" presId="urn:microsoft.com/office/officeart/2005/8/layout/hierarchy1"/>
    <dgm:cxn modelId="{CC104D55-3361-46CE-903C-7F21D7315FAF}" type="presOf" srcId="{F315DB19-40BB-45D6-BC59-33AC440145AF}" destId="{61F596FF-2C8E-4638-B29A-F5AC24739D33}" srcOrd="0" destOrd="0" presId="urn:microsoft.com/office/officeart/2005/8/layout/hierarchy1"/>
    <dgm:cxn modelId="{791A54F7-9478-440C-BEAA-EAA1C7EBE486}" type="presOf" srcId="{B8E91782-0EBC-4FB8-AA37-E702206FDFCF}" destId="{AC5265BE-2F9E-4B01-B744-4D4639AEBE46}" srcOrd="0" destOrd="0" presId="urn:microsoft.com/office/officeart/2005/8/layout/hierarchy1"/>
    <dgm:cxn modelId="{361AE8E0-5CD0-4C85-8874-2FA6197131CA}" type="presOf" srcId="{5BA42C76-5CA5-411A-9594-C5D9D08DFA7F}" destId="{59887492-E48F-478D-BCCF-EAF3472160D1}" srcOrd="0" destOrd="0" presId="urn:microsoft.com/office/officeart/2005/8/layout/hierarchy1"/>
    <dgm:cxn modelId="{CA79564A-312E-43BB-A810-4DA2BEC206FB}" type="presOf" srcId="{85B34D41-1DB5-4811-9C52-692F0DE0E237}" destId="{8273024E-5E94-48D4-B5A1-0186B823322D}" srcOrd="0" destOrd="0" presId="urn:microsoft.com/office/officeart/2005/8/layout/hierarchy1"/>
    <dgm:cxn modelId="{23A77C7E-BBAA-46C9-A923-22B29827EB96}" type="presOf" srcId="{29731CBF-A2A9-4EFE-8E09-078741BF1047}" destId="{A25CB90E-2A4B-4539-99E0-89233161E6C5}" srcOrd="0" destOrd="0" presId="urn:microsoft.com/office/officeart/2005/8/layout/hierarchy1"/>
    <dgm:cxn modelId="{64DB3484-58E1-47F7-BB2C-8F3BBA3D974A}" type="presOf" srcId="{5A264E7B-8278-4153-845A-CB3918E43B6C}" destId="{2C0D429A-EF05-4348-93AB-2F1837D08ED9}" srcOrd="0" destOrd="0" presId="urn:microsoft.com/office/officeart/2005/8/layout/hierarchy1"/>
    <dgm:cxn modelId="{F459181B-4C6F-4D19-9766-CA5F275EC3C9}" srcId="{A48A5600-64D4-47E1-8FD0-09003738B4C3}" destId="{4F5FA754-6478-4798-B8DC-596D8F3E1C78}" srcOrd="5" destOrd="0" parTransId="{5BA42C76-5CA5-411A-9594-C5D9D08DFA7F}" sibTransId="{E53F6AD8-F215-4171-B004-77E549A05724}"/>
    <dgm:cxn modelId="{588AC228-35EF-424F-891A-E9A072E3278A}" type="presOf" srcId="{736F28BD-740C-48ED-A8F3-3AA4B93968B3}" destId="{39D6CC35-436D-4A62-AFF1-F1B21B1B9748}" srcOrd="0" destOrd="0" presId="urn:microsoft.com/office/officeart/2005/8/layout/hierarchy1"/>
    <dgm:cxn modelId="{27972562-C4B3-485B-B7D5-31D357743900}" type="presOf" srcId="{1577EF37-C28C-4621-8CB5-FC4237C5437E}" destId="{DEBC084A-B7F7-48E8-B32C-0675E65A1E56}" srcOrd="0" destOrd="0" presId="urn:microsoft.com/office/officeart/2005/8/layout/hierarchy1"/>
    <dgm:cxn modelId="{8CFC35AE-C209-486B-8759-817C08CE754C}" srcId="{CD1E1F62-A096-4D53-A481-7EE7DA4A98CE}" destId="{7C87A257-C12C-4C0F-AD0C-EA3BFB254489}" srcOrd="0" destOrd="0" parTransId="{F2BE8939-C074-4858-B5D0-AEC69A07EFFE}" sibTransId="{CB9DA2A7-09F2-4D5C-8D78-A97E5838F345}"/>
    <dgm:cxn modelId="{BE0879A0-0CD0-4B46-8E80-9083E1274D11}" type="presOf" srcId="{A1B0F08B-4B9F-41A6-9004-350D89E3CDDD}" destId="{97A1C3F9-7D84-4A83-82D3-AEE161DA7071}" srcOrd="0" destOrd="0" presId="urn:microsoft.com/office/officeart/2005/8/layout/hierarchy1"/>
    <dgm:cxn modelId="{5E417E3D-CF95-4954-957B-0AE76EB19A94}" type="presOf" srcId="{24489FC8-26E8-4E8B-8A73-3FD0B73F5665}" destId="{159FB70D-45AB-4E41-8CCC-7010EBD8BF70}" srcOrd="0" destOrd="0" presId="urn:microsoft.com/office/officeart/2005/8/layout/hierarchy1"/>
    <dgm:cxn modelId="{ACB99819-BE27-4FD8-BE5C-0CFBB25F3CBD}" type="presOf" srcId="{16683969-D0D7-4E8F-BA51-8CBEB72682E5}" destId="{E744BD8B-F3C2-4341-A2AA-02FC03C8FA88}" srcOrd="0" destOrd="0" presId="urn:microsoft.com/office/officeart/2005/8/layout/hierarchy1"/>
    <dgm:cxn modelId="{5681AC8E-2BB2-46CD-AD3F-608308B36D35}" type="presOf" srcId="{EC812932-880B-45F6-92C6-E900898391C3}" destId="{D321E549-9226-4E59-8312-0546D0326307}" srcOrd="0" destOrd="0" presId="urn:microsoft.com/office/officeart/2005/8/layout/hierarchy1"/>
    <dgm:cxn modelId="{542AE471-4D71-46E2-86E2-4E9750C767CF}" type="presOf" srcId="{6994716A-F005-452D-B377-7BBAD853890A}" destId="{16530F1F-08E5-47D6-8863-45F0E3D1CCDB}" srcOrd="0" destOrd="0" presId="urn:microsoft.com/office/officeart/2005/8/layout/hierarchy1"/>
    <dgm:cxn modelId="{70E11440-1B82-4CB5-BC73-AB28B076D834}" srcId="{DA7133EB-6B21-4FED-8D7E-73C8BEEA054E}" destId="{DB06F51C-8195-4D95-9444-EA49BE54EE61}" srcOrd="0" destOrd="0" parTransId="{F315DB19-40BB-45D6-BC59-33AC440145AF}" sibTransId="{F778A1B9-83EA-40DF-A911-A0D5BF57CED0}"/>
    <dgm:cxn modelId="{2B6FD275-4A6B-4EB0-8DBB-5A0831B5CE30}" srcId="{A48A5600-64D4-47E1-8FD0-09003738B4C3}" destId="{F230855C-0427-4A17-9DD6-A9B5EDC6856C}" srcOrd="0" destOrd="0" parTransId="{18B7B732-8A7D-47BD-9E66-39CE5E6C3894}" sibTransId="{3028852E-AE40-439C-ACAB-921F0B45249E}"/>
    <dgm:cxn modelId="{C8E3269E-77FA-432B-A829-A6F9440308F0}" srcId="{A48A5600-64D4-47E1-8FD0-09003738B4C3}" destId="{CD1E1F62-A096-4D53-A481-7EE7DA4A98CE}" srcOrd="2" destOrd="0" parTransId="{50839F1A-4BA6-4215-878B-1C782CF41580}" sibTransId="{5D9F945D-83C0-492E-B264-E4E33820F717}"/>
    <dgm:cxn modelId="{52FFF2BE-11EE-4346-ACBC-B0AD86273521}" type="presOf" srcId="{F2BE8939-C074-4858-B5D0-AEC69A07EFFE}" destId="{F3A6BB02-9328-43FB-8C0A-83FA34716218}" srcOrd="0" destOrd="0" presId="urn:microsoft.com/office/officeart/2005/8/layout/hierarchy1"/>
    <dgm:cxn modelId="{7C2CF397-D811-4FE3-9288-A05A1B62E13F}" srcId="{36139BE6-4D72-4AE8-8628-901D8B7AEE76}" destId="{A48A5600-64D4-47E1-8FD0-09003738B4C3}" srcOrd="0" destOrd="0" parTransId="{2DD4B8D9-2ECD-4AD3-A702-6675E2A54126}" sibTransId="{FA42F2E2-D004-4F84-A7A9-2A625DD8D9DF}"/>
    <dgm:cxn modelId="{CE5A6202-1E76-4472-91FF-DCA9AB9209E0}" srcId="{A1B0F08B-4B9F-41A6-9004-350D89E3CDDD}" destId="{736F28BD-740C-48ED-A8F3-3AA4B93968B3}" srcOrd="0" destOrd="0" parTransId="{ACCCFBF1-216A-4575-9A60-1D26FFDE8708}" sibTransId="{983AF0A8-7B85-4AE1-882E-01009E5A0303}"/>
    <dgm:cxn modelId="{95F5BAFF-82FD-4D80-8910-D7024FED8029}" type="presOf" srcId="{DB06F51C-8195-4D95-9444-EA49BE54EE61}" destId="{C5310CAB-19DB-4720-B47A-F5BD519762FB}" srcOrd="0" destOrd="0" presId="urn:microsoft.com/office/officeart/2005/8/layout/hierarchy1"/>
    <dgm:cxn modelId="{88342377-5D78-4E10-9EE5-73721A6617E6}" type="presOf" srcId="{7715D4C5-F714-40BC-B6E5-5DEAD3E0E0AA}" destId="{F6942113-58AA-42B8-BCF7-F6A6B3071146}" srcOrd="0" destOrd="0" presId="urn:microsoft.com/office/officeart/2005/8/layout/hierarchy1"/>
    <dgm:cxn modelId="{0EDB3F5F-C8EE-48C7-8BD4-35DA8641DBB0}" srcId="{A48A5600-64D4-47E1-8FD0-09003738B4C3}" destId="{A1B0F08B-4B9F-41A6-9004-350D89E3CDDD}" srcOrd="3" destOrd="0" parTransId="{86B88D47-7D53-4404-B423-754A3A1FD962}" sibTransId="{18E118D5-56B2-40C3-8165-E75D933357AB}"/>
    <dgm:cxn modelId="{BB477253-D3A6-48BB-B7DB-DE2A401F4606}" srcId="{B8E91782-0EBC-4FB8-AA37-E702206FDFCF}" destId="{9F8AFD27-0505-4D4B-9BFE-D7AADC766386}" srcOrd="0" destOrd="0" parTransId="{652A4D98-E2FC-4C54-9462-3E4CFDE900E0}" sibTransId="{B550A6BD-B50A-4C86-88C3-6E97BFB2F2B2}"/>
    <dgm:cxn modelId="{30EB5B6D-7789-47A5-A080-B5F5664EEB8E}" srcId="{A48A5600-64D4-47E1-8FD0-09003738B4C3}" destId="{29731CBF-A2A9-4EFE-8E09-078741BF1047}" srcOrd="1" destOrd="0" parTransId="{52A491E8-04C9-4D75-BD3D-A8B09DF71018}" sibTransId="{B8B47293-E8A5-4064-AA9E-E4100D8A232A}"/>
    <dgm:cxn modelId="{4B0E48A8-22BC-474C-A9DF-C6D36492FF30}" type="presOf" srcId="{18B7B732-8A7D-47BD-9E66-39CE5E6C3894}" destId="{CECA6BD6-1F58-4144-B290-0BAB811C2D0C}" srcOrd="0" destOrd="0" presId="urn:microsoft.com/office/officeart/2005/8/layout/hierarchy1"/>
    <dgm:cxn modelId="{BC62594B-CEB3-4CD8-B295-C9C80457C699}" type="presOf" srcId="{86B88D47-7D53-4404-B423-754A3A1FD962}" destId="{229659FF-6D78-4190-AEAE-689855E87A89}" srcOrd="0" destOrd="0" presId="urn:microsoft.com/office/officeart/2005/8/layout/hierarchy1"/>
    <dgm:cxn modelId="{D996A9C0-63D2-4984-9912-7B931A214BE8}" type="presOf" srcId="{CD1E1F62-A096-4D53-A481-7EE7DA4A98CE}" destId="{75532ACB-8AA2-4460-A2D2-40BDDB9BDF7A}" srcOrd="0" destOrd="0" presId="urn:microsoft.com/office/officeart/2005/8/layout/hierarchy1"/>
    <dgm:cxn modelId="{27FB7B8B-E2F2-4798-96D6-D6FA6024D4F1}" srcId="{4F5FA754-6478-4798-B8DC-596D8F3E1C78}" destId="{6994716A-F005-452D-B377-7BBAD853890A}" srcOrd="0" destOrd="0" parTransId="{7715D4C5-F714-40BC-B6E5-5DEAD3E0E0AA}" sibTransId="{641B0C43-5A83-406A-9A81-6BF86AAD04E4}"/>
    <dgm:cxn modelId="{BCB85183-7B26-4CDB-B4F6-B39E351C1094}" srcId="{736F28BD-740C-48ED-A8F3-3AA4B93968B3}" destId="{C7CE8819-0852-4D19-AE79-083A7B4B65DB}" srcOrd="0" destOrd="0" parTransId="{24489FC8-26E8-4E8B-8A73-3FD0B73F5665}" sibTransId="{4026592C-B047-41C3-8443-5C38405FAD0F}"/>
    <dgm:cxn modelId="{752B9393-F4A0-40DE-8821-8F99002C8BBD}" srcId="{29731CBF-A2A9-4EFE-8E09-078741BF1047}" destId="{EC812932-880B-45F6-92C6-E900898391C3}" srcOrd="0" destOrd="0" parTransId="{1577EF37-C28C-4621-8CB5-FC4237C5437E}" sibTransId="{7C8749D2-3189-490A-AA8D-B13D9B147CC4}"/>
    <dgm:cxn modelId="{C84AA1EE-4218-4913-8127-ECFA2B237AF0}" type="presOf" srcId="{ACCCFBF1-216A-4575-9A60-1D26FFDE8708}" destId="{850FED84-7FFF-4C02-B7E6-9FA1EBFD2088}" srcOrd="0" destOrd="0" presId="urn:microsoft.com/office/officeart/2005/8/layout/hierarchy1"/>
    <dgm:cxn modelId="{6AF10412-2826-4CC2-8E46-D953A8554A80}" srcId="{A48A5600-64D4-47E1-8FD0-09003738B4C3}" destId="{DA7133EB-6B21-4FED-8D7E-73C8BEEA054E}" srcOrd="4" destOrd="0" parTransId="{5A264E7B-8278-4153-845A-CB3918E43B6C}" sibTransId="{5B6BD58B-E327-4D4B-983E-1A7434CCAD9A}"/>
    <dgm:cxn modelId="{F3845827-15E7-4497-8994-2F7C2C7A991D}" type="presOf" srcId="{4F5FA754-6478-4798-B8DC-596D8F3E1C78}" destId="{2528D44B-5DAB-4D1F-9450-6ECB14751C9F}" srcOrd="0" destOrd="0" presId="urn:microsoft.com/office/officeart/2005/8/layout/hierarchy1"/>
    <dgm:cxn modelId="{62506564-969E-4D64-BE43-5BE86A69F052}" type="presParOf" srcId="{36B27318-3BAB-47E8-AAE4-529234714C45}" destId="{3AD426BE-45A6-4749-A48F-F5590DAE3BC8}" srcOrd="0" destOrd="0" presId="urn:microsoft.com/office/officeart/2005/8/layout/hierarchy1"/>
    <dgm:cxn modelId="{6371AFFB-61DF-4348-9E5E-BE04B7D6B719}" type="presParOf" srcId="{3AD426BE-45A6-4749-A48F-F5590DAE3BC8}" destId="{05484593-E24B-49E4-9133-ED7F51EE3B9A}" srcOrd="0" destOrd="0" presId="urn:microsoft.com/office/officeart/2005/8/layout/hierarchy1"/>
    <dgm:cxn modelId="{0849E5BC-528C-4456-BE35-8DAB9FB6575D}" type="presParOf" srcId="{05484593-E24B-49E4-9133-ED7F51EE3B9A}" destId="{2056BB41-D244-45DB-ADC7-E3BB6BE61E55}" srcOrd="0" destOrd="0" presId="urn:microsoft.com/office/officeart/2005/8/layout/hierarchy1"/>
    <dgm:cxn modelId="{16155CE4-C0B5-4196-B623-3657EC49ADE9}" type="presParOf" srcId="{05484593-E24B-49E4-9133-ED7F51EE3B9A}" destId="{5B8D015F-672E-4C28-A962-B24F3DDFE218}" srcOrd="1" destOrd="0" presId="urn:microsoft.com/office/officeart/2005/8/layout/hierarchy1"/>
    <dgm:cxn modelId="{0FF7746F-86A0-40DA-A5EC-AA8635A6E452}" type="presParOf" srcId="{3AD426BE-45A6-4749-A48F-F5590DAE3BC8}" destId="{4BB17243-A9A1-4665-8405-1AFCE1C6BB79}" srcOrd="1" destOrd="0" presId="urn:microsoft.com/office/officeart/2005/8/layout/hierarchy1"/>
    <dgm:cxn modelId="{4112C20F-ADB2-4EC4-AD70-DA56AA6B7540}" type="presParOf" srcId="{4BB17243-A9A1-4665-8405-1AFCE1C6BB79}" destId="{CECA6BD6-1F58-4144-B290-0BAB811C2D0C}" srcOrd="0" destOrd="0" presId="urn:microsoft.com/office/officeart/2005/8/layout/hierarchy1"/>
    <dgm:cxn modelId="{46C4A0B6-0D79-403B-9979-B0DCD58C29C7}" type="presParOf" srcId="{4BB17243-A9A1-4665-8405-1AFCE1C6BB79}" destId="{D6DAF51C-5DB1-4058-BD1D-7EBA43876D44}" srcOrd="1" destOrd="0" presId="urn:microsoft.com/office/officeart/2005/8/layout/hierarchy1"/>
    <dgm:cxn modelId="{69486988-E62D-4708-AB37-C47B10055452}" type="presParOf" srcId="{D6DAF51C-5DB1-4058-BD1D-7EBA43876D44}" destId="{9B8B5BD2-2FA1-4BEA-B78A-98F8166D85B5}" srcOrd="0" destOrd="0" presId="urn:microsoft.com/office/officeart/2005/8/layout/hierarchy1"/>
    <dgm:cxn modelId="{5BA33BA0-6611-40E3-AB43-0800C9A257AE}" type="presParOf" srcId="{9B8B5BD2-2FA1-4BEA-B78A-98F8166D85B5}" destId="{31CD3714-ABB4-49B1-B539-C8F24CAF7A73}" srcOrd="0" destOrd="0" presId="urn:microsoft.com/office/officeart/2005/8/layout/hierarchy1"/>
    <dgm:cxn modelId="{70EFFDB0-DDB2-4E60-B801-4A28B2CC07AE}" type="presParOf" srcId="{9B8B5BD2-2FA1-4BEA-B78A-98F8166D85B5}" destId="{4082BA76-C860-4AAE-87C3-19BE34F394A1}" srcOrd="1" destOrd="0" presId="urn:microsoft.com/office/officeart/2005/8/layout/hierarchy1"/>
    <dgm:cxn modelId="{A3E28C5D-AF1D-48ED-A344-B6E33C86DF1B}" type="presParOf" srcId="{D6DAF51C-5DB1-4058-BD1D-7EBA43876D44}" destId="{0465407A-5E7A-4F0E-91D1-C40C7860A6A2}" srcOrd="1" destOrd="0" presId="urn:microsoft.com/office/officeart/2005/8/layout/hierarchy1"/>
    <dgm:cxn modelId="{475FE286-A93A-4C12-9487-CDAF7ECAD92B}" type="presParOf" srcId="{0465407A-5E7A-4F0E-91D1-C40C7860A6A2}" destId="{0DB13155-8954-4E37-B691-065BCE6B4478}" srcOrd="0" destOrd="0" presId="urn:microsoft.com/office/officeart/2005/8/layout/hierarchy1"/>
    <dgm:cxn modelId="{6C50DC24-B601-4C76-AA58-030B62BA99BC}" type="presParOf" srcId="{0465407A-5E7A-4F0E-91D1-C40C7860A6A2}" destId="{595013ED-235E-4C04-954F-CC0E3F0F4D93}" srcOrd="1" destOrd="0" presId="urn:microsoft.com/office/officeart/2005/8/layout/hierarchy1"/>
    <dgm:cxn modelId="{71C418A0-543D-495D-B83A-C76013EB858F}" type="presParOf" srcId="{595013ED-235E-4C04-954F-CC0E3F0F4D93}" destId="{DD8A25D8-DFCC-4889-B46F-6D24EF997983}" srcOrd="0" destOrd="0" presId="urn:microsoft.com/office/officeart/2005/8/layout/hierarchy1"/>
    <dgm:cxn modelId="{889C1CA0-60DE-4B8C-A99C-05ECC3247D2E}" type="presParOf" srcId="{DD8A25D8-DFCC-4889-B46F-6D24EF997983}" destId="{1D48648F-1525-46B5-BE87-54C5535F8F0F}" srcOrd="0" destOrd="0" presId="urn:microsoft.com/office/officeart/2005/8/layout/hierarchy1"/>
    <dgm:cxn modelId="{232CC941-5446-435F-B5B5-F6A4CFBFFF77}" type="presParOf" srcId="{DD8A25D8-DFCC-4889-B46F-6D24EF997983}" destId="{AC5265BE-2F9E-4B01-B744-4D4639AEBE46}" srcOrd="1" destOrd="0" presId="urn:microsoft.com/office/officeart/2005/8/layout/hierarchy1"/>
    <dgm:cxn modelId="{3B5EE533-EE60-471B-804D-EC97DCAA3ACD}" type="presParOf" srcId="{595013ED-235E-4C04-954F-CC0E3F0F4D93}" destId="{53217D59-CB70-4B3C-84FE-8DDE7F69EFFF}" srcOrd="1" destOrd="0" presId="urn:microsoft.com/office/officeart/2005/8/layout/hierarchy1"/>
    <dgm:cxn modelId="{0751B991-3EAB-4F49-A1D9-47E08A115C9F}" type="presParOf" srcId="{53217D59-CB70-4B3C-84FE-8DDE7F69EFFF}" destId="{50AA925B-DD73-4348-B109-E453ABD7E1E2}" srcOrd="0" destOrd="0" presId="urn:microsoft.com/office/officeart/2005/8/layout/hierarchy1"/>
    <dgm:cxn modelId="{3137AB19-0293-4949-A197-39FFF344DB9C}" type="presParOf" srcId="{53217D59-CB70-4B3C-84FE-8DDE7F69EFFF}" destId="{006EF70D-8DBD-4952-BAE1-44E589D5C1C9}" srcOrd="1" destOrd="0" presId="urn:microsoft.com/office/officeart/2005/8/layout/hierarchy1"/>
    <dgm:cxn modelId="{CF0D8F04-80E7-470B-AEDC-79386D2C5ED0}" type="presParOf" srcId="{006EF70D-8DBD-4952-BAE1-44E589D5C1C9}" destId="{8B652160-3C4A-4B8B-BC1B-CB1C6C9F41A0}" srcOrd="0" destOrd="0" presId="urn:microsoft.com/office/officeart/2005/8/layout/hierarchy1"/>
    <dgm:cxn modelId="{4CCE781A-9999-44B1-B097-02E7F3449697}" type="presParOf" srcId="{8B652160-3C4A-4B8B-BC1B-CB1C6C9F41A0}" destId="{F34AEBB9-9A4F-4E99-8D0B-2E7769224AD8}" srcOrd="0" destOrd="0" presId="urn:microsoft.com/office/officeart/2005/8/layout/hierarchy1"/>
    <dgm:cxn modelId="{8C805F3F-8D2D-4E92-A5E3-AD05F6A7ECE3}" type="presParOf" srcId="{8B652160-3C4A-4B8B-BC1B-CB1C6C9F41A0}" destId="{252F1973-9D23-4D60-BEEF-2564CEEDA741}" srcOrd="1" destOrd="0" presId="urn:microsoft.com/office/officeart/2005/8/layout/hierarchy1"/>
    <dgm:cxn modelId="{EE664DCC-25B1-49E9-AF15-54E3C9AFC7C3}" type="presParOf" srcId="{006EF70D-8DBD-4952-BAE1-44E589D5C1C9}" destId="{BC466AC7-C3E7-4365-B1E7-514325AB85D4}" srcOrd="1" destOrd="0" presId="urn:microsoft.com/office/officeart/2005/8/layout/hierarchy1"/>
    <dgm:cxn modelId="{8BABFAD8-5AE6-4E60-9C60-05184F98F99A}" type="presParOf" srcId="{4BB17243-A9A1-4665-8405-1AFCE1C6BB79}" destId="{96D503E7-5803-45C2-AEAD-6813200AFA89}" srcOrd="2" destOrd="0" presId="urn:microsoft.com/office/officeart/2005/8/layout/hierarchy1"/>
    <dgm:cxn modelId="{3B160FDC-E014-4B68-A3B0-CC7E57ACEE7B}" type="presParOf" srcId="{4BB17243-A9A1-4665-8405-1AFCE1C6BB79}" destId="{20859DC3-9A64-4ED8-938C-1004382EA9C8}" srcOrd="3" destOrd="0" presId="urn:microsoft.com/office/officeart/2005/8/layout/hierarchy1"/>
    <dgm:cxn modelId="{BA98EEC5-916E-49D4-AB41-057A7B3272DE}" type="presParOf" srcId="{20859DC3-9A64-4ED8-938C-1004382EA9C8}" destId="{68383646-17C2-4627-996F-122927624C31}" srcOrd="0" destOrd="0" presId="urn:microsoft.com/office/officeart/2005/8/layout/hierarchy1"/>
    <dgm:cxn modelId="{6E12E5B5-28C7-4603-A5DA-0AB9472ADD66}" type="presParOf" srcId="{68383646-17C2-4627-996F-122927624C31}" destId="{ECAA3BA1-761F-402F-8F4C-6F8A2C6AEF02}" srcOrd="0" destOrd="0" presId="urn:microsoft.com/office/officeart/2005/8/layout/hierarchy1"/>
    <dgm:cxn modelId="{C15B6072-A1B2-4008-BC1A-E64BAEE9627A}" type="presParOf" srcId="{68383646-17C2-4627-996F-122927624C31}" destId="{A25CB90E-2A4B-4539-99E0-89233161E6C5}" srcOrd="1" destOrd="0" presId="urn:microsoft.com/office/officeart/2005/8/layout/hierarchy1"/>
    <dgm:cxn modelId="{3740B06F-6B27-4F71-9381-647CC390AC41}" type="presParOf" srcId="{20859DC3-9A64-4ED8-938C-1004382EA9C8}" destId="{DE2F6086-CD44-4547-AD93-6D33F46DC922}" srcOrd="1" destOrd="0" presId="urn:microsoft.com/office/officeart/2005/8/layout/hierarchy1"/>
    <dgm:cxn modelId="{8E79D338-1E6C-437C-BC6D-A140C433318F}" type="presParOf" srcId="{DE2F6086-CD44-4547-AD93-6D33F46DC922}" destId="{DEBC084A-B7F7-48E8-B32C-0675E65A1E56}" srcOrd="0" destOrd="0" presId="urn:microsoft.com/office/officeart/2005/8/layout/hierarchy1"/>
    <dgm:cxn modelId="{9B1EC5F4-E9EB-4899-B8F0-B8C7D4D68CD1}" type="presParOf" srcId="{DE2F6086-CD44-4547-AD93-6D33F46DC922}" destId="{F7467BF8-36BA-4775-91F9-126DDB2F139A}" srcOrd="1" destOrd="0" presId="urn:microsoft.com/office/officeart/2005/8/layout/hierarchy1"/>
    <dgm:cxn modelId="{358F2D13-3F4C-462E-BBC6-D866EA4B52C3}" type="presParOf" srcId="{F7467BF8-36BA-4775-91F9-126DDB2F139A}" destId="{9C9F352E-9BD1-484F-AA08-950EE7F591A5}" srcOrd="0" destOrd="0" presId="urn:microsoft.com/office/officeart/2005/8/layout/hierarchy1"/>
    <dgm:cxn modelId="{94260BD3-1DDE-4554-AA09-B5D317BBC562}" type="presParOf" srcId="{9C9F352E-9BD1-484F-AA08-950EE7F591A5}" destId="{1B29CE36-B18B-43CA-9FE5-FA026FC44FA4}" srcOrd="0" destOrd="0" presId="urn:microsoft.com/office/officeart/2005/8/layout/hierarchy1"/>
    <dgm:cxn modelId="{E88F1879-DFB6-44D6-A931-A461221E58A1}" type="presParOf" srcId="{9C9F352E-9BD1-484F-AA08-950EE7F591A5}" destId="{D321E549-9226-4E59-8312-0546D0326307}" srcOrd="1" destOrd="0" presId="urn:microsoft.com/office/officeart/2005/8/layout/hierarchy1"/>
    <dgm:cxn modelId="{42412009-0816-466F-9C58-895CF07F9A5C}" type="presParOf" srcId="{F7467BF8-36BA-4775-91F9-126DDB2F139A}" destId="{478C0217-725D-470C-A195-46A4DF1EEA13}" srcOrd="1" destOrd="0" presId="urn:microsoft.com/office/officeart/2005/8/layout/hierarchy1"/>
    <dgm:cxn modelId="{7E7F4F53-0861-4C30-9611-E4956A204107}" type="presParOf" srcId="{4BB17243-A9A1-4665-8405-1AFCE1C6BB79}" destId="{A753CB7A-937C-4221-BB2D-63181FE92C59}" srcOrd="4" destOrd="0" presId="urn:microsoft.com/office/officeart/2005/8/layout/hierarchy1"/>
    <dgm:cxn modelId="{1F53DAE3-80D0-4582-9715-334E39A46226}" type="presParOf" srcId="{4BB17243-A9A1-4665-8405-1AFCE1C6BB79}" destId="{CBEA18EC-6E2C-419E-AE89-2BCE74C426B2}" srcOrd="5" destOrd="0" presId="urn:microsoft.com/office/officeart/2005/8/layout/hierarchy1"/>
    <dgm:cxn modelId="{A6F480E6-6240-47B5-8089-10F089C0E1A1}" type="presParOf" srcId="{CBEA18EC-6E2C-419E-AE89-2BCE74C426B2}" destId="{FDCDE214-09AE-4299-B31B-3AE06339F376}" srcOrd="0" destOrd="0" presId="urn:microsoft.com/office/officeart/2005/8/layout/hierarchy1"/>
    <dgm:cxn modelId="{8D1D7309-0040-4416-86BD-89DAF1C66CB8}" type="presParOf" srcId="{FDCDE214-09AE-4299-B31B-3AE06339F376}" destId="{DF89BCE5-1B3B-4FC2-A6D3-55B8488D4920}" srcOrd="0" destOrd="0" presId="urn:microsoft.com/office/officeart/2005/8/layout/hierarchy1"/>
    <dgm:cxn modelId="{9CB89875-E6A3-4EFF-87CF-033E7BDC8A42}" type="presParOf" srcId="{FDCDE214-09AE-4299-B31B-3AE06339F376}" destId="{75532ACB-8AA2-4460-A2D2-40BDDB9BDF7A}" srcOrd="1" destOrd="0" presId="urn:microsoft.com/office/officeart/2005/8/layout/hierarchy1"/>
    <dgm:cxn modelId="{FFDC46A6-BBA0-4067-8202-CB82346505EE}" type="presParOf" srcId="{CBEA18EC-6E2C-419E-AE89-2BCE74C426B2}" destId="{EC2A7D67-6D39-4FA1-A3F6-D64F7442FF48}" srcOrd="1" destOrd="0" presId="urn:microsoft.com/office/officeart/2005/8/layout/hierarchy1"/>
    <dgm:cxn modelId="{DC60BCC8-E9D0-400D-9AA0-01B09A17CE73}" type="presParOf" srcId="{EC2A7D67-6D39-4FA1-A3F6-D64F7442FF48}" destId="{F3A6BB02-9328-43FB-8C0A-83FA34716218}" srcOrd="0" destOrd="0" presId="urn:microsoft.com/office/officeart/2005/8/layout/hierarchy1"/>
    <dgm:cxn modelId="{99D5ED9E-C9CF-4871-8CCD-CCBC2A5CC242}" type="presParOf" srcId="{EC2A7D67-6D39-4FA1-A3F6-D64F7442FF48}" destId="{9CC4B2E3-FAAD-470A-84D3-15C76A0ECA57}" srcOrd="1" destOrd="0" presId="urn:microsoft.com/office/officeart/2005/8/layout/hierarchy1"/>
    <dgm:cxn modelId="{D075B917-BF2D-491F-926B-EE30B91EF669}" type="presParOf" srcId="{9CC4B2E3-FAAD-470A-84D3-15C76A0ECA57}" destId="{85AE522F-10EF-4585-B0F9-0A62A1DF87EB}" srcOrd="0" destOrd="0" presId="urn:microsoft.com/office/officeart/2005/8/layout/hierarchy1"/>
    <dgm:cxn modelId="{9D30F4A1-9CCA-4417-8182-DFCBC0D28281}" type="presParOf" srcId="{85AE522F-10EF-4585-B0F9-0A62A1DF87EB}" destId="{DD191CAC-AA4F-4FAB-9230-11B132CC0B24}" srcOrd="0" destOrd="0" presId="urn:microsoft.com/office/officeart/2005/8/layout/hierarchy1"/>
    <dgm:cxn modelId="{8CE72178-6F49-465A-9ACF-037D4B635735}" type="presParOf" srcId="{85AE522F-10EF-4585-B0F9-0A62A1DF87EB}" destId="{9C03E817-A9C5-4FBC-9E55-9AD48D7F29E6}" srcOrd="1" destOrd="0" presId="urn:microsoft.com/office/officeart/2005/8/layout/hierarchy1"/>
    <dgm:cxn modelId="{4A4E6F12-A473-4B0E-AC54-736A3C31EC97}" type="presParOf" srcId="{9CC4B2E3-FAAD-470A-84D3-15C76A0ECA57}" destId="{B4F1CADB-7675-45FC-BC48-AD5F94DCFFB1}" srcOrd="1" destOrd="0" presId="urn:microsoft.com/office/officeart/2005/8/layout/hierarchy1"/>
    <dgm:cxn modelId="{4147E717-D1E9-45F8-8690-2DFE9153532C}" type="presParOf" srcId="{B4F1CADB-7675-45FC-BC48-AD5F94DCFFB1}" destId="{8273024E-5E94-48D4-B5A1-0186B823322D}" srcOrd="0" destOrd="0" presId="urn:microsoft.com/office/officeart/2005/8/layout/hierarchy1"/>
    <dgm:cxn modelId="{7A19A17D-1B3C-450C-918C-28788F7A48FF}" type="presParOf" srcId="{B4F1CADB-7675-45FC-BC48-AD5F94DCFFB1}" destId="{950DE8A6-2E60-4021-A770-FDAEF8200697}" srcOrd="1" destOrd="0" presId="urn:microsoft.com/office/officeart/2005/8/layout/hierarchy1"/>
    <dgm:cxn modelId="{452C0EA2-C3F7-414D-8D56-FCE8EAE09AB1}" type="presParOf" srcId="{950DE8A6-2E60-4021-A770-FDAEF8200697}" destId="{D3067672-16D7-4473-A36B-1049DA9570B7}" srcOrd="0" destOrd="0" presId="urn:microsoft.com/office/officeart/2005/8/layout/hierarchy1"/>
    <dgm:cxn modelId="{22F2EBE6-349B-4446-B1E8-39EB55BC6461}" type="presParOf" srcId="{D3067672-16D7-4473-A36B-1049DA9570B7}" destId="{E394D463-36B2-4187-B309-24F9AEBD943A}" srcOrd="0" destOrd="0" presId="urn:microsoft.com/office/officeart/2005/8/layout/hierarchy1"/>
    <dgm:cxn modelId="{1F9858E3-4D9A-487A-9CF4-6A7E94FE4CF6}" type="presParOf" srcId="{D3067672-16D7-4473-A36B-1049DA9570B7}" destId="{E744BD8B-F3C2-4341-A2AA-02FC03C8FA88}" srcOrd="1" destOrd="0" presId="urn:microsoft.com/office/officeart/2005/8/layout/hierarchy1"/>
    <dgm:cxn modelId="{D6C1DE41-5810-4D14-9E7F-56C98D49619B}" type="presParOf" srcId="{950DE8A6-2E60-4021-A770-FDAEF8200697}" destId="{930CFD54-C21A-4737-8DBD-BAE3EC8CD251}" srcOrd="1" destOrd="0" presId="urn:microsoft.com/office/officeart/2005/8/layout/hierarchy1"/>
    <dgm:cxn modelId="{9B2E6273-11E1-471E-B855-2C874877D9C4}" type="presParOf" srcId="{4BB17243-A9A1-4665-8405-1AFCE1C6BB79}" destId="{229659FF-6D78-4190-AEAE-689855E87A89}" srcOrd="6" destOrd="0" presId="urn:microsoft.com/office/officeart/2005/8/layout/hierarchy1"/>
    <dgm:cxn modelId="{2A50CECB-53BE-446C-BE95-3FB24E30FC54}" type="presParOf" srcId="{4BB17243-A9A1-4665-8405-1AFCE1C6BB79}" destId="{C7E73E2F-3277-438F-9EAA-B607EB9557ED}" srcOrd="7" destOrd="0" presId="urn:microsoft.com/office/officeart/2005/8/layout/hierarchy1"/>
    <dgm:cxn modelId="{F35BDDB1-9918-43A5-A7B2-0A2A4A5D833D}" type="presParOf" srcId="{C7E73E2F-3277-438F-9EAA-B607EB9557ED}" destId="{82876755-A16E-465A-99CD-B57C4B3347CD}" srcOrd="0" destOrd="0" presId="urn:microsoft.com/office/officeart/2005/8/layout/hierarchy1"/>
    <dgm:cxn modelId="{627283D7-15DA-46C3-A2FE-37CD1F65D51B}" type="presParOf" srcId="{82876755-A16E-465A-99CD-B57C4B3347CD}" destId="{32626CE2-5C44-4F2C-997A-DDD41368DD0A}" srcOrd="0" destOrd="0" presId="urn:microsoft.com/office/officeart/2005/8/layout/hierarchy1"/>
    <dgm:cxn modelId="{8BE84E21-3779-42EC-814F-935FB8AF67F5}" type="presParOf" srcId="{82876755-A16E-465A-99CD-B57C4B3347CD}" destId="{97A1C3F9-7D84-4A83-82D3-AEE161DA7071}" srcOrd="1" destOrd="0" presId="urn:microsoft.com/office/officeart/2005/8/layout/hierarchy1"/>
    <dgm:cxn modelId="{221EB586-E8CD-4AC3-A39C-C85E0C4291E5}" type="presParOf" srcId="{C7E73E2F-3277-438F-9EAA-B607EB9557ED}" destId="{53CF953B-C9C5-4FA7-87C1-D5D080EEFEAB}" srcOrd="1" destOrd="0" presId="urn:microsoft.com/office/officeart/2005/8/layout/hierarchy1"/>
    <dgm:cxn modelId="{367F939C-6222-464B-A62D-794A9DD58222}" type="presParOf" srcId="{53CF953B-C9C5-4FA7-87C1-D5D080EEFEAB}" destId="{850FED84-7FFF-4C02-B7E6-9FA1EBFD2088}" srcOrd="0" destOrd="0" presId="urn:microsoft.com/office/officeart/2005/8/layout/hierarchy1"/>
    <dgm:cxn modelId="{6481280A-2F62-4B3E-BA12-D4FF5F6729AA}" type="presParOf" srcId="{53CF953B-C9C5-4FA7-87C1-D5D080EEFEAB}" destId="{4117F371-95D5-4436-B4EF-C353586CDF90}" srcOrd="1" destOrd="0" presId="urn:microsoft.com/office/officeart/2005/8/layout/hierarchy1"/>
    <dgm:cxn modelId="{69DBAF7F-0921-4771-B564-EF907D7609F6}" type="presParOf" srcId="{4117F371-95D5-4436-B4EF-C353586CDF90}" destId="{520C2946-629A-4EAF-B30F-7832B1200D5F}" srcOrd="0" destOrd="0" presId="urn:microsoft.com/office/officeart/2005/8/layout/hierarchy1"/>
    <dgm:cxn modelId="{6A6CC5E2-6D9D-4524-A94B-4E4F1E16DF5B}" type="presParOf" srcId="{520C2946-629A-4EAF-B30F-7832B1200D5F}" destId="{7DBB40CB-AC11-4A6E-8459-46EC0D7C2BD7}" srcOrd="0" destOrd="0" presId="urn:microsoft.com/office/officeart/2005/8/layout/hierarchy1"/>
    <dgm:cxn modelId="{67F6E51F-2AF2-4508-A247-BE8563379106}" type="presParOf" srcId="{520C2946-629A-4EAF-B30F-7832B1200D5F}" destId="{39D6CC35-436D-4A62-AFF1-F1B21B1B9748}" srcOrd="1" destOrd="0" presId="urn:microsoft.com/office/officeart/2005/8/layout/hierarchy1"/>
    <dgm:cxn modelId="{E7EAB62F-4EAC-4950-AFBE-C494B870B46D}" type="presParOf" srcId="{4117F371-95D5-4436-B4EF-C353586CDF90}" destId="{CEC9058F-A0CE-461E-85DA-8970D255ABEC}" srcOrd="1" destOrd="0" presId="urn:microsoft.com/office/officeart/2005/8/layout/hierarchy1"/>
    <dgm:cxn modelId="{85814AF0-135B-4205-A1E1-7CCD8E4FB32F}" type="presParOf" srcId="{CEC9058F-A0CE-461E-85DA-8970D255ABEC}" destId="{159FB70D-45AB-4E41-8CCC-7010EBD8BF70}" srcOrd="0" destOrd="0" presId="urn:microsoft.com/office/officeart/2005/8/layout/hierarchy1"/>
    <dgm:cxn modelId="{C2BD65AB-C69E-42CA-94EF-4744F0326FD4}" type="presParOf" srcId="{CEC9058F-A0CE-461E-85DA-8970D255ABEC}" destId="{9BC47407-17A1-47A4-B096-579F6C7BE939}" srcOrd="1" destOrd="0" presId="urn:microsoft.com/office/officeart/2005/8/layout/hierarchy1"/>
    <dgm:cxn modelId="{2A0D41FE-3CD0-4A86-841D-E858416CEEF0}" type="presParOf" srcId="{9BC47407-17A1-47A4-B096-579F6C7BE939}" destId="{732EB89D-6A31-4DCD-953B-FAE0EA7A8940}" srcOrd="0" destOrd="0" presId="urn:microsoft.com/office/officeart/2005/8/layout/hierarchy1"/>
    <dgm:cxn modelId="{63F2E342-1A8E-41E4-B972-F6D489E75293}" type="presParOf" srcId="{732EB89D-6A31-4DCD-953B-FAE0EA7A8940}" destId="{BD014EA6-E1FE-476E-B7B0-18DA7DF29990}" srcOrd="0" destOrd="0" presId="urn:microsoft.com/office/officeart/2005/8/layout/hierarchy1"/>
    <dgm:cxn modelId="{3DE205B5-0329-4431-B0A8-7609847D93F0}" type="presParOf" srcId="{732EB89D-6A31-4DCD-953B-FAE0EA7A8940}" destId="{1A331BF9-254B-4688-ABE5-0A784DF8B7AE}" srcOrd="1" destOrd="0" presId="urn:microsoft.com/office/officeart/2005/8/layout/hierarchy1"/>
    <dgm:cxn modelId="{6FA3FE69-2FC2-42FC-AFB2-B9159E4B87BB}" type="presParOf" srcId="{9BC47407-17A1-47A4-B096-579F6C7BE939}" destId="{6B56D927-1561-4961-BE62-6F1C826BB552}" srcOrd="1" destOrd="0" presId="urn:microsoft.com/office/officeart/2005/8/layout/hierarchy1"/>
    <dgm:cxn modelId="{F5D7EE83-3903-411F-BFD9-BD4D472821AE}" type="presParOf" srcId="{4BB17243-A9A1-4665-8405-1AFCE1C6BB79}" destId="{2C0D429A-EF05-4348-93AB-2F1837D08ED9}" srcOrd="8" destOrd="0" presId="urn:microsoft.com/office/officeart/2005/8/layout/hierarchy1"/>
    <dgm:cxn modelId="{D9B3F619-7DAE-47A7-A842-231E153D46E8}" type="presParOf" srcId="{4BB17243-A9A1-4665-8405-1AFCE1C6BB79}" destId="{E459BA04-9CCA-44AA-9DB0-DB8B146E06BC}" srcOrd="9" destOrd="0" presId="urn:microsoft.com/office/officeart/2005/8/layout/hierarchy1"/>
    <dgm:cxn modelId="{528C8EA3-D284-418D-B8A4-D4DD00F4D1C0}" type="presParOf" srcId="{E459BA04-9CCA-44AA-9DB0-DB8B146E06BC}" destId="{80A1ACE5-D8A9-4110-BCCB-22075D3416EE}" srcOrd="0" destOrd="0" presId="urn:microsoft.com/office/officeart/2005/8/layout/hierarchy1"/>
    <dgm:cxn modelId="{043C4D38-3B4B-4D72-80A9-49AA55049AE2}" type="presParOf" srcId="{80A1ACE5-D8A9-4110-BCCB-22075D3416EE}" destId="{C79F6F4F-51AD-45AE-BFA1-68BB23AD5262}" srcOrd="0" destOrd="0" presId="urn:microsoft.com/office/officeart/2005/8/layout/hierarchy1"/>
    <dgm:cxn modelId="{BF0638AC-6CED-42F6-8D39-DDC71C8664E5}" type="presParOf" srcId="{80A1ACE5-D8A9-4110-BCCB-22075D3416EE}" destId="{9A16728D-8C8F-4812-A4D8-C1AB0F099A51}" srcOrd="1" destOrd="0" presId="urn:microsoft.com/office/officeart/2005/8/layout/hierarchy1"/>
    <dgm:cxn modelId="{34182EDC-FDFE-486A-8AE3-A5E7CC550BC6}" type="presParOf" srcId="{E459BA04-9CCA-44AA-9DB0-DB8B146E06BC}" destId="{F085A610-765A-4E11-95F0-545BE97490BF}" srcOrd="1" destOrd="0" presId="urn:microsoft.com/office/officeart/2005/8/layout/hierarchy1"/>
    <dgm:cxn modelId="{8F915FC4-5CAE-4B6E-9E71-6452F974B6BD}" type="presParOf" srcId="{F085A610-765A-4E11-95F0-545BE97490BF}" destId="{61F596FF-2C8E-4638-B29A-F5AC24739D33}" srcOrd="0" destOrd="0" presId="urn:microsoft.com/office/officeart/2005/8/layout/hierarchy1"/>
    <dgm:cxn modelId="{C18A81F9-0BFB-4684-90C0-F9BAC6C84F87}" type="presParOf" srcId="{F085A610-765A-4E11-95F0-545BE97490BF}" destId="{FC23978F-4B6A-476C-858C-35AC23E8CA4A}" srcOrd="1" destOrd="0" presId="urn:microsoft.com/office/officeart/2005/8/layout/hierarchy1"/>
    <dgm:cxn modelId="{53EDB00D-7102-4B28-B5B9-BA6E1D06BCBD}" type="presParOf" srcId="{FC23978F-4B6A-476C-858C-35AC23E8CA4A}" destId="{F7AF7845-0161-4BE2-8A86-CC1993FA4BD6}" srcOrd="0" destOrd="0" presId="urn:microsoft.com/office/officeart/2005/8/layout/hierarchy1"/>
    <dgm:cxn modelId="{D12E272A-9824-480E-A743-EB8575BCA1BB}" type="presParOf" srcId="{F7AF7845-0161-4BE2-8A86-CC1993FA4BD6}" destId="{E5876E36-9CBE-4CAD-8584-A2F7806811C1}" srcOrd="0" destOrd="0" presId="urn:microsoft.com/office/officeart/2005/8/layout/hierarchy1"/>
    <dgm:cxn modelId="{511F1DE0-9827-4BD5-9E53-41797EB3D11D}" type="presParOf" srcId="{F7AF7845-0161-4BE2-8A86-CC1993FA4BD6}" destId="{C5310CAB-19DB-4720-B47A-F5BD519762FB}" srcOrd="1" destOrd="0" presId="urn:microsoft.com/office/officeart/2005/8/layout/hierarchy1"/>
    <dgm:cxn modelId="{A30793C3-1A36-4C5B-9276-9840A1CEB3AA}" type="presParOf" srcId="{FC23978F-4B6A-476C-858C-35AC23E8CA4A}" destId="{B5A02129-6496-404D-8D40-0022B6BA8CF6}" srcOrd="1" destOrd="0" presId="urn:microsoft.com/office/officeart/2005/8/layout/hierarchy1"/>
    <dgm:cxn modelId="{7789CA0A-CF23-4C79-B7FD-4F82CDC387E4}" type="presParOf" srcId="{4BB17243-A9A1-4665-8405-1AFCE1C6BB79}" destId="{59887492-E48F-478D-BCCF-EAF3472160D1}" srcOrd="10" destOrd="0" presId="urn:microsoft.com/office/officeart/2005/8/layout/hierarchy1"/>
    <dgm:cxn modelId="{B76CFBE6-FDE3-4375-A4D7-FC24E07E805C}" type="presParOf" srcId="{4BB17243-A9A1-4665-8405-1AFCE1C6BB79}" destId="{31DB2C60-09A2-496B-BAB3-ED1776F6DCBD}" srcOrd="11" destOrd="0" presId="urn:microsoft.com/office/officeart/2005/8/layout/hierarchy1"/>
    <dgm:cxn modelId="{64FA2D8C-8DFC-4C54-8E30-F72D318B6303}" type="presParOf" srcId="{31DB2C60-09A2-496B-BAB3-ED1776F6DCBD}" destId="{0B70B228-4FD7-475B-84A8-8E463F53A31E}" srcOrd="0" destOrd="0" presId="urn:microsoft.com/office/officeart/2005/8/layout/hierarchy1"/>
    <dgm:cxn modelId="{80B2DE24-A008-4AA4-838B-B57D0F9237B2}" type="presParOf" srcId="{0B70B228-4FD7-475B-84A8-8E463F53A31E}" destId="{E688A824-8DD9-4EC3-97D0-EAD02E61B1C0}" srcOrd="0" destOrd="0" presId="urn:microsoft.com/office/officeart/2005/8/layout/hierarchy1"/>
    <dgm:cxn modelId="{5FDB8DE1-391A-41CA-871D-E8C81FE9F1D8}" type="presParOf" srcId="{0B70B228-4FD7-475B-84A8-8E463F53A31E}" destId="{2528D44B-5DAB-4D1F-9450-6ECB14751C9F}" srcOrd="1" destOrd="0" presId="urn:microsoft.com/office/officeart/2005/8/layout/hierarchy1"/>
    <dgm:cxn modelId="{F36925B7-EDE4-4B90-A36F-65F7CC337717}" type="presParOf" srcId="{31DB2C60-09A2-496B-BAB3-ED1776F6DCBD}" destId="{7A548DE1-9853-4B8F-943B-06C8159B34B2}" srcOrd="1" destOrd="0" presId="urn:microsoft.com/office/officeart/2005/8/layout/hierarchy1"/>
    <dgm:cxn modelId="{372C9BA0-1712-40E8-96BB-997EEAA9F1B0}" type="presParOf" srcId="{7A548DE1-9853-4B8F-943B-06C8159B34B2}" destId="{F6942113-58AA-42B8-BCF7-F6A6B3071146}" srcOrd="0" destOrd="0" presId="urn:microsoft.com/office/officeart/2005/8/layout/hierarchy1"/>
    <dgm:cxn modelId="{4D622A66-A99F-45AC-A3E4-927FCD2AD1DE}" type="presParOf" srcId="{7A548DE1-9853-4B8F-943B-06C8159B34B2}" destId="{43A0C82F-96E9-4734-9CAA-4584FC31C43D}" srcOrd="1" destOrd="0" presId="urn:microsoft.com/office/officeart/2005/8/layout/hierarchy1"/>
    <dgm:cxn modelId="{767913A3-07A7-4AA6-8917-A165DCAC4F67}" type="presParOf" srcId="{43A0C82F-96E9-4734-9CAA-4584FC31C43D}" destId="{DDC21C1C-7259-4D08-A89A-92A8148EDF13}" srcOrd="0" destOrd="0" presId="urn:microsoft.com/office/officeart/2005/8/layout/hierarchy1"/>
    <dgm:cxn modelId="{66BB0493-0D77-4D20-A9AF-64A4FEBC3FB4}" type="presParOf" srcId="{DDC21C1C-7259-4D08-A89A-92A8148EDF13}" destId="{E0CF75DE-6E21-45C2-AC80-4677412D7C5F}" srcOrd="0" destOrd="0" presId="urn:microsoft.com/office/officeart/2005/8/layout/hierarchy1"/>
    <dgm:cxn modelId="{F40063B1-2622-4ABC-9B9D-E43795E81C16}" type="presParOf" srcId="{DDC21C1C-7259-4D08-A89A-92A8148EDF13}" destId="{16530F1F-08E5-47D6-8863-45F0E3D1CCDB}" srcOrd="1" destOrd="0" presId="urn:microsoft.com/office/officeart/2005/8/layout/hierarchy1"/>
    <dgm:cxn modelId="{3A033591-C94D-4D36-91AA-534947FC942A}" type="presParOf" srcId="{43A0C82F-96E9-4734-9CAA-4584FC31C43D}" destId="{6B7F0FAB-6359-4039-ABE4-2D3CBA073675}" srcOrd="1" destOrd="0" presId="urn:microsoft.com/office/officeart/2005/8/layout/hierarchy1"/>
  </dgm:cxnLst>
  <dgm:bg/>
  <dgm:whole/>
</dgm:dataModel>
</file>

<file path=ppt/diagrams/data4.xml><?xml version="1.0" encoding="utf-8"?>
<dgm:dataModel xmlns:dgm="http://schemas.openxmlformats.org/drawingml/2006/diagram" xmlns:a="http://schemas.openxmlformats.org/drawingml/2006/main">
  <dgm:ptLst>
    <dgm:pt modelId="{09ABC6C4-39B7-4C41-B1EF-58F90A7A3D3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182C19D6-240B-45C4-BA24-89356135205A}">
      <dgm:prSet phldrT="[文本]"/>
      <dgm:spPr/>
      <dgm:t>
        <a:bodyPr/>
        <a:lstStyle/>
        <a:p>
          <a:r>
            <a:rPr lang="zh-CN" altLang="en-US"/>
            <a:t>数据库管理员</a:t>
          </a:r>
        </a:p>
      </dgm:t>
    </dgm:pt>
    <dgm:pt modelId="{3AB6D228-44FC-4EBC-8D3C-05099EC46DBF}" type="parTrans" cxnId="{BBCC24DB-C6DB-477E-AC7E-F7A198D685A4}">
      <dgm:prSet/>
      <dgm:spPr/>
      <dgm:t>
        <a:bodyPr/>
        <a:lstStyle/>
        <a:p>
          <a:endParaRPr lang="zh-CN" altLang="en-US"/>
        </a:p>
      </dgm:t>
    </dgm:pt>
    <dgm:pt modelId="{ADA19780-D492-4DF8-A938-459492998D5B}" type="sibTrans" cxnId="{BBCC24DB-C6DB-477E-AC7E-F7A198D685A4}">
      <dgm:prSet/>
      <dgm:spPr/>
      <dgm:t>
        <a:bodyPr/>
        <a:lstStyle/>
        <a:p>
          <a:endParaRPr lang="zh-CN" altLang="en-US"/>
        </a:p>
      </dgm:t>
    </dgm:pt>
    <dgm:pt modelId="{17088DCD-EA03-4835-ACAF-036ECED7E309}">
      <dgm:prSet phldrT="[文本]"/>
      <dgm:spPr/>
      <dgm:t>
        <a:bodyPr/>
        <a:lstStyle/>
        <a:p>
          <a:r>
            <a:rPr lang="zh-CN" altLang="en-US"/>
            <a:t>备份数据</a:t>
          </a:r>
        </a:p>
      </dgm:t>
    </dgm:pt>
    <dgm:pt modelId="{D787EA9D-018B-47C1-8355-C01C2C90DCB6}" type="parTrans" cxnId="{8FB2E810-2064-4C5F-9CB4-BDFBA7F5C5F3}">
      <dgm:prSet/>
      <dgm:spPr/>
      <dgm:t>
        <a:bodyPr/>
        <a:lstStyle/>
        <a:p>
          <a:endParaRPr lang="zh-CN" altLang="en-US"/>
        </a:p>
      </dgm:t>
    </dgm:pt>
    <dgm:pt modelId="{62216A9F-4512-4C14-B3F9-36C4D201CD32}" type="sibTrans" cxnId="{8FB2E810-2064-4C5F-9CB4-BDFBA7F5C5F3}">
      <dgm:prSet/>
      <dgm:spPr/>
      <dgm:t>
        <a:bodyPr/>
        <a:lstStyle/>
        <a:p>
          <a:endParaRPr lang="zh-CN" altLang="en-US"/>
        </a:p>
      </dgm:t>
    </dgm:pt>
    <dgm:pt modelId="{FB5B8E5C-32DC-4C93-BC47-D23E5E37DAB5}">
      <dgm:prSet phldrT="[文本]"/>
      <dgm:spPr/>
      <dgm:t>
        <a:bodyPr/>
        <a:lstStyle/>
        <a:p>
          <a:r>
            <a:rPr lang="zh-CN" altLang="en-US"/>
            <a:t>恢复数据</a:t>
          </a:r>
        </a:p>
      </dgm:t>
    </dgm:pt>
    <dgm:pt modelId="{2843AA4C-C24E-408A-9063-827E460C42F3}" type="parTrans" cxnId="{B3F6D509-6873-4994-AF0A-D176EA33CA33}">
      <dgm:prSet/>
      <dgm:spPr/>
      <dgm:t>
        <a:bodyPr/>
        <a:lstStyle/>
        <a:p>
          <a:endParaRPr lang="zh-CN" altLang="en-US"/>
        </a:p>
      </dgm:t>
    </dgm:pt>
    <dgm:pt modelId="{D33096CC-CBDB-4E05-98D1-E0A508D4460B}" type="sibTrans" cxnId="{B3F6D509-6873-4994-AF0A-D176EA33CA33}">
      <dgm:prSet/>
      <dgm:spPr/>
      <dgm:t>
        <a:bodyPr/>
        <a:lstStyle/>
        <a:p>
          <a:endParaRPr lang="zh-CN" altLang="en-US"/>
        </a:p>
      </dgm:t>
    </dgm:pt>
    <dgm:pt modelId="{B73DC830-9903-490E-A76B-8A8476615A4C}" type="pres">
      <dgm:prSet presAssocID="{09ABC6C4-39B7-4C41-B1EF-58F90A7A3D38}" presName="hierChild1" presStyleCnt="0">
        <dgm:presLayoutVars>
          <dgm:chPref val="1"/>
          <dgm:dir/>
          <dgm:animOne val="branch"/>
          <dgm:animLvl val="lvl"/>
          <dgm:resizeHandles/>
        </dgm:presLayoutVars>
      </dgm:prSet>
      <dgm:spPr/>
      <dgm:t>
        <a:bodyPr/>
        <a:lstStyle/>
        <a:p>
          <a:endParaRPr lang="zh-CN" altLang="en-US"/>
        </a:p>
      </dgm:t>
    </dgm:pt>
    <dgm:pt modelId="{D400AD09-C006-440B-95D6-8A55432E5A46}" type="pres">
      <dgm:prSet presAssocID="{182C19D6-240B-45C4-BA24-89356135205A}" presName="hierRoot1" presStyleCnt="0"/>
      <dgm:spPr/>
    </dgm:pt>
    <dgm:pt modelId="{66D90BDC-4A0A-433F-A954-766167783888}" type="pres">
      <dgm:prSet presAssocID="{182C19D6-240B-45C4-BA24-89356135205A}" presName="composite" presStyleCnt="0"/>
      <dgm:spPr/>
    </dgm:pt>
    <dgm:pt modelId="{802300CF-6473-454D-91D7-1F9027893691}" type="pres">
      <dgm:prSet presAssocID="{182C19D6-240B-45C4-BA24-89356135205A}" presName="background" presStyleLbl="node0" presStyleIdx="0" presStyleCnt="1"/>
      <dgm:spPr/>
    </dgm:pt>
    <dgm:pt modelId="{BD2263ED-3909-478A-B7F5-0725C2FB6179}" type="pres">
      <dgm:prSet presAssocID="{182C19D6-240B-45C4-BA24-89356135205A}" presName="text" presStyleLbl="fgAcc0" presStyleIdx="0" presStyleCnt="1">
        <dgm:presLayoutVars>
          <dgm:chPref val="3"/>
        </dgm:presLayoutVars>
      </dgm:prSet>
      <dgm:spPr/>
      <dgm:t>
        <a:bodyPr/>
        <a:lstStyle/>
        <a:p>
          <a:endParaRPr lang="zh-CN" altLang="en-US"/>
        </a:p>
      </dgm:t>
    </dgm:pt>
    <dgm:pt modelId="{5E8E3C1D-CA08-4882-AE0F-C96304C3CAC2}" type="pres">
      <dgm:prSet presAssocID="{182C19D6-240B-45C4-BA24-89356135205A}" presName="hierChild2" presStyleCnt="0"/>
      <dgm:spPr/>
    </dgm:pt>
    <dgm:pt modelId="{C8D765AB-CE2B-4CB1-885D-10922D6D996D}" type="pres">
      <dgm:prSet presAssocID="{D787EA9D-018B-47C1-8355-C01C2C90DCB6}" presName="Name10" presStyleLbl="parChTrans1D2" presStyleIdx="0" presStyleCnt="2"/>
      <dgm:spPr/>
      <dgm:t>
        <a:bodyPr/>
        <a:lstStyle/>
        <a:p>
          <a:endParaRPr lang="zh-CN" altLang="en-US"/>
        </a:p>
      </dgm:t>
    </dgm:pt>
    <dgm:pt modelId="{36424CF5-223E-430B-AB0C-54A5B7B50B77}" type="pres">
      <dgm:prSet presAssocID="{17088DCD-EA03-4835-ACAF-036ECED7E309}" presName="hierRoot2" presStyleCnt="0"/>
      <dgm:spPr/>
    </dgm:pt>
    <dgm:pt modelId="{F32244EA-3349-46E8-99ED-FCC1AA28F2ED}" type="pres">
      <dgm:prSet presAssocID="{17088DCD-EA03-4835-ACAF-036ECED7E309}" presName="composite2" presStyleCnt="0"/>
      <dgm:spPr/>
    </dgm:pt>
    <dgm:pt modelId="{42824452-CF21-4845-BCA3-20A7CA0BC6B4}" type="pres">
      <dgm:prSet presAssocID="{17088DCD-EA03-4835-ACAF-036ECED7E309}" presName="background2" presStyleLbl="node2" presStyleIdx="0" presStyleCnt="2"/>
      <dgm:spPr/>
    </dgm:pt>
    <dgm:pt modelId="{DD60421C-BED7-4A04-BA23-209C22D41D6E}" type="pres">
      <dgm:prSet presAssocID="{17088DCD-EA03-4835-ACAF-036ECED7E309}" presName="text2" presStyleLbl="fgAcc2" presStyleIdx="0" presStyleCnt="2" custLinFactNeighborX="-33584">
        <dgm:presLayoutVars>
          <dgm:chPref val="3"/>
        </dgm:presLayoutVars>
      </dgm:prSet>
      <dgm:spPr/>
      <dgm:t>
        <a:bodyPr/>
        <a:lstStyle/>
        <a:p>
          <a:endParaRPr lang="zh-CN" altLang="en-US"/>
        </a:p>
      </dgm:t>
    </dgm:pt>
    <dgm:pt modelId="{2AACD64B-9ABE-4481-A501-5F8A347ACF3F}" type="pres">
      <dgm:prSet presAssocID="{17088DCD-EA03-4835-ACAF-036ECED7E309}" presName="hierChild3" presStyleCnt="0"/>
      <dgm:spPr/>
    </dgm:pt>
    <dgm:pt modelId="{CD0BAD14-3763-4193-9B18-818A0723D97D}" type="pres">
      <dgm:prSet presAssocID="{2843AA4C-C24E-408A-9063-827E460C42F3}" presName="Name10" presStyleLbl="parChTrans1D2" presStyleIdx="1" presStyleCnt="2"/>
      <dgm:spPr/>
      <dgm:t>
        <a:bodyPr/>
        <a:lstStyle/>
        <a:p>
          <a:endParaRPr lang="zh-CN" altLang="en-US"/>
        </a:p>
      </dgm:t>
    </dgm:pt>
    <dgm:pt modelId="{D330E8C4-8F8B-4BD0-9BBB-3B794CFAE954}" type="pres">
      <dgm:prSet presAssocID="{FB5B8E5C-32DC-4C93-BC47-D23E5E37DAB5}" presName="hierRoot2" presStyleCnt="0"/>
      <dgm:spPr/>
    </dgm:pt>
    <dgm:pt modelId="{CB0C908B-D5AF-4C08-8043-B67A9163A5D4}" type="pres">
      <dgm:prSet presAssocID="{FB5B8E5C-32DC-4C93-BC47-D23E5E37DAB5}" presName="composite2" presStyleCnt="0"/>
      <dgm:spPr/>
    </dgm:pt>
    <dgm:pt modelId="{95BEC079-54EA-40EB-9990-AD908F060F38}" type="pres">
      <dgm:prSet presAssocID="{FB5B8E5C-32DC-4C93-BC47-D23E5E37DAB5}" presName="background2" presStyleLbl="node2" presStyleIdx="1" presStyleCnt="2"/>
      <dgm:spPr/>
    </dgm:pt>
    <dgm:pt modelId="{FE384D25-70EF-4ADE-BC6C-2F27EA7030A6}" type="pres">
      <dgm:prSet presAssocID="{FB5B8E5C-32DC-4C93-BC47-D23E5E37DAB5}" presName="text2" presStyleLbl="fgAcc2" presStyleIdx="1" presStyleCnt="2" custLinFactNeighborX="30418">
        <dgm:presLayoutVars>
          <dgm:chPref val="3"/>
        </dgm:presLayoutVars>
      </dgm:prSet>
      <dgm:spPr/>
      <dgm:t>
        <a:bodyPr/>
        <a:lstStyle/>
        <a:p>
          <a:endParaRPr lang="zh-CN" altLang="en-US"/>
        </a:p>
      </dgm:t>
    </dgm:pt>
    <dgm:pt modelId="{894846FA-9A2C-4F8B-971A-A1B3C2D790EE}" type="pres">
      <dgm:prSet presAssocID="{FB5B8E5C-32DC-4C93-BC47-D23E5E37DAB5}" presName="hierChild3" presStyleCnt="0"/>
      <dgm:spPr/>
    </dgm:pt>
  </dgm:ptLst>
  <dgm:cxnLst>
    <dgm:cxn modelId="{B3F6D509-6873-4994-AF0A-D176EA33CA33}" srcId="{182C19D6-240B-45C4-BA24-89356135205A}" destId="{FB5B8E5C-32DC-4C93-BC47-D23E5E37DAB5}" srcOrd="1" destOrd="0" parTransId="{2843AA4C-C24E-408A-9063-827E460C42F3}" sibTransId="{D33096CC-CBDB-4E05-98D1-E0A508D4460B}"/>
    <dgm:cxn modelId="{663DC715-9A69-4B82-8FC3-37BF63E7734A}" type="presOf" srcId="{2843AA4C-C24E-408A-9063-827E460C42F3}" destId="{CD0BAD14-3763-4193-9B18-818A0723D97D}" srcOrd="0" destOrd="0" presId="urn:microsoft.com/office/officeart/2005/8/layout/hierarchy1"/>
    <dgm:cxn modelId="{BBCC24DB-C6DB-477E-AC7E-F7A198D685A4}" srcId="{09ABC6C4-39B7-4C41-B1EF-58F90A7A3D38}" destId="{182C19D6-240B-45C4-BA24-89356135205A}" srcOrd="0" destOrd="0" parTransId="{3AB6D228-44FC-4EBC-8D3C-05099EC46DBF}" sibTransId="{ADA19780-D492-4DF8-A938-459492998D5B}"/>
    <dgm:cxn modelId="{2E0FD749-9E1E-4B4F-A96E-BF077C7E4B8A}" type="presOf" srcId="{D787EA9D-018B-47C1-8355-C01C2C90DCB6}" destId="{C8D765AB-CE2B-4CB1-885D-10922D6D996D}" srcOrd="0" destOrd="0" presId="urn:microsoft.com/office/officeart/2005/8/layout/hierarchy1"/>
    <dgm:cxn modelId="{2AA9BF42-53DA-4E38-B188-E523C55E869A}" type="presOf" srcId="{17088DCD-EA03-4835-ACAF-036ECED7E309}" destId="{DD60421C-BED7-4A04-BA23-209C22D41D6E}" srcOrd="0" destOrd="0" presId="urn:microsoft.com/office/officeart/2005/8/layout/hierarchy1"/>
    <dgm:cxn modelId="{8DFEA648-B845-4915-A09B-07EA63957583}" type="presOf" srcId="{182C19D6-240B-45C4-BA24-89356135205A}" destId="{BD2263ED-3909-478A-B7F5-0725C2FB6179}" srcOrd="0" destOrd="0" presId="urn:microsoft.com/office/officeart/2005/8/layout/hierarchy1"/>
    <dgm:cxn modelId="{98CC3B41-D333-48E7-AA01-B5064DB7B07F}" type="presOf" srcId="{09ABC6C4-39B7-4C41-B1EF-58F90A7A3D38}" destId="{B73DC830-9903-490E-A76B-8A8476615A4C}" srcOrd="0" destOrd="0" presId="urn:microsoft.com/office/officeart/2005/8/layout/hierarchy1"/>
    <dgm:cxn modelId="{92A2AE38-70CC-49F9-AF22-721773CEEB19}" type="presOf" srcId="{FB5B8E5C-32DC-4C93-BC47-D23E5E37DAB5}" destId="{FE384D25-70EF-4ADE-BC6C-2F27EA7030A6}" srcOrd="0" destOrd="0" presId="urn:microsoft.com/office/officeart/2005/8/layout/hierarchy1"/>
    <dgm:cxn modelId="{8FB2E810-2064-4C5F-9CB4-BDFBA7F5C5F3}" srcId="{182C19D6-240B-45C4-BA24-89356135205A}" destId="{17088DCD-EA03-4835-ACAF-036ECED7E309}" srcOrd="0" destOrd="0" parTransId="{D787EA9D-018B-47C1-8355-C01C2C90DCB6}" sibTransId="{62216A9F-4512-4C14-B3F9-36C4D201CD32}"/>
    <dgm:cxn modelId="{B38A2438-6035-4962-B7A5-B474D7B26AFF}" type="presParOf" srcId="{B73DC830-9903-490E-A76B-8A8476615A4C}" destId="{D400AD09-C006-440B-95D6-8A55432E5A46}" srcOrd="0" destOrd="0" presId="urn:microsoft.com/office/officeart/2005/8/layout/hierarchy1"/>
    <dgm:cxn modelId="{B76161EB-6B92-47EA-BB80-C11EA8F0D6C4}" type="presParOf" srcId="{D400AD09-C006-440B-95D6-8A55432E5A46}" destId="{66D90BDC-4A0A-433F-A954-766167783888}" srcOrd="0" destOrd="0" presId="urn:microsoft.com/office/officeart/2005/8/layout/hierarchy1"/>
    <dgm:cxn modelId="{EA81446F-80D0-4F1B-832B-31D19A302832}" type="presParOf" srcId="{66D90BDC-4A0A-433F-A954-766167783888}" destId="{802300CF-6473-454D-91D7-1F9027893691}" srcOrd="0" destOrd="0" presId="urn:microsoft.com/office/officeart/2005/8/layout/hierarchy1"/>
    <dgm:cxn modelId="{DC199784-26CC-44B7-BC49-70C009A44F9C}" type="presParOf" srcId="{66D90BDC-4A0A-433F-A954-766167783888}" destId="{BD2263ED-3909-478A-B7F5-0725C2FB6179}" srcOrd="1" destOrd="0" presId="urn:microsoft.com/office/officeart/2005/8/layout/hierarchy1"/>
    <dgm:cxn modelId="{404A7B0D-53C9-494C-8889-6ACD6534A558}" type="presParOf" srcId="{D400AD09-C006-440B-95D6-8A55432E5A46}" destId="{5E8E3C1D-CA08-4882-AE0F-C96304C3CAC2}" srcOrd="1" destOrd="0" presId="urn:microsoft.com/office/officeart/2005/8/layout/hierarchy1"/>
    <dgm:cxn modelId="{AE3956DE-A2B0-4401-B394-25AC027B5EFF}" type="presParOf" srcId="{5E8E3C1D-CA08-4882-AE0F-C96304C3CAC2}" destId="{C8D765AB-CE2B-4CB1-885D-10922D6D996D}" srcOrd="0" destOrd="0" presId="urn:microsoft.com/office/officeart/2005/8/layout/hierarchy1"/>
    <dgm:cxn modelId="{8B3A4F4D-3599-4182-A004-3EE3D80BF5FB}" type="presParOf" srcId="{5E8E3C1D-CA08-4882-AE0F-C96304C3CAC2}" destId="{36424CF5-223E-430B-AB0C-54A5B7B50B77}" srcOrd="1" destOrd="0" presId="urn:microsoft.com/office/officeart/2005/8/layout/hierarchy1"/>
    <dgm:cxn modelId="{69029722-7034-4DAA-905F-2835E0D7F862}" type="presParOf" srcId="{36424CF5-223E-430B-AB0C-54A5B7B50B77}" destId="{F32244EA-3349-46E8-99ED-FCC1AA28F2ED}" srcOrd="0" destOrd="0" presId="urn:microsoft.com/office/officeart/2005/8/layout/hierarchy1"/>
    <dgm:cxn modelId="{507C9F1C-42C7-438B-80B2-108653B6BD02}" type="presParOf" srcId="{F32244EA-3349-46E8-99ED-FCC1AA28F2ED}" destId="{42824452-CF21-4845-BCA3-20A7CA0BC6B4}" srcOrd="0" destOrd="0" presId="urn:microsoft.com/office/officeart/2005/8/layout/hierarchy1"/>
    <dgm:cxn modelId="{36E55D8D-FE82-4227-8A5C-BDF9F0C9C6CF}" type="presParOf" srcId="{F32244EA-3349-46E8-99ED-FCC1AA28F2ED}" destId="{DD60421C-BED7-4A04-BA23-209C22D41D6E}" srcOrd="1" destOrd="0" presId="urn:microsoft.com/office/officeart/2005/8/layout/hierarchy1"/>
    <dgm:cxn modelId="{072E555D-AFCE-4081-9836-01552B350A5B}" type="presParOf" srcId="{36424CF5-223E-430B-AB0C-54A5B7B50B77}" destId="{2AACD64B-9ABE-4481-A501-5F8A347ACF3F}" srcOrd="1" destOrd="0" presId="urn:microsoft.com/office/officeart/2005/8/layout/hierarchy1"/>
    <dgm:cxn modelId="{710F2C25-7141-4058-A61C-81B2DAE6D788}" type="presParOf" srcId="{5E8E3C1D-CA08-4882-AE0F-C96304C3CAC2}" destId="{CD0BAD14-3763-4193-9B18-818A0723D97D}" srcOrd="2" destOrd="0" presId="urn:microsoft.com/office/officeart/2005/8/layout/hierarchy1"/>
    <dgm:cxn modelId="{4F0B4902-7EF0-4980-B01F-93868B82F5B9}" type="presParOf" srcId="{5E8E3C1D-CA08-4882-AE0F-C96304C3CAC2}" destId="{D330E8C4-8F8B-4BD0-9BBB-3B794CFAE954}" srcOrd="3" destOrd="0" presId="urn:microsoft.com/office/officeart/2005/8/layout/hierarchy1"/>
    <dgm:cxn modelId="{44B73C8C-A6EA-40FB-B03E-031ADABDDEB3}" type="presParOf" srcId="{D330E8C4-8F8B-4BD0-9BBB-3B794CFAE954}" destId="{CB0C908B-D5AF-4C08-8043-B67A9163A5D4}" srcOrd="0" destOrd="0" presId="urn:microsoft.com/office/officeart/2005/8/layout/hierarchy1"/>
    <dgm:cxn modelId="{9E691C72-B648-4EEA-9562-001BD6F439BF}" type="presParOf" srcId="{CB0C908B-D5AF-4C08-8043-B67A9163A5D4}" destId="{95BEC079-54EA-40EB-9990-AD908F060F38}" srcOrd="0" destOrd="0" presId="urn:microsoft.com/office/officeart/2005/8/layout/hierarchy1"/>
    <dgm:cxn modelId="{CE4CACD5-187A-4101-B0E4-73FA42744AB2}" type="presParOf" srcId="{CB0C908B-D5AF-4C08-8043-B67A9163A5D4}" destId="{FE384D25-70EF-4ADE-BC6C-2F27EA7030A6}" srcOrd="1" destOrd="0" presId="urn:microsoft.com/office/officeart/2005/8/layout/hierarchy1"/>
    <dgm:cxn modelId="{F458F352-65ED-4DEC-AA76-D3A50845EFA4}" type="presParOf" srcId="{D330E8C4-8F8B-4BD0-9BBB-3B794CFAE954}" destId="{894846FA-9A2C-4F8B-971A-A1B3C2D790EE}"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416868-D87E-4489-9BEE-64074B475D5D}" type="datetimeFigureOut">
              <a:rPr lang="zh-CN" altLang="en-US" smtClean="0"/>
              <a:pPr/>
              <a:t>2017/4/14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6004BB-CAB7-4796-91FC-8C84EE89930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26004BB-CAB7-4796-91FC-8C84EE899300}"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2017/4/14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00232" y="1643056"/>
            <a:ext cx="5214889" cy="923330"/>
          </a:xfrm>
          <a:prstGeom prst="rect">
            <a:avLst/>
          </a:prstGeom>
          <a:noFill/>
        </p:spPr>
        <p:txBody>
          <a:bodyPr wrap="none" rtlCol="0">
            <a:spAutoFit/>
          </a:bodyPr>
          <a:lstStyle/>
          <a:p>
            <a:r>
              <a:rPr lang="zh-CN" altLang="en-US" sz="5400" b="1" dirty="0" smtClean="0">
                <a:solidFill>
                  <a:schemeClr val="bg1"/>
                </a:solidFill>
              </a:rPr>
              <a:t>旅游帮   </a:t>
            </a:r>
            <a:r>
              <a:rPr lang="zh-CN" altLang="en-US" sz="3200" b="1" dirty="0" smtClean="0">
                <a:solidFill>
                  <a:schemeClr val="bg1"/>
                </a:solidFill>
              </a:rPr>
              <a:t>大学生旅游网</a:t>
            </a:r>
            <a:endParaRPr lang="zh-CN" altLang="en-US" sz="3200" b="1" dirty="0">
              <a:solidFill>
                <a:schemeClr val="bg1"/>
              </a:solidFill>
            </a:endParaRPr>
          </a:p>
        </p:txBody>
      </p:sp>
      <p:cxnSp>
        <p:nvCxnSpPr>
          <p:cNvPr id="8" name="直接连接符 7"/>
          <p:cNvCxnSpPr/>
          <p:nvPr/>
        </p:nvCxnSpPr>
        <p:spPr>
          <a:xfrm>
            <a:off x="2143108" y="2500312"/>
            <a:ext cx="4857784" cy="158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2143108" y="3284542"/>
            <a:ext cx="4857784" cy="158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540807" y="2681589"/>
            <a:ext cx="2031325" cy="461665"/>
          </a:xfrm>
          <a:prstGeom prst="rect">
            <a:avLst/>
          </a:prstGeom>
          <a:noFill/>
        </p:spPr>
        <p:txBody>
          <a:bodyPr wrap="none" rtlCol="0">
            <a:spAutoFit/>
          </a:bodyPr>
          <a:lstStyle/>
          <a:p>
            <a:r>
              <a:rPr lang="zh-CN" altLang="en-US" sz="2400" dirty="0" smtClean="0">
                <a:solidFill>
                  <a:schemeClr val="bg1"/>
                </a:solidFill>
              </a:rPr>
              <a:t>青岛科技大学</a:t>
            </a:r>
            <a:endParaRPr lang="zh-CN" altLang="en-US" sz="2400" dirty="0">
              <a:solidFill>
                <a:schemeClr val="bg1"/>
              </a:solidFill>
            </a:endParaRPr>
          </a:p>
        </p:txBody>
      </p:sp>
      <p:sp>
        <p:nvSpPr>
          <p:cNvPr id="13" name="TextBox 12"/>
          <p:cNvSpPr txBox="1"/>
          <p:nvPr/>
        </p:nvSpPr>
        <p:spPr>
          <a:xfrm>
            <a:off x="2214546" y="3357568"/>
            <a:ext cx="4638385" cy="338554"/>
          </a:xfrm>
          <a:prstGeom prst="rect">
            <a:avLst/>
          </a:prstGeom>
          <a:noFill/>
          <a:ln>
            <a:noFill/>
          </a:ln>
        </p:spPr>
        <p:txBody>
          <a:bodyPr wrap="none" rtlCol="0">
            <a:spAutoFit/>
          </a:bodyPr>
          <a:lstStyle/>
          <a:p>
            <a:pPr algn="ctr"/>
            <a:r>
              <a:rPr lang="zh-CN" altLang="en-US" sz="1600" dirty="0" smtClean="0">
                <a:solidFill>
                  <a:schemeClr val="bg1"/>
                </a:solidFill>
                <a:latin typeface="微软雅黑" pitchFamily="34" charset="-122"/>
                <a:ea typeface="微软雅黑" pitchFamily="34" charset="-122"/>
                <a:sym typeface="微软雅黑" pitchFamily="34" charset="-122"/>
              </a:rPr>
              <a:t>QingDao University of Science &amp; Technology </a:t>
            </a:r>
            <a:endParaRPr lang="zh-CN" altLang="en-US" sz="1600" dirty="0">
              <a:solidFill>
                <a:schemeClr val="bg1"/>
              </a:solidFill>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342899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endParaRPr lang="en-US" altLang="zh-CN" b="1" dirty="0" smtClean="0">
              <a:solidFill>
                <a:schemeClr val="bg1"/>
              </a:solidFill>
            </a:endParaRPr>
          </a:p>
          <a:p>
            <a:pPr algn="ctr">
              <a:lnSpc>
                <a:spcPct val="80000"/>
              </a:lnSpc>
            </a:pPr>
            <a:r>
              <a:rPr lang="zh-CN" altLang="en-US" b="1" dirty="0" smtClean="0">
                <a:solidFill>
                  <a:schemeClr val="bg1"/>
                </a:solidFill>
              </a:rPr>
              <a:t>产品功能框架图</a:t>
            </a:r>
          </a:p>
          <a:p>
            <a:pPr algn="ctr">
              <a:lnSpc>
                <a:spcPct val="80000"/>
              </a:lnSpc>
            </a:pP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857238"/>
            <a:ext cx="1428760"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登录用户</a:t>
            </a:r>
            <a:endParaRPr lang="zh-CN" altLang="en-US" dirty="0"/>
          </a:p>
        </p:txBody>
      </p:sp>
      <p:graphicFrame>
        <p:nvGraphicFramePr>
          <p:cNvPr id="7" name="图示 6"/>
          <p:cNvGraphicFramePr/>
          <p:nvPr/>
        </p:nvGraphicFramePr>
        <p:xfrm>
          <a:off x="428596" y="428610"/>
          <a:ext cx="9349070"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342899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endParaRPr lang="en-US" altLang="zh-CN" b="1" dirty="0" smtClean="0">
              <a:solidFill>
                <a:schemeClr val="bg1"/>
              </a:solidFill>
            </a:endParaRPr>
          </a:p>
          <a:p>
            <a:pPr algn="ctr">
              <a:lnSpc>
                <a:spcPct val="80000"/>
              </a:lnSpc>
            </a:pPr>
            <a:r>
              <a:rPr lang="zh-CN" altLang="en-US" b="1" dirty="0" smtClean="0">
                <a:solidFill>
                  <a:schemeClr val="bg1"/>
                </a:solidFill>
              </a:rPr>
              <a:t>产品功能框架图</a:t>
            </a:r>
          </a:p>
          <a:p>
            <a:pPr algn="ctr">
              <a:lnSpc>
                <a:spcPct val="80000"/>
              </a:lnSpc>
            </a:pP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1142990"/>
            <a:ext cx="1428760"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管理员</a:t>
            </a:r>
            <a:endParaRPr lang="zh-CN" altLang="en-US" dirty="0"/>
          </a:p>
        </p:txBody>
      </p:sp>
      <p:graphicFrame>
        <p:nvGraphicFramePr>
          <p:cNvPr id="7" name="图示 6"/>
          <p:cNvGraphicFramePr/>
          <p:nvPr/>
        </p:nvGraphicFramePr>
        <p:xfrm>
          <a:off x="1571604" y="1214428"/>
          <a:ext cx="6368376" cy="3714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342899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endParaRPr lang="en-US" altLang="zh-CN" b="1" dirty="0" smtClean="0">
              <a:solidFill>
                <a:schemeClr val="bg1"/>
              </a:solidFill>
            </a:endParaRPr>
          </a:p>
          <a:p>
            <a:pPr algn="ctr">
              <a:lnSpc>
                <a:spcPct val="80000"/>
              </a:lnSpc>
            </a:pPr>
            <a:r>
              <a:rPr lang="zh-CN" altLang="en-US" b="1" dirty="0" smtClean="0">
                <a:solidFill>
                  <a:schemeClr val="bg1"/>
                </a:solidFill>
              </a:rPr>
              <a:t>产品功能框架图</a:t>
            </a:r>
          </a:p>
          <a:p>
            <a:pPr algn="ctr">
              <a:lnSpc>
                <a:spcPct val="80000"/>
              </a:lnSpc>
            </a:pP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1142990"/>
            <a:ext cx="1643074"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数据库管理员</a:t>
            </a:r>
            <a:endParaRPr lang="zh-CN" altLang="en-US" dirty="0"/>
          </a:p>
        </p:txBody>
      </p:sp>
      <p:graphicFrame>
        <p:nvGraphicFramePr>
          <p:cNvPr id="7" name="图示 6"/>
          <p:cNvGraphicFramePr/>
          <p:nvPr/>
        </p:nvGraphicFramePr>
        <p:xfrm>
          <a:off x="1934845" y="1771701"/>
          <a:ext cx="4923171" cy="2871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Graphic spid="7"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235742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r>
              <a:rPr lang="zh-CN" altLang="en-US" b="1" dirty="0" smtClean="0">
                <a:solidFill>
                  <a:schemeClr val="bg1"/>
                </a:solidFill>
              </a:rPr>
              <a:t>功能列表</a:t>
            </a:r>
            <a:endParaRPr lang="en-US" altLang="zh-CN" b="1" dirty="0" smtClean="0">
              <a:solidFill>
                <a:schemeClr val="bg1"/>
              </a:solidFill>
            </a:endParaRPr>
          </a:p>
        </p:txBody>
      </p:sp>
      <p:sp>
        <p:nvSpPr>
          <p:cNvPr id="4" name="圆角矩形 3"/>
          <p:cNvSpPr/>
          <p:nvPr/>
        </p:nvSpPr>
        <p:spPr>
          <a:xfrm>
            <a:off x="428596" y="1000114"/>
            <a:ext cx="1643074"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功能列表</a:t>
            </a:r>
            <a:r>
              <a:rPr lang="en-US" altLang="zh-CN" dirty="0" smtClean="0"/>
              <a:t>1</a:t>
            </a:r>
            <a:endParaRPr lang="zh-CN" altLang="en-US" dirty="0"/>
          </a:p>
        </p:txBody>
      </p:sp>
      <p:graphicFrame>
        <p:nvGraphicFramePr>
          <p:cNvPr id="9" name="表格 8"/>
          <p:cNvGraphicFramePr>
            <a:graphicFrameLocks noGrp="1"/>
          </p:cNvGraphicFramePr>
          <p:nvPr/>
        </p:nvGraphicFramePr>
        <p:xfrm>
          <a:off x="1142976" y="1643050"/>
          <a:ext cx="7286676" cy="3000401"/>
        </p:xfrm>
        <a:graphic>
          <a:graphicData uri="http://schemas.openxmlformats.org/drawingml/2006/table">
            <a:tbl>
              <a:tblPr/>
              <a:tblGrid>
                <a:gridCol w="2816236"/>
                <a:gridCol w="4470440"/>
              </a:tblGrid>
              <a:tr h="428629">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功能名称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简介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367396">
                <a:tc>
                  <a:txBody>
                    <a:bodyPr/>
                    <a:lstStyle/>
                    <a:p>
                      <a:pPr algn="just">
                        <a:spcAft>
                          <a:spcPts val="0"/>
                        </a:spcAft>
                      </a:pPr>
                      <a:r>
                        <a:rPr lang="zh-CN" sz="1200" kern="100" dirty="0">
                          <a:latin typeface="Times New Roman"/>
                          <a:ea typeface="宋体"/>
                        </a:rPr>
                        <a:t>注册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dirty="0">
                          <a:latin typeface="Times New Roman"/>
                          <a:ea typeface="宋体"/>
                        </a:rPr>
                        <a:t>浏览者通过邮箱注册，然后通过邮件进行激活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dirty="0">
                          <a:latin typeface="Times New Roman"/>
                          <a:ea typeface="宋体"/>
                        </a:rPr>
                        <a:t>登录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用户登录后，可以获得一定的经验值并且获得更多的权利。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dirty="0">
                          <a:latin typeface="Times New Roman"/>
                          <a:ea typeface="宋体"/>
                        </a:rPr>
                        <a:t>退出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未登录用户登录后可以退出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dirty="0">
                          <a:latin typeface="Times New Roman"/>
                          <a:ea typeface="宋体"/>
                        </a:rPr>
                        <a:t>查询城市的旅游攻略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通过搜索进行城市旅游攻略的查看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查询城市下景点的攻略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景点拥有独立于城市的攻略，用户可以查看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查询城市下美食的攻略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美食也是城市的一大特色，本网站提供城市下美食的介绍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投诉和建议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dirty="0">
                          <a:latin typeface="Times New Roman"/>
                          <a:ea typeface="宋体"/>
                        </a:rPr>
                        <a:t>在网站主界面留有管理员的电话及邮箱，用户可以联系管理员。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235742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r>
              <a:rPr lang="zh-CN" altLang="en-US" b="1" dirty="0" smtClean="0">
                <a:solidFill>
                  <a:schemeClr val="bg1"/>
                </a:solidFill>
              </a:rPr>
              <a:t>功能列表</a:t>
            </a:r>
            <a:endParaRPr lang="en-US" altLang="zh-CN" b="1" dirty="0" smtClean="0">
              <a:solidFill>
                <a:schemeClr val="bg1"/>
              </a:solidFill>
            </a:endParaRPr>
          </a:p>
        </p:txBody>
      </p:sp>
      <p:sp>
        <p:nvSpPr>
          <p:cNvPr id="4" name="圆角矩形 3"/>
          <p:cNvSpPr/>
          <p:nvPr/>
        </p:nvSpPr>
        <p:spPr>
          <a:xfrm>
            <a:off x="428596" y="1000114"/>
            <a:ext cx="2571768"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功能列表</a:t>
            </a:r>
            <a:r>
              <a:rPr lang="en-US" altLang="zh-CN" dirty="0" smtClean="0"/>
              <a:t>2</a:t>
            </a:r>
            <a:r>
              <a:rPr lang="zh-CN" altLang="en-US" dirty="0" smtClean="0"/>
              <a:t>：登录用户</a:t>
            </a:r>
            <a:endParaRPr lang="zh-CN" altLang="en-US" dirty="0"/>
          </a:p>
        </p:txBody>
      </p:sp>
      <p:graphicFrame>
        <p:nvGraphicFramePr>
          <p:cNvPr id="9" name="表格 8"/>
          <p:cNvGraphicFramePr>
            <a:graphicFrameLocks noGrp="1"/>
          </p:cNvGraphicFramePr>
          <p:nvPr/>
        </p:nvGraphicFramePr>
        <p:xfrm>
          <a:off x="1142976" y="1643050"/>
          <a:ext cx="7286676" cy="3000401"/>
        </p:xfrm>
        <a:graphic>
          <a:graphicData uri="http://schemas.openxmlformats.org/drawingml/2006/table">
            <a:tbl>
              <a:tblPr/>
              <a:tblGrid>
                <a:gridCol w="2816236"/>
                <a:gridCol w="4470440"/>
              </a:tblGrid>
              <a:tr h="428629">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功能名称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简介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367396">
                <a:tc>
                  <a:txBody>
                    <a:bodyPr/>
                    <a:lstStyle/>
                    <a:p>
                      <a:pPr algn="just">
                        <a:spcAft>
                          <a:spcPts val="0"/>
                        </a:spcAft>
                      </a:pPr>
                      <a:r>
                        <a:rPr lang="zh-CN" sz="1200" kern="100">
                          <a:latin typeface="Times New Roman"/>
                          <a:ea typeface="宋体"/>
                        </a:rPr>
                        <a:t>发表旅游攻略（登录后）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用户可以将自己的旅游攻略在网站发表，会获得经验值。旅游攻略可以包括图片、文字、美食、交通、花费介绍等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修改自己的旅游攻略（登录后）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用户如果觉得自己的攻略不合适可以进行修改，修改后攻略会显示最后修改时间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删除自己的旅游攻略（登录后）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用户如果觉得自己的攻略不合适可以进行删除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评论攻略（登录后）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用户对攻略进行评论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dirty="0">
                          <a:latin typeface="Times New Roman"/>
                          <a:ea typeface="宋体"/>
                        </a:rPr>
                        <a:t>查看他人</a:t>
                      </a:r>
                      <a:r>
                        <a:rPr lang="zh-CN" sz="1200" kern="100" dirty="0" smtClean="0">
                          <a:latin typeface="Times New Roman"/>
                          <a:ea typeface="宋体"/>
                        </a:rPr>
                        <a:t>部分信息</a:t>
                      </a:r>
                      <a:r>
                        <a:rPr lang="zh-CN" altLang="en-US" sz="1200" kern="100" dirty="0" smtClean="0">
                          <a:latin typeface="Times New Roman"/>
                          <a:ea typeface="宋体"/>
                        </a:rPr>
                        <a:t>（登录后）</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用户可以查看其他用户的昵称、性别、联系方式、生日、等级、信用度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查看自己的用户中心（登录后）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用户中心包含用户的昵称、等级、性别、年龄、联系方式、生日、信用度、系统消息、用户消息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修改自己的个人信息（登录后）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dirty="0">
                          <a:latin typeface="Times New Roman"/>
                          <a:ea typeface="宋体"/>
                        </a:rPr>
                        <a:t>可以对自己的性别、年龄、联系方式、生日等信息进行修改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235742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r>
              <a:rPr lang="zh-CN" altLang="en-US" b="1" dirty="0" smtClean="0">
                <a:solidFill>
                  <a:schemeClr val="bg1"/>
                </a:solidFill>
              </a:rPr>
              <a:t>功能列表</a:t>
            </a:r>
            <a:endParaRPr lang="en-US" altLang="zh-CN" b="1" dirty="0" smtClean="0">
              <a:solidFill>
                <a:schemeClr val="bg1"/>
              </a:solidFill>
            </a:endParaRPr>
          </a:p>
        </p:txBody>
      </p:sp>
      <p:sp>
        <p:nvSpPr>
          <p:cNvPr id="4" name="圆角矩形 3"/>
          <p:cNvSpPr/>
          <p:nvPr/>
        </p:nvSpPr>
        <p:spPr>
          <a:xfrm>
            <a:off x="428596" y="1000114"/>
            <a:ext cx="264320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功能列表</a:t>
            </a:r>
            <a:r>
              <a:rPr lang="en-US" altLang="zh-CN" dirty="0" smtClean="0"/>
              <a:t>3</a:t>
            </a:r>
            <a:r>
              <a:rPr lang="zh-CN" altLang="en-US" dirty="0" smtClean="0"/>
              <a:t>：同行驴友</a:t>
            </a:r>
            <a:endParaRPr lang="zh-CN" altLang="en-US" dirty="0"/>
          </a:p>
        </p:txBody>
      </p:sp>
      <p:graphicFrame>
        <p:nvGraphicFramePr>
          <p:cNvPr id="9" name="表格 8"/>
          <p:cNvGraphicFramePr>
            <a:graphicFrameLocks noGrp="1"/>
          </p:cNvGraphicFramePr>
          <p:nvPr/>
        </p:nvGraphicFramePr>
        <p:xfrm>
          <a:off x="1142976" y="1643050"/>
          <a:ext cx="7286676" cy="3362889"/>
        </p:xfrm>
        <a:graphic>
          <a:graphicData uri="http://schemas.openxmlformats.org/drawingml/2006/table">
            <a:tbl>
              <a:tblPr/>
              <a:tblGrid>
                <a:gridCol w="2816236"/>
                <a:gridCol w="4470440"/>
              </a:tblGrid>
              <a:tr h="428629">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功能名称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简介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367396">
                <a:tc>
                  <a:txBody>
                    <a:bodyPr/>
                    <a:lstStyle/>
                    <a:p>
                      <a:pPr algn="just">
                        <a:spcAft>
                          <a:spcPts val="0"/>
                        </a:spcAft>
                      </a:pPr>
                      <a:r>
                        <a:rPr lang="zh-CN" sz="1200" kern="100">
                          <a:latin typeface="Times New Roman"/>
                          <a:ea typeface="宋体"/>
                        </a:rPr>
                        <a:t>发布招募“驴友”的信息（登录后）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用户可以招募旅行目的地和旅行时间相近的用户作为“驴友”，发布者在有用户申请成为“驴友”时，可以点击“同意”按钮来成为“同行驴友”，发布者在出发前也可以取消成为“同行驴友”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申请成为“驴友”（登录后）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用户可以通过本网站申请成为发布招募“驴友”的用户的“同行驴友”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查看申请成为“驴友的人的信息”（登录后）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发布者可以查看申请者的昵称、等级、信用度、联系方式（可以是重新补充的）等信息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评价“驴友”（成为“驴友”并且登录后）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用户可以对自己的“驴友”进行文字评价并且为驴友的信用度打分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发布招募“驴友”的信息（登录后）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dirty="0">
                          <a:latin typeface="Times New Roman"/>
                          <a:ea typeface="宋体"/>
                        </a:rPr>
                        <a:t>用户可以招募旅行目的地和旅行时间相近的用户作为“驴友”，发布者在有用户申请成为“驴友”时，可以点击“同意”按钮来成为“同行驴友”，发布者在出发前也可以取消成为“同行驴友”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申请成为“驴友”（登录后）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dirty="0">
                          <a:latin typeface="Times New Roman"/>
                          <a:ea typeface="宋体"/>
                        </a:rPr>
                        <a:t>用户可以通过本网站申请成为发布招募“驴友”的用户的“同行驴友”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查看申请成为“驴友的人的信息”（登录后）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dirty="0">
                          <a:latin typeface="Times New Roman"/>
                          <a:ea typeface="宋体"/>
                        </a:rPr>
                        <a:t>发布者可以查看申请者的昵称、等级、信用度、联系方式（可以是重新补充的）等信息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235742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r>
              <a:rPr lang="zh-CN" altLang="en-US" b="1" dirty="0" smtClean="0">
                <a:solidFill>
                  <a:schemeClr val="bg1"/>
                </a:solidFill>
              </a:rPr>
              <a:t>功能列表</a:t>
            </a:r>
            <a:endParaRPr lang="en-US" altLang="zh-CN" b="1" dirty="0" smtClean="0">
              <a:solidFill>
                <a:schemeClr val="bg1"/>
              </a:solidFill>
            </a:endParaRPr>
          </a:p>
        </p:txBody>
      </p:sp>
      <p:sp>
        <p:nvSpPr>
          <p:cNvPr id="4" name="圆角矩形 3"/>
          <p:cNvSpPr/>
          <p:nvPr/>
        </p:nvSpPr>
        <p:spPr>
          <a:xfrm>
            <a:off x="428596" y="1000114"/>
            <a:ext cx="264320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功能列表</a:t>
            </a:r>
            <a:r>
              <a:rPr lang="en-US" altLang="zh-CN" dirty="0" smtClean="0"/>
              <a:t>4</a:t>
            </a:r>
            <a:r>
              <a:rPr lang="zh-CN" altLang="en-US" dirty="0" smtClean="0"/>
              <a:t>：后台管理</a:t>
            </a:r>
            <a:r>
              <a:rPr lang="en-US" altLang="zh-CN" dirty="0" smtClean="0"/>
              <a:t>1</a:t>
            </a:r>
            <a:endParaRPr lang="zh-CN" altLang="en-US" dirty="0"/>
          </a:p>
        </p:txBody>
      </p:sp>
      <p:graphicFrame>
        <p:nvGraphicFramePr>
          <p:cNvPr id="9" name="表格 8"/>
          <p:cNvGraphicFramePr>
            <a:graphicFrameLocks noGrp="1"/>
          </p:cNvGraphicFramePr>
          <p:nvPr/>
        </p:nvGraphicFramePr>
        <p:xfrm>
          <a:off x="1000100" y="1643050"/>
          <a:ext cx="7572428" cy="3071841"/>
        </p:xfrm>
        <a:graphic>
          <a:graphicData uri="http://schemas.openxmlformats.org/drawingml/2006/table">
            <a:tbl>
              <a:tblPr/>
              <a:tblGrid>
                <a:gridCol w="2926677"/>
                <a:gridCol w="4645751"/>
              </a:tblGrid>
              <a:tr h="500067">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功能名称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简介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428629">
                <a:tc>
                  <a:txBody>
                    <a:bodyPr/>
                    <a:lstStyle/>
                    <a:p>
                      <a:pPr marL="0" algn="just" defTabSz="914400" rtl="0" eaLnBrk="1" latinLnBrk="0" hangingPunct="1">
                        <a:spcAft>
                          <a:spcPts val="0"/>
                        </a:spcAft>
                      </a:pPr>
                      <a:r>
                        <a:rPr lang="zh-CN" altLang="en-US" sz="1200" kern="100" dirty="0" smtClean="0">
                          <a:solidFill>
                            <a:schemeClr val="tx1"/>
                          </a:solidFill>
                          <a:latin typeface="Times New Roman"/>
                          <a:ea typeface="宋体"/>
                          <a:cs typeface="+mn-cs"/>
                        </a:rPr>
                        <a:t>增加城市信息（管理员）</a:t>
                      </a:r>
                      <a:endParaRPr lang="zh-CN" sz="1200" kern="1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如果获得了未在数据库的城市信息，管理员就可以将此城市的信息添加到数据库中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9">
                <a:tc>
                  <a:txBody>
                    <a:bodyPr/>
                    <a:lstStyle/>
                    <a:p>
                      <a:pPr algn="just">
                        <a:spcAft>
                          <a:spcPts val="0"/>
                        </a:spcAft>
                      </a:pPr>
                      <a:r>
                        <a:rPr lang="zh-CN" sz="1200" kern="100" dirty="0">
                          <a:latin typeface="Times New Roman"/>
                          <a:ea typeface="宋体"/>
                        </a:rPr>
                        <a:t>修改城市信息（管理员）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如果已在数据库的城市的信息不正确，管理员就可以将此城市的错误信息进行修改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9">
                <a:tc>
                  <a:txBody>
                    <a:bodyPr/>
                    <a:lstStyle/>
                    <a:p>
                      <a:pPr algn="just">
                        <a:spcAft>
                          <a:spcPts val="0"/>
                        </a:spcAft>
                      </a:pPr>
                      <a:r>
                        <a:rPr lang="zh-CN" sz="1200" kern="100">
                          <a:latin typeface="Times New Roman"/>
                          <a:ea typeface="宋体"/>
                        </a:rPr>
                        <a:t>删除城市信息（管理员）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如果已在数据库的城市不具有景点的价值，管理员就可以将此城市的全部信息进行删除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9">
                <a:tc>
                  <a:txBody>
                    <a:bodyPr/>
                    <a:lstStyle/>
                    <a:p>
                      <a:pPr algn="just">
                        <a:spcAft>
                          <a:spcPts val="0"/>
                        </a:spcAft>
                      </a:pPr>
                      <a:r>
                        <a:rPr lang="zh-CN" sz="1200" kern="100">
                          <a:latin typeface="Times New Roman"/>
                          <a:ea typeface="宋体"/>
                        </a:rPr>
                        <a:t>增加城市下景点的信息（管理员）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如果获得了未在数据库的景点信息，管理员就可以将此景点添加到数据库中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9">
                <a:tc>
                  <a:txBody>
                    <a:bodyPr/>
                    <a:lstStyle/>
                    <a:p>
                      <a:pPr algn="just">
                        <a:spcAft>
                          <a:spcPts val="0"/>
                        </a:spcAft>
                      </a:pPr>
                      <a:r>
                        <a:rPr lang="zh-CN" sz="1200" kern="100">
                          <a:latin typeface="Times New Roman"/>
                          <a:ea typeface="宋体"/>
                        </a:rPr>
                        <a:t>修改城市下景点的信息（管理员）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如果已在数据库的景点的信息不正确，管理员就可以将此景点的错误信息进行修改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9">
                <a:tc>
                  <a:txBody>
                    <a:bodyPr/>
                    <a:lstStyle/>
                    <a:p>
                      <a:pPr algn="just">
                        <a:spcAft>
                          <a:spcPts val="0"/>
                        </a:spcAft>
                      </a:pPr>
                      <a:r>
                        <a:rPr lang="zh-CN" sz="1200" kern="100">
                          <a:latin typeface="Times New Roman"/>
                          <a:ea typeface="宋体"/>
                        </a:rPr>
                        <a:t>删除城市下景点的信息（管理员）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dirty="0">
                          <a:latin typeface="Times New Roman"/>
                          <a:ea typeface="宋体"/>
                        </a:rPr>
                        <a:t>如果已在数据库的景点不具有景点的价值，管理员就可以将此景点的全部信息进行删除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235742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r>
              <a:rPr lang="zh-CN" altLang="en-US" b="1" dirty="0" smtClean="0">
                <a:solidFill>
                  <a:schemeClr val="bg1"/>
                </a:solidFill>
              </a:rPr>
              <a:t>功能列表</a:t>
            </a:r>
            <a:endParaRPr lang="en-US" altLang="zh-CN" b="1" dirty="0" smtClean="0">
              <a:solidFill>
                <a:schemeClr val="bg1"/>
              </a:solidFill>
            </a:endParaRPr>
          </a:p>
        </p:txBody>
      </p:sp>
      <p:sp>
        <p:nvSpPr>
          <p:cNvPr id="4" name="圆角矩形 3"/>
          <p:cNvSpPr/>
          <p:nvPr/>
        </p:nvSpPr>
        <p:spPr>
          <a:xfrm>
            <a:off x="357158" y="857238"/>
            <a:ext cx="264320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功能列表</a:t>
            </a:r>
            <a:r>
              <a:rPr lang="en-US" altLang="zh-CN" dirty="0" smtClean="0"/>
              <a:t>5</a:t>
            </a:r>
            <a:r>
              <a:rPr lang="zh-CN" altLang="en-US" dirty="0" smtClean="0"/>
              <a:t>：后台管理</a:t>
            </a:r>
            <a:r>
              <a:rPr lang="en-US" altLang="zh-CN" dirty="0" smtClean="0"/>
              <a:t>2</a:t>
            </a:r>
            <a:endParaRPr lang="zh-CN" altLang="en-US" dirty="0"/>
          </a:p>
        </p:txBody>
      </p:sp>
      <p:graphicFrame>
        <p:nvGraphicFramePr>
          <p:cNvPr id="9" name="表格 8"/>
          <p:cNvGraphicFramePr>
            <a:graphicFrameLocks noGrp="1"/>
          </p:cNvGraphicFramePr>
          <p:nvPr/>
        </p:nvGraphicFramePr>
        <p:xfrm>
          <a:off x="1142976" y="1428742"/>
          <a:ext cx="7286676" cy="3549043"/>
        </p:xfrm>
        <a:graphic>
          <a:graphicData uri="http://schemas.openxmlformats.org/drawingml/2006/table">
            <a:tbl>
              <a:tblPr/>
              <a:tblGrid>
                <a:gridCol w="2816236"/>
                <a:gridCol w="4470440"/>
              </a:tblGrid>
              <a:tr h="428629">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功能名称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简介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428629">
                <a:tc>
                  <a:txBody>
                    <a:bodyPr/>
                    <a:lstStyle/>
                    <a:p>
                      <a:pPr algn="just">
                        <a:spcAft>
                          <a:spcPts val="0"/>
                        </a:spcAft>
                      </a:pPr>
                      <a:r>
                        <a:rPr lang="zh-CN" sz="1200" kern="100" dirty="0">
                          <a:latin typeface="Times New Roman"/>
                          <a:ea typeface="宋体"/>
                        </a:rPr>
                        <a:t>修改攻略（管理员）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管理员可以修改网站私有的攻略，并且可以在用户同意的前提下修改用户的攻略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428629">
                <a:tc>
                  <a:txBody>
                    <a:bodyPr/>
                    <a:lstStyle/>
                    <a:p>
                      <a:pPr algn="just">
                        <a:spcAft>
                          <a:spcPts val="0"/>
                        </a:spcAft>
                      </a:pPr>
                      <a:r>
                        <a:rPr lang="zh-CN" sz="1200" kern="100">
                          <a:latin typeface="Times New Roman"/>
                          <a:ea typeface="宋体"/>
                        </a:rPr>
                        <a:t>删除攻略（管理员）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如果管理员认为用户的攻略触犯法律或者对其他用户造成不利的影响，可以通过留言警告该用户并且删除该攻略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428629">
                <a:tc>
                  <a:txBody>
                    <a:bodyPr/>
                    <a:lstStyle/>
                    <a:p>
                      <a:pPr algn="just">
                        <a:spcAft>
                          <a:spcPts val="0"/>
                        </a:spcAft>
                      </a:pPr>
                      <a:r>
                        <a:rPr lang="zh-CN" sz="1200" kern="100">
                          <a:latin typeface="Times New Roman"/>
                          <a:ea typeface="宋体"/>
                        </a:rPr>
                        <a:t>设置成精华攻略（管理员）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如果管理员认为用户的攻略和网站的要求相符，就可以在用同意的前提下将该攻略设为“精华攻略”，并给予用户一定的经验值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428629">
                <a:tc>
                  <a:txBody>
                    <a:bodyPr/>
                    <a:lstStyle/>
                    <a:p>
                      <a:pPr algn="just">
                        <a:spcAft>
                          <a:spcPts val="0"/>
                        </a:spcAft>
                      </a:pPr>
                      <a:r>
                        <a:rPr lang="zh-CN" sz="1200" kern="100">
                          <a:latin typeface="Times New Roman"/>
                          <a:ea typeface="宋体"/>
                        </a:rPr>
                        <a:t>删除评论（管理员）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如果管理员认为某些评论触犯了法律或者对其他用户造成不利的影响，管理员可以删除该评论并且警告用户，管理员没有修改用户评论的权利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428629">
                <a:tc>
                  <a:txBody>
                    <a:bodyPr/>
                    <a:lstStyle/>
                    <a:p>
                      <a:pPr algn="just">
                        <a:spcAft>
                          <a:spcPts val="0"/>
                        </a:spcAft>
                      </a:pPr>
                      <a:r>
                        <a:rPr lang="zh-CN" sz="1200" kern="100">
                          <a:latin typeface="Times New Roman"/>
                          <a:ea typeface="宋体"/>
                        </a:rPr>
                        <a:t>给用户留言（管理员）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管理员与用户联系的渠道，可以警告用户或者提醒用户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428629">
                <a:tc>
                  <a:txBody>
                    <a:bodyPr/>
                    <a:lstStyle/>
                    <a:p>
                      <a:pPr algn="just">
                        <a:spcAft>
                          <a:spcPts val="0"/>
                        </a:spcAft>
                      </a:pPr>
                      <a:r>
                        <a:rPr lang="zh-CN" sz="1200" kern="100">
                          <a:latin typeface="Times New Roman"/>
                          <a:ea typeface="宋体"/>
                        </a:rPr>
                        <a:t>增加美食攻略（管理员）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如果获得了未在数据库美食的攻略，管理员就可以将此美食添加到数据库中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428629">
                <a:tc>
                  <a:txBody>
                    <a:bodyPr/>
                    <a:lstStyle/>
                    <a:p>
                      <a:pPr algn="just">
                        <a:spcAft>
                          <a:spcPts val="0"/>
                        </a:spcAft>
                      </a:pPr>
                      <a:r>
                        <a:rPr lang="zh-CN" sz="1200" kern="100">
                          <a:latin typeface="Times New Roman"/>
                          <a:ea typeface="宋体"/>
                        </a:rPr>
                        <a:t>修改美食攻略（管理员）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dirty="0">
                          <a:latin typeface="Times New Roman"/>
                          <a:ea typeface="宋体"/>
                        </a:rPr>
                        <a:t>如果已在数据库的美食的信息不正确，管理员就可以将此美食的错误信息进行修改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235742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r>
              <a:rPr lang="zh-CN" altLang="en-US" b="1" dirty="0" smtClean="0">
                <a:solidFill>
                  <a:schemeClr val="bg1"/>
                </a:solidFill>
              </a:rPr>
              <a:t>功能列表</a:t>
            </a:r>
            <a:endParaRPr lang="en-US" altLang="zh-CN" b="1" dirty="0" smtClean="0">
              <a:solidFill>
                <a:schemeClr val="bg1"/>
              </a:solidFill>
            </a:endParaRPr>
          </a:p>
        </p:txBody>
      </p:sp>
      <p:sp>
        <p:nvSpPr>
          <p:cNvPr id="4" name="圆角矩形 3"/>
          <p:cNvSpPr/>
          <p:nvPr/>
        </p:nvSpPr>
        <p:spPr>
          <a:xfrm>
            <a:off x="428596" y="1000114"/>
            <a:ext cx="264320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功能列表</a:t>
            </a:r>
            <a:r>
              <a:rPr lang="en-US" altLang="zh-CN" dirty="0" smtClean="0"/>
              <a:t>6</a:t>
            </a:r>
            <a:r>
              <a:rPr lang="zh-CN" altLang="en-US" dirty="0" smtClean="0"/>
              <a:t>：后台管理</a:t>
            </a:r>
            <a:r>
              <a:rPr lang="en-US" altLang="zh-CN" dirty="0" smtClean="0"/>
              <a:t>3</a:t>
            </a:r>
            <a:endParaRPr lang="zh-CN" altLang="en-US" dirty="0"/>
          </a:p>
        </p:txBody>
      </p:sp>
      <p:graphicFrame>
        <p:nvGraphicFramePr>
          <p:cNvPr id="9" name="表格 8"/>
          <p:cNvGraphicFramePr>
            <a:graphicFrameLocks noGrp="1"/>
          </p:cNvGraphicFramePr>
          <p:nvPr/>
        </p:nvGraphicFramePr>
        <p:xfrm>
          <a:off x="1142976" y="1643050"/>
          <a:ext cx="7286676" cy="3000401"/>
        </p:xfrm>
        <a:graphic>
          <a:graphicData uri="http://schemas.openxmlformats.org/drawingml/2006/table">
            <a:tbl>
              <a:tblPr/>
              <a:tblGrid>
                <a:gridCol w="2816236"/>
                <a:gridCol w="4470440"/>
              </a:tblGrid>
              <a:tr h="428629">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功能名称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en-US" sz="1600" b="1" kern="100" dirty="0">
                          <a:latin typeface="Times New Roman"/>
                          <a:ea typeface="宋体"/>
                        </a:rPr>
                        <a:t>      </a:t>
                      </a:r>
                      <a:r>
                        <a:rPr lang="zh-CN" sz="1600" b="1" kern="100" dirty="0">
                          <a:latin typeface="Times New Roman"/>
                          <a:ea typeface="宋体"/>
                        </a:rPr>
                        <a:t>简介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367396">
                <a:tc>
                  <a:txBody>
                    <a:bodyPr/>
                    <a:lstStyle/>
                    <a:p>
                      <a:pPr algn="just">
                        <a:spcAft>
                          <a:spcPts val="0"/>
                        </a:spcAft>
                      </a:pPr>
                      <a:r>
                        <a:rPr lang="zh-CN" sz="1200" kern="100" dirty="0">
                          <a:latin typeface="Times New Roman"/>
                          <a:ea typeface="宋体"/>
                        </a:rPr>
                        <a:t>删除美食攻略（管理员）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如果已在数据库的美食攻略已不具有参考价值，管理员就可以将此美食的全部信息进行删除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删除“驴友”招募信息（管理员）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如果管理员认为招募信息触犯了法律，管理员可以删除此招募信息并且警告该用户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发布系统公告（管理员）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发布重要的信息，包括系统维护、网站升级、错误说明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删除系统公告（管理员）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如果管理员认为系统公告不正确，就可以删除此系统公告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删除用户（管理员）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如果管理员认为用户在网站内的行为触犯了法律或者对其他用户造成不利的影响，则管理员可以删除该用户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备份数据库（系统管理员）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a:latin typeface="Times New Roman"/>
                          <a:ea typeface="宋体"/>
                        </a:rPr>
                        <a:t>系统管理员可以每过一段时间将数据库备份，以防数据丢失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396">
                <a:tc>
                  <a:txBody>
                    <a:bodyPr/>
                    <a:lstStyle/>
                    <a:p>
                      <a:pPr algn="just">
                        <a:spcAft>
                          <a:spcPts val="0"/>
                        </a:spcAft>
                      </a:pPr>
                      <a:r>
                        <a:rPr lang="zh-CN" sz="1200" kern="100">
                          <a:latin typeface="Times New Roman"/>
                          <a:ea typeface="宋体"/>
                        </a:rPr>
                        <a:t>恢复数据库（系统管理员）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just">
                        <a:spcAft>
                          <a:spcPts val="0"/>
                        </a:spcAft>
                      </a:pPr>
                      <a:r>
                        <a:rPr lang="zh-CN" sz="1200" kern="100" dirty="0">
                          <a:latin typeface="Times New Roman"/>
                          <a:ea typeface="宋体"/>
                        </a:rPr>
                        <a:t>如果数据库中的数据出现丢失、出错的情况，系统管理员可以恢复数据库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342899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endParaRPr lang="en-US" altLang="zh-CN" b="1" dirty="0" smtClean="0">
              <a:solidFill>
                <a:schemeClr val="bg1"/>
              </a:solidFill>
            </a:endParaRPr>
          </a:p>
          <a:p>
            <a:pPr algn="ctr">
              <a:lnSpc>
                <a:spcPct val="80000"/>
              </a:lnSpc>
            </a:pPr>
            <a:r>
              <a:rPr lang="zh-CN" altLang="en-US" b="1" dirty="0" smtClean="0">
                <a:solidFill>
                  <a:schemeClr val="bg1"/>
                </a:solidFill>
              </a:rPr>
              <a:t>非功能性需求</a:t>
            </a:r>
          </a:p>
          <a:p>
            <a:pPr algn="ctr">
              <a:lnSpc>
                <a:spcPct val="80000"/>
              </a:lnSpc>
            </a:pP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1357304"/>
            <a:ext cx="1643074"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用户界面需求</a:t>
            </a:r>
            <a:endParaRPr lang="zh-CN" altLang="en-US" dirty="0"/>
          </a:p>
        </p:txBody>
      </p:sp>
      <p:sp>
        <p:nvSpPr>
          <p:cNvPr id="8" name="TextBox 7"/>
          <p:cNvSpPr txBox="1"/>
          <p:nvPr/>
        </p:nvSpPr>
        <p:spPr>
          <a:xfrm>
            <a:off x="1714480" y="1928808"/>
            <a:ext cx="6417141" cy="1200329"/>
          </a:xfrm>
          <a:prstGeom prst="rect">
            <a:avLst/>
          </a:prstGeom>
          <a:noFill/>
        </p:spPr>
        <p:txBody>
          <a:bodyPr wrap="none" rtlCol="0">
            <a:spAutoFit/>
          </a:bodyPr>
          <a:lstStyle/>
          <a:p>
            <a:pPr lvl="0"/>
            <a:r>
              <a:rPr lang="zh-CN" altLang="en-US" dirty="0" smtClean="0"/>
              <a:t>网站界面简单，用户很容易就能上手，按照需要进行各种操作</a:t>
            </a:r>
          </a:p>
          <a:p>
            <a:pPr lvl="0"/>
            <a:r>
              <a:rPr lang="zh-CN" altLang="en-US" dirty="0" smtClean="0"/>
              <a:t>网站界面友好，用户能够符合用户的操作习惯；</a:t>
            </a:r>
          </a:p>
          <a:p>
            <a:pPr lvl="0"/>
            <a:r>
              <a:rPr lang="zh-CN" altLang="en-US" dirty="0" smtClean="0"/>
              <a:t>网站界面美观，拒绝难看的页面</a:t>
            </a:r>
          </a:p>
          <a:p>
            <a:endParaRPr lang="zh-CN" altLang="en-US" dirty="0"/>
          </a:p>
        </p:txBody>
      </p:sp>
      <p:sp>
        <p:nvSpPr>
          <p:cNvPr id="6" name="圆角矩形 5"/>
          <p:cNvSpPr/>
          <p:nvPr/>
        </p:nvSpPr>
        <p:spPr>
          <a:xfrm>
            <a:off x="428596" y="3000378"/>
            <a:ext cx="192882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软硬件环境需求</a:t>
            </a:r>
            <a:endParaRPr lang="zh-CN" altLang="en-US" dirty="0"/>
          </a:p>
        </p:txBody>
      </p:sp>
      <p:sp>
        <p:nvSpPr>
          <p:cNvPr id="7" name="TextBox 6"/>
          <p:cNvSpPr txBox="1"/>
          <p:nvPr/>
        </p:nvSpPr>
        <p:spPr>
          <a:xfrm>
            <a:off x="1785918" y="3714758"/>
            <a:ext cx="5383205" cy="1200329"/>
          </a:xfrm>
          <a:prstGeom prst="rect">
            <a:avLst/>
          </a:prstGeom>
          <a:noFill/>
        </p:spPr>
        <p:txBody>
          <a:bodyPr wrap="none" rtlCol="0">
            <a:spAutoFit/>
          </a:bodyPr>
          <a:lstStyle/>
          <a:p>
            <a:pPr lvl="0"/>
            <a:r>
              <a:rPr lang="zh-CN" altLang="en-US" dirty="0" smtClean="0"/>
              <a:t>一台能上网的计算机或者移动终端</a:t>
            </a:r>
            <a:endParaRPr lang="en-US" altLang="zh-CN" dirty="0" smtClean="0"/>
          </a:p>
          <a:p>
            <a:pPr lvl="0"/>
            <a:r>
              <a:rPr lang="zh-CN" altLang="en-US" dirty="0" smtClean="0"/>
              <a:t>一款主流的浏览器，包括但不限于：</a:t>
            </a:r>
            <a:endParaRPr lang="en-US" altLang="zh-CN" dirty="0" smtClean="0"/>
          </a:p>
          <a:p>
            <a:pPr lvl="0"/>
            <a:r>
              <a:rPr lang="en-US" altLang="zh-CN" dirty="0" smtClean="0"/>
              <a:t>	</a:t>
            </a:r>
            <a:r>
              <a:rPr lang="zh-CN" altLang="en-US" dirty="0" smtClean="0"/>
              <a:t>谷歌、</a:t>
            </a:r>
            <a:r>
              <a:rPr lang="en-US" dirty="0" smtClean="0"/>
              <a:t>360</a:t>
            </a:r>
            <a:r>
              <a:rPr lang="zh-CN" altLang="en-US" dirty="0" smtClean="0"/>
              <a:t>、百度、遨游、世界之窗浏览器</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P spid="8" grpId="0"/>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2643174" cy="5143500"/>
          </a:xfrm>
          <a:prstGeom prst="rect">
            <a:avLst/>
          </a:prstGeom>
          <a:solidFill>
            <a:schemeClr val="bg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5" name="圆角矩形 4"/>
          <p:cNvSpPr/>
          <p:nvPr/>
        </p:nvSpPr>
        <p:spPr>
          <a:xfrm>
            <a:off x="500034" y="1785932"/>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n w="18415" cmpd="sng">
                  <a:solidFill>
                    <a:srgbClr val="FFFFFF"/>
                  </a:solidFill>
                  <a:prstDash val="solid"/>
                </a:ln>
                <a:solidFill>
                  <a:srgbClr val="FFFFFF"/>
                </a:solidFill>
                <a:effectLst>
                  <a:glow rad="63500">
                    <a:schemeClr val="accent1">
                      <a:satMod val="175000"/>
                      <a:alpha val="40000"/>
                    </a:schemeClr>
                  </a:glow>
                  <a:outerShdw blurRad="63500" dir="3600000" algn="tl" rotWithShape="0">
                    <a:srgbClr val="000000">
                      <a:alpha val="70000"/>
                    </a:srgbClr>
                  </a:outerShdw>
                </a:effectLst>
                <a:latin typeface="+mn-ea"/>
              </a:rPr>
              <a:t>目录</a:t>
            </a:r>
            <a:endParaRPr lang="zh-CN" altLang="en-US" sz="2400" dirty="0">
              <a:ln w="18415" cmpd="sng">
                <a:solidFill>
                  <a:srgbClr val="FFFFFF"/>
                </a:solidFill>
                <a:prstDash val="solid"/>
              </a:ln>
              <a:solidFill>
                <a:srgbClr val="FFFFFF"/>
              </a:solidFill>
              <a:effectLst>
                <a:glow rad="63500">
                  <a:schemeClr val="accent1">
                    <a:satMod val="175000"/>
                    <a:alpha val="40000"/>
                  </a:schemeClr>
                </a:glow>
                <a:outerShdw blurRad="63500" dir="3600000" algn="tl" rotWithShape="0">
                  <a:srgbClr val="000000">
                    <a:alpha val="70000"/>
                  </a:srgbClr>
                </a:outerShdw>
              </a:effectLst>
              <a:latin typeface="+mn-ea"/>
            </a:endParaRPr>
          </a:p>
        </p:txBody>
      </p:sp>
      <p:sp>
        <p:nvSpPr>
          <p:cNvPr id="6" name="TextBox 5"/>
          <p:cNvSpPr>
            <a:spLocks noChangeArrowheads="1"/>
          </p:cNvSpPr>
          <p:nvPr/>
        </p:nvSpPr>
        <p:spPr bwMode="auto">
          <a:xfrm>
            <a:off x="357158" y="2500312"/>
            <a:ext cx="1896866" cy="646331"/>
          </a:xfrm>
          <a:prstGeom prst="rect">
            <a:avLst/>
          </a:prstGeom>
          <a:noFill/>
          <a:ln w="9525">
            <a:noFill/>
            <a:miter lim="800000"/>
            <a:headEnd/>
            <a:tailEnd/>
          </a:ln>
        </p:spPr>
        <p:txBody>
          <a:bodyPr wrap="none">
            <a:spAutoFit/>
          </a:bodyPr>
          <a:lstStyle/>
          <a:p>
            <a:r>
              <a:rPr lang="en-US" altLang="zh-CN" sz="3600" b="1" dirty="0">
                <a:solidFill>
                  <a:schemeClr val="tx2"/>
                </a:solidFill>
                <a:latin typeface="Calibri" pitchFamily="34" charset="0"/>
                <a:sym typeface="Calibri" pitchFamily="34" charset="0"/>
              </a:rPr>
              <a:t>Contents</a:t>
            </a:r>
          </a:p>
        </p:txBody>
      </p:sp>
      <p:sp>
        <p:nvSpPr>
          <p:cNvPr id="7" name="椭圆 8"/>
          <p:cNvSpPr>
            <a:spLocks noChangeArrowheads="1"/>
          </p:cNvSpPr>
          <p:nvPr/>
        </p:nvSpPr>
        <p:spPr bwMode="auto">
          <a:xfrm>
            <a:off x="3357554" y="427022"/>
            <a:ext cx="232617" cy="253264"/>
          </a:xfrm>
          <a:prstGeom prst="ellipse">
            <a:avLst/>
          </a:prstGeom>
          <a:solidFill>
            <a:schemeClr val="accent1"/>
          </a:solidFill>
          <a:ln w="9525">
            <a:noFill/>
            <a:round/>
            <a:headEnd/>
            <a:tailEnd/>
          </a:ln>
        </p:spPr>
        <p:txBody>
          <a:bodyPr anchor="ctr"/>
          <a:lstStyle/>
          <a:p>
            <a:pPr algn="just" fontAlgn="b">
              <a:lnSpc>
                <a:spcPct val="80000"/>
              </a:lnSpc>
            </a:pPr>
            <a:endParaRPr lang="zh-CN" altLang="zh-CN" dirty="0">
              <a:solidFill>
                <a:schemeClr val="tx2">
                  <a:lumMod val="50000"/>
                </a:schemeClr>
              </a:solidFill>
              <a:latin typeface="宋体" pitchFamily="2" charset="-122"/>
              <a:sym typeface="宋体" pitchFamily="2" charset="-122"/>
            </a:endParaRPr>
          </a:p>
        </p:txBody>
      </p:sp>
      <p:sp>
        <p:nvSpPr>
          <p:cNvPr id="8" name="矩形 9"/>
          <p:cNvSpPr>
            <a:spLocks noChangeArrowheads="1"/>
          </p:cNvSpPr>
          <p:nvPr/>
        </p:nvSpPr>
        <p:spPr bwMode="auto">
          <a:xfrm>
            <a:off x="3890954" y="357172"/>
            <a:ext cx="4378351" cy="411901"/>
          </a:xfrm>
          <a:prstGeom prst="rect">
            <a:avLst/>
          </a:prstGeom>
          <a:solidFill>
            <a:srgbClr val="FFFFFF">
              <a:alpha val="50195"/>
            </a:srgbClr>
          </a:solidFill>
          <a:ln w="9525">
            <a:noFill/>
            <a:miter lim="800000"/>
            <a:headEnd/>
            <a:tailEnd/>
          </a:ln>
        </p:spPr>
        <p:txBody>
          <a:bodyPr anchor="ctr"/>
          <a:lstStyle/>
          <a:p>
            <a:pPr algn="ctr">
              <a:lnSpc>
                <a:spcPct val="80000"/>
              </a:lnSpc>
            </a:pPr>
            <a:r>
              <a:rPr lang="zh-CN" altLang="en-US" b="1" dirty="0" smtClean="0">
                <a:solidFill>
                  <a:schemeClr val="tx2"/>
                </a:solidFill>
                <a:latin typeface="Calibri" pitchFamily="34" charset="0"/>
                <a:sym typeface="Calibri" pitchFamily="34" charset="0"/>
              </a:rPr>
              <a:t>文档介绍</a:t>
            </a:r>
            <a:endParaRPr lang="zh-CN" altLang="en-US" b="1" dirty="0">
              <a:solidFill>
                <a:schemeClr val="tx2"/>
              </a:solidFill>
              <a:latin typeface="Calibri" pitchFamily="34" charset="0"/>
              <a:sym typeface="Calibri" pitchFamily="34" charset="0"/>
            </a:endParaRPr>
          </a:p>
        </p:txBody>
      </p:sp>
      <p:sp>
        <p:nvSpPr>
          <p:cNvPr id="9" name="椭圆 8"/>
          <p:cNvSpPr>
            <a:spLocks noChangeArrowheads="1"/>
          </p:cNvSpPr>
          <p:nvPr/>
        </p:nvSpPr>
        <p:spPr bwMode="auto">
          <a:xfrm>
            <a:off x="3357554" y="1015253"/>
            <a:ext cx="232617" cy="253264"/>
          </a:xfrm>
          <a:prstGeom prst="ellipse">
            <a:avLst/>
          </a:prstGeom>
          <a:solidFill>
            <a:schemeClr val="accent1"/>
          </a:solidFill>
          <a:ln w="9525">
            <a:noFill/>
            <a:round/>
            <a:headEnd/>
            <a:tailEnd/>
          </a:ln>
        </p:spPr>
        <p:txBody>
          <a:bodyPr anchor="ctr"/>
          <a:lstStyle/>
          <a:p>
            <a:pPr algn="just" fontAlgn="b">
              <a:lnSpc>
                <a:spcPct val="80000"/>
              </a:lnSpc>
            </a:pPr>
            <a:endParaRPr lang="zh-CN" altLang="zh-CN" dirty="0">
              <a:solidFill>
                <a:schemeClr val="tx2">
                  <a:lumMod val="50000"/>
                </a:schemeClr>
              </a:solidFill>
              <a:latin typeface="宋体" pitchFamily="2" charset="-122"/>
              <a:sym typeface="宋体" pitchFamily="2" charset="-122"/>
            </a:endParaRPr>
          </a:p>
        </p:txBody>
      </p:sp>
      <p:sp>
        <p:nvSpPr>
          <p:cNvPr id="10" name="矩形 9"/>
          <p:cNvSpPr>
            <a:spLocks noChangeArrowheads="1"/>
          </p:cNvSpPr>
          <p:nvPr/>
        </p:nvSpPr>
        <p:spPr bwMode="auto">
          <a:xfrm>
            <a:off x="3890954" y="945403"/>
            <a:ext cx="4378351" cy="411901"/>
          </a:xfrm>
          <a:prstGeom prst="rect">
            <a:avLst/>
          </a:prstGeom>
          <a:solidFill>
            <a:srgbClr val="FFFFFF">
              <a:alpha val="50195"/>
            </a:srgbClr>
          </a:solidFill>
          <a:ln w="9525">
            <a:noFill/>
            <a:miter lim="800000"/>
            <a:headEnd/>
            <a:tailEnd/>
          </a:ln>
        </p:spPr>
        <p:txBody>
          <a:bodyPr anchor="ctr"/>
          <a:lstStyle/>
          <a:p>
            <a:pPr algn="ctr">
              <a:lnSpc>
                <a:spcPct val="80000"/>
              </a:lnSpc>
            </a:pPr>
            <a:r>
              <a:rPr lang="zh-CN" altLang="en-US" b="1" dirty="0" smtClean="0">
                <a:solidFill>
                  <a:schemeClr val="tx2"/>
                </a:solidFill>
                <a:latin typeface="Calibri" pitchFamily="34" charset="0"/>
                <a:sym typeface="Calibri" pitchFamily="34" charset="0"/>
              </a:rPr>
              <a:t>产品介绍</a:t>
            </a:r>
            <a:endParaRPr lang="zh-CN" altLang="en-US" b="1" dirty="0">
              <a:solidFill>
                <a:schemeClr val="tx2"/>
              </a:solidFill>
              <a:latin typeface="Calibri" pitchFamily="34" charset="0"/>
              <a:sym typeface="Calibri" pitchFamily="34" charset="0"/>
            </a:endParaRPr>
          </a:p>
        </p:txBody>
      </p:sp>
      <p:sp>
        <p:nvSpPr>
          <p:cNvPr id="11" name="椭圆 8"/>
          <p:cNvSpPr>
            <a:spLocks noChangeArrowheads="1"/>
          </p:cNvSpPr>
          <p:nvPr/>
        </p:nvSpPr>
        <p:spPr bwMode="auto">
          <a:xfrm>
            <a:off x="3357554" y="1571618"/>
            <a:ext cx="232617" cy="253264"/>
          </a:xfrm>
          <a:prstGeom prst="ellipse">
            <a:avLst/>
          </a:prstGeom>
          <a:solidFill>
            <a:schemeClr val="accent1"/>
          </a:solidFill>
          <a:ln w="9525">
            <a:noFill/>
            <a:round/>
            <a:headEnd/>
            <a:tailEnd/>
          </a:ln>
        </p:spPr>
        <p:txBody>
          <a:bodyPr anchor="ctr"/>
          <a:lstStyle/>
          <a:p>
            <a:pPr algn="just" fontAlgn="b">
              <a:lnSpc>
                <a:spcPct val="80000"/>
              </a:lnSpc>
            </a:pPr>
            <a:endParaRPr lang="zh-CN" altLang="zh-CN" dirty="0">
              <a:solidFill>
                <a:schemeClr val="tx2">
                  <a:lumMod val="50000"/>
                </a:schemeClr>
              </a:solidFill>
              <a:latin typeface="宋体" pitchFamily="2" charset="-122"/>
              <a:sym typeface="宋体" pitchFamily="2" charset="-122"/>
            </a:endParaRPr>
          </a:p>
        </p:txBody>
      </p:sp>
      <p:sp>
        <p:nvSpPr>
          <p:cNvPr id="12" name="矩形 9"/>
          <p:cNvSpPr>
            <a:spLocks noChangeArrowheads="1"/>
          </p:cNvSpPr>
          <p:nvPr/>
        </p:nvSpPr>
        <p:spPr bwMode="auto">
          <a:xfrm>
            <a:off x="3890954" y="1501768"/>
            <a:ext cx="4378351" cy="411901"/>
          </a:xfrm>
          <a:prstGeom prst="rect">
            <a:avLst/>
          </a:prstGeom>
          <a:solidFill>
            <a:srgbClr val="FFFFFF">
              <a:alpha val="50195"/>
            </a:srgbClr>
          </a:solidFill>
          <a:ln w="9525">
            <a:noFill/>
            <a:miter lim="800000"/>
            <a:headEnd/>
            <a:tailEnd/>
          </a:ln>
        </p:spPr>
        <p:txBody>
          <a:bodyPr anchor="ctr"/>
          <a:lstStyle/>
          <a:p>
            <a:pPr algn="ctr">
              <a:lnSpc>
                <a:spcPct val="80000"/>
              </a:lnSpc>
            </a:pPr>
            <a:r>
              <a:rPr lang="zh-CN" altLang="en-US" b="1" dirty="0" smtClean="0">
                <a:solidFill>
                  <a:schemeClr val="tx2"/>
                </a:solidFill>
                <a:latin typeface="Calibri" pitchFamily="34" charset="0"/>
                <a:sym typeface="Calibri" pitchFamily="34" charset="0"/>
              </a:rPr>
              <a:t>功能介绍</a:t>
            </a:r>
            <a:endParaRPr lang="zh-CN" altLang="en-US" b="1" dirty="0">
              <a:solidFill>
                <a:schemeClr val="tx2"/>
              </a:solidFill>
              <a:latin typeface="Calibri" pitchFamily="34" charset="0"/>
              <a:sym typeface="Calibri" pitchFamily="34" charset="0"/>
            </a:endParaRPr>
          </a:p>
        </p:txBody>
      </p:sp>
      <p:sp>
        <p:nvSpPr>
          <p:cNvPr id="13" name="椭圆 8"/>
          <p:cNvSpPr>
            <a:spLocks noChangeArrowheads="1"/>
          </p:cNvSpPr>
          <p:nvPr/>
        </p:nvSpPr>
        <p:spPr bwMode="auto">
          <a:xfrm>
            <a:off x="3357554" y="2086823"/>
            <a:ext cx="232617" cy="253264"/>
          </a:xfrm>
          <a:prstGeom prst="ellipse">
            <a:avLst/>
          </a:prstGeom>
          <a:solidFill>
            <a:schemeClr val="accent1"/>
          </a:solidFill>
          <a:ln w="9525">
            <a:noFill/>
            <a:round/>
            <a:headEnd/>
            <a:tailEnd/>
          </a:ln>
        </p:spPr>
        <p:txBody>
          <a:bodyPr anchor="ctr"/>
          <a:lstStyle/>
          <a:p>
            <a:pPr algn="just" fontAlgn="b">
              <a:lnSpc>
                <a:spcPct val="80000"/>
              </a:lnSpc>
            </a:pPr>
            <a:endParaRPr lang="zh-CN" altLang="zh-CN" dirty="0">
              <a:solidFill>
                <a:schemeClr val="tx2">
                  <a:lumMod val="50000"/>
                </a:schemeClr>
              </a:solidFill>
              <a:latin typeface="宋体" pitchFamily="2" charset="-122"/>
              <a:sym typeface="宋体" pitchFamily="2" charset="-122"/>
            </a:endParaRPr>
          </a:p>
        </p:txBody>
      </p:sp>
      <p:sp>
        <p:nvSpPr>
          <p:cNvPr id="14" name="矩形 9"/>
          <p:cNvSpPr>
            <a:spLocks noChangeArrowheads="1"/>
          </p:cNvSpPr>
          <p:nvPr/>
        </p:nvSpPr>
        <p:spPr bwMode="auto">
          <a:xfrm>
            <a:off x="3890954" y="2016973"/>
            <a:ext cx="4378351" cy="411901"/>
          </a:xfrm>
          <a:prstGeom prst="rect">
            <a:avLst/>
          </a:prstGeom>
          <a:solidFill>
            <a:srgbClr val="FFFFFF">
              <a:alpha val="50195"/>
            </a:srgbClr>
          </a:solidFill>
          <a:ln w="9525">
            <a:noFill/>
            <a:miter lim="800000"/>
            <a:headEnd/>
            <a:tailEnd/>
          </a:ln>
        </p:spPr>
        <p:txBody>
          <a:bodyPr anchor="ctr"/>
          <a:lstStyle/>
          <a:p>
            <a:pPr algn="ctr">
              <a:lnSpc>
                <a:spcPct val="80000"/>
              </a:lnSpc>
            </a:pPr>
            <a:r>
              <a:rPr lang="zh-CN" altLang="en-US" b="1" dirty="0" smtClean="0">
                <a:solidFill>
                  <a:schemeClr val="tx2"/>
                </a:solidFill>
                <a:latin typeface="Calibri" pitchFamily="34" charset="0"/>
                <a:sym typeface="Calibri" pitchFamily="34" charset="0"/>
              </a:rPr>
              <a:t>数据库</a:t>
            </a:r>
            <a:endParaRPr lang="zh-CN" altLang="en-US" b="1" dirty="0">
              <a:solidFill>
                <a:schemeClr val="tx2"/>
              </a:solidFill>
              <a:latin typeface="Calibri" pitchFamily="34" charset="0"/>
              <a:sym typeface="Calibri" pitchFamily="34" charset="0"/>
            </a:endParaRPr>
          </a:p>
        </p:txBody>
      </p:sp>
      <p:sp>
        <p:nvSpPr>
          <p:cNvPr id="15" name="椭圆 8"/>
          <p:cNvSpPr>
            <a:spLocks noChangeArrowheads="1"/>
          </p:cNvSpPr>
          <p:nvPr/>
        </p:nvSpPr>
        <p:spPr bwMode="auto">
          <a:xfrm>
            <a:off x="3357554" y="2658327"/>
            <a:ext cx="232617" cy="253264"/>
          </a:xfrm>
          <a:prstGeom prst="ellipse">
            <a:avLst/>
          </a:prstGeom>
          <a:solidFill>
            <a:schemeClr val="accent1"/>
          </a:solidFill>
          <a:ln w="9525">
            <a:noFill/>
            <a:round/>
            <a:headEnd/>
            <a:tailEnd/>
          </a:ln>
        </p:spPr>
        <p:txBody>
          <a:bodyPr anchor="ctr"/>
          <a:lstStyle/>
          <a:p>
            <a:pPr algn="just" fontAlgn="b">
              <a:lnSpc>
                <a:spcPct val="80000"/>
              </a:lnSpc>
            </a:pPr>
            <a:endParaRPr lang="zh-CN" altLang="zh-CN" dirty="0">
              <a:solidFill>
                <a:schemeClr val="tx2">
                  <a:lumMod val="50000"/>
                </a:schemeClr>
              </a:solidFill>
              <a:latin typeface="宋体" pitchFamily="2" charset="-122"/>
              <a:sym typeface="宋体" pitchFamily="2" charset="-122"/>
            </a:endParaRPr>
          </a:p>
        </p:txBody>
      </p:sp>
      <p:sp>
        <p:nvSpPr>
          <p:cNvPr id="16" name="矩形 9"/>
          <p:cNvSpPr>
            <a:spLocks noChangeArrowheads="1"/>
          </p:cNvSpPr>
          <p:nvPr/>
        </p:nvSpPr>
        <p:spPr bwMode="auto">
          <a:xfrm>
            <a:off x="3890954" y="2588477"/>
            <a:ext cx="4378351" cy="411901"/>
          </a:xfrm>
          <a:prstGeom prst="rect">
            <a:avLst/>
          </a:prstGeom>
          <a:solidFill>
            <a:srgbClr val="FFFFFF">
              <a:alpha val="50195"/>
            </a:srgbClr>
          </a:solidFill>
          <a:ln w="9525">
            <a:noFill/>
            <a:miter lim="800000"/>
            <a:headEnd/>
            <a:tailEnd/>
          </a:ln>
        </p:spPr>
        <p:txBody>
          <a:bodyPr anchor="ctr"/>
          <a:lstStyle/>
          <a:p>
            <a:pPr algn="ctr">
              <a:lnSpc>
                <a:spcPct val="80000"/>
              </a:lnSpc>
            </a:pPr>
            <a:r>
              <a:rPr lang="zh-CN" altLang="en-US" b="1" dirty="0" smtClean="0">
                <a:solidFill>
                  <a:schemeClr val="tx2"/>
                </a:solidFill>
                <a:latin typeface="Calibri" pitchFamily="34" charset="0"/>
                <a:sym typeface="Calibri" pitchFamily="34" charset="0"/>
              </a:rPr>
              <a:t>非功能性介绍</a:t>
            </a:r>
            <a:endParaRPr lang="zh-CN" altLang="en-US" b="1" dirty="0">
              <a:solidFill>
                <a:schemeClr val="tx2"/>
              </a:solidFill>
              <a:latin typeface="Calibri" pitchFamily="34" charset="0"/>
              <a:sym typeface="Calibri" pitchFamily="34" charset="0"/>
            </a:endParaRPr>
          </a:p>
        </p:txBody>
      </p:sp>
      <p:sp>
        <p:nvSpPr>
          <p:cNvPr id="17" name="椭圆 8"/>
          <p:cNvSpPr>
            <a:spLocks noChangeArrowheads="1"/>
          </p:cNvSpPr>
          <p:nvPr/>
        </p:nvSpPr>
        <p:spPr bwMode="auto">
          <a:xfrm>
            <a:off x="3357554" y="3229831"/>
            <a:ext cx="232617" cy="253264"/>
          </a:xfrm>
          <a:prstGeom prst="ellipse">
            <a:avLst/>
          </a:prstGeom>
          <a:solidFill>
            <a:schemeClr val="accent1"/>
          </a:solidFill>
          <a:ln w="9525">
            <a:noFill/>
            <a:round/>
            <a:headEnd/>
            <a:tailEnd/>
          </a:ln>
        </p:spPr>
        <p:txBody>
          <a:bodyPr anchor="ctr"/>
          <a:lstStyle/>
          <a:p>
            <a:pPr algn="just" fontAlgn="b">
              <a:lnSpc>
                <a:spcPct val="80000"/>
              </a:lnSpc>
            </a:pPr>
            <a:endParaRPr lang="zh-CN" altLang="zh-CN" dirty="0">
              <a:solidFill>
                <a:schemeClr val="tx2">
                  <a:lumMod val="50000"/>
                </a:schemeClr>
              </a:solidFill>
              <a:latin typeface="宋体" pitchFamily="2" charset="-122"/>
              <a:sym typeface="宋体" pitchFamily="2" charset="-122"/>
            </a:endParaRPr>
          </a:p>
        </p:txBody>
      </p:sp>
      <p:sp>
        <p:nvSpPr>
          <p:cNvPr id="18" name="矩形 9"/>
          <p:cNvSpPr>
            <a:spLocks noChangeArrowheads="1"/>
          </p:cNvSpPr>
          <p:nvPr/>
        </p:nvSpPr>
        <p:spPr bwMode="auto">
          <a:xfrm>
            <a:off x="3890954" y="3159981"/>
            <a:ext cx="4378351" cy="411901"/>
          </a:xfrm>
          <a:prstGeom prst="rect">
            <a:avLst/>
          </a:prstGeom>
          <a:solidFill>
            <a:srgbClr val="FFFFFF">
              <a:alpha val="50195"/>
            </a:srgbClr>
          </a:solidFill>
          <a:ln w="9525">
            <a:noFill/>
            <a:miter lim="800000"/>
            <a:headEnd/>
            <a:tailEnd/>
          </a:ln>
        </p:spPr>
        <p:txBody>
          <a:bodyPr anchor="ctr"/>
          <a:lstStyle/>
          <a:p>
            <a:pPr algn="ctr">
              <a:lnSpc>
                <a:spcPct val="80000"/>
              </a:lnSpc>
            </a:pPr>
            <a:r>
              <a:rPr lang="zh-CN" altLang="en-US" b="1" dirty="0" smtClean="0">
                <a:solidFill>
                  <a:schemeClr val="tx2"/>
                </a:solidFill>
                <a:latin typeface="Calibri" pitchFamily="34" charset="0"/>
                <a:sym typeface="Calibri" pitchFamily="34" charset="0"/>
              </a:rPr>
              <a:t>软件测试</a:t>
            </a:r>
            <a:endParaRPr lang="zh-CN" altLang="en-US" b="1" dirty="0">
              <a:solidFill>
                <a:schemeClr val="tx2"/>
              </a:solidFill>
              <a:latin typeface="Calibri" pitchFamily="34" charset="0"/>
              <a:sym typeface="Calibri" pitchFamily="34" charset="0"/>
            </a:endParaRPr>
          </a:p>
        </p:txBody>
      </p:sp>
      <p:sp>
        <p:nvSpPr>
          <p:cNvPr id="19" name="椭圆 8"/>
          <p:cNvSpPr>
            <a:spLocks noChangeArrowheads="1"/>
          </p:cNvSpPr>
          <p:nvPr/>
        </p:nvSpPr>
        <p:spPr bwMode="auto">
          <a:xfrm>
            <a:off x="3357554" y="3801335"/>
            <a:ext cx="232617" cy="253264"/>
          </a:xfrm>
          <a:prstGeom prst="ellipse">
            <a:avLst/>
          </a:prstGeom>
          <a:solidFill>
            <a:schemeClr val="accent1"/>
          </a:solidFill>
          <a:ln w="9525">
            <a:noFill/>
            <a:round/>
            <a:headEnd/>
            <a:tailEnd/>
          </a:ln>
        </p:spPr>
        <p:txBody>
          <a:bodyPr anchor="ctr"/>
          <a:lstStyle/>
          <a:p>
            <a:pPr algn="just" fontAlgn="b">
              <a:lnSpc>
                <a:spcPct val="80000"/>
              </a:lnSpc>
            </a:pPr>
            <a:endParaRPr lang="zh-CN" altLang="zh-CN" dirty="0">
              <a:solidFill>
                <a:schemeClr val="tx2">
                  <a:lumMod val="50000"/>
                </a:schemeClr>
              </a:solidFill>
              <a:latin typeface="宋体" pitchFamily="2" charset="-122"/>
              <a:sym typeface="宋体" pitchFamily="2" charset="-122"/>
            </a:endParaRPr>
          </a:p>
        </p:txBody>
      </p:sp>
      <p:sp>
        <p:nvSpPr>
          <p:cNvPr id="20" name="矩形 9"/>
          <p:cNvSpPr>
            <a:spLocks noChangeArrowheads="1"/>
          </p:cNvSpPr>
          <p:nvPr/>
        </p:nvSpPr>
        <p:spPr bwMode="auto">
          <a:xfrm>
            <a:off x="3890954" y="3731485"/>
            <a:ext cx="4378351" cy="411901"/>
          </a:xfrm>
          <a:prstGeom prst="rect">
            <a:avLst/>
          </a:prstGeom>
          <a:solidFill>
            <a:srgbClr val="FFFFFF">
              <a:alpha val="50195"/>
            </a:srgbClr>
          </a:solidFill>
          <a:ln w="9525">
            <a:noFill/>
            <a:miter lim="800000"/>
            <a:headEnd/>
            <a:tailEnd/>
          </a:ln>
        </p:spPr>
        <p:txBody>
          <a:bodyPr anchor="ctr"/>
          <a:lstStyle/>
          <a:p>
            <a:pPr algn="ctr">
              <a:lnSpc>
                <a:spcPct val="80000"/>
              </a:lnSpc>
            </a:pPr>
            <a:r>
              <a:rPr lang="zh-CN" altLang="en-US" b="1" dirty="0" smtClean="0">
                <a:solidFill>
                  <a:schemeClr val="tx2"/>
                </a:solidFill>
                <a:latin typeface="Calibri" pitchFamily="34" charset="0"/>
                <a:sym typeface="Calibri" pitchFamily="34" charset="0"/>
              </a:rPr>
              <a:t>未来展望</a:t>
            </a:r>
            <a:endParaRPr lang="zh-CN" altLang="en-US" b="1" dirty="0">
              <a:solidFill>
                <a:schemeClr val="tx2"/>
              </a:solidFill>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p:cBhvr>
                                        <p:cTn id="9" dur="500"/>
                                        <p:tgtEl>
                                          <p:spTgt spid="6"/>
                                        </p:tgtEl>
                                      </p:cBhvr>
                                    </p:animEffect>
                                  </p:childTnLst>
                                </p:cTn>
                              </p:par>
                            </p:childTnLst>
                          </p:cTn>
                        </p:par>
                        <p:par>
                          <p:cTn id="10" fill="hold">
                            <p:stCondLst>
                              <p:cond delay="500"/>
                            </p:stCondLst>
                            <p:childTnLst>
                              <p:par>
                                <p:cTn id="11" presetID="6"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p:cBhvr>
                                        <p:cTn id="13" dur="500"/>
                                        <p:tgtEl>
                                          <p:spTgt spid="7"/>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1+#ppt_w/2"/>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6" presetClass="entr" presetSubtype="1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p:cBhvr>
                                        <p:cTn id="22" dur="500"/>
                                        <p:tgtEl>
                                          <p:spTgt spid="9"/>
                                        </p:tgtEl>
                                      </p:cBhvr>
                                    </p:animEffect>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ppt_x</p:attrName>
                                        </p:attrNameLst>
                                      </p:cBhvr>
                                      <p:tavLst>
                                        <p:tav tm="0">
                                          <p:val>
                                            <p:strVal val="1+#ppt_w/2"/>
                                          </p:val>
                                        </p:tav>
                                        <p:tav tm="100000">
                                          <p:val>
                                            <p:strVal val="#ppt_x"/>
                                          </p:val>
                                        </p:tav>
                                      </p:tavLst>
                                    </p:anim>
                                    <p:anim calcmode="lin" valueType="num">
                                      <p:cBhvr>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p:cBhvr>
                                        <p:cTn id="31" dur="500"/>
                                        <p:tgtEl>
                                          <p:spTgt spid="11"/>
                                        </p:tgtEl>
                                      </p:cBhvr>
                                    </p:animEffect>
                                  </p:childTnLst>
                                </p:cTn>
                              </p:par>
                            </p:childTnLst>
                          </p:cTn>
                        </p:par>
                        <p:par>
                          <p:cTn id="32" fill="hold">
                            <p:stCondLst>
                              <p:cond delay="3000"/>
                            </p:stCondLst>
                            <p:childTnLst>
                              <p:par>
                                <p:cTn id="33" presetID="2" presetClass="entr" presetSubtype="2"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1+#ppt_w/2"/>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6" presetClass="entr" presetSubtype="16"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p:cBhvr>
                                        <p:cTn id="40" dur="500"/>
                                        <p:tgtEl>
                                          <p:spTgt spid="13"/>
                                        </p:tgtEl>
                                      </p:cBhvr>
                                    </p:animEffect>
                                  </p:childTnLst>
                                </p:cTn>
                              </p:par>
                            </p:childTnLst>
                          </p:cTn>
                        </p:par>
                        <p:par>
                          <p:cTn id="41" fill="hold">
                            <p:stCondLst>
                              <p:cond delay="4000"/>
                            </p:stCondLst>
                            <p:childTnLst>
                              <p:par>
                                <p:cTn id="42" presetID="2" presetClass="entr" presetSubtype="2"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ppt_x</p:attrName>
                                        </p:attrNameLst>
                                      </p:cBhvr>
                                      <p:tavLst>
                                        <p:tav tm="0">
                                          <p:val>
                                            <p:strVal val="1+#ppt_w/2"/>
                                          </p:val>
                                        </p:tav>
                                        <p:tav tm="100000">
                                          <p:val>
                                            <p:strVal val="#ppt_x"/>
                                          </p:val>
                                        </p:tav>
                                      </p:tavLst>
                                    </p:anim>
                                    <p:anim calcmode="lin" valueType="num">
                                      <p:cBhvr>
                                        <p:cTn id="45" dur="500" fill="hold"/>
                                        <p:tgtEl>
                                          <p:spTgt spid="14"/>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6" presetClass="entr" presetSubtype="16"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p:cBhvr>
                                        <p:cTn id="49" dur="500"/>
                                        <p:tgtEl>
                                          <p:spTgt spid="15"/>
                                        </p:tgtEl>
                                      </p:cBhvr>
                                    </p:animEffect>
                                  </p:childTnLst>
                                </p:cTn>
                              </p:par>
                            </p:childTnLst>
                          </p:cTn>
                        </p:par>
                        <p:par>
                          <p:cTn id="50" fill="hold">
                            <p:stCondLst>
                              <p:cond delay="5000"/>
                            </p:stCondLst>
                            <p:childTnLst>
                              <p:par>
                                <p:cTn id="51" presetID="2" presetClass="entr" presetSubtype="2"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ppt_x</p:attrName>
                                        </p:attrNameLst>
                                      </p:cBhvr>
                                      <p:tavLst>
                                        <p:tav tm="0">
                                          <p:val>
                                            <p:strVal val="1+#ppt_w/2"/>
                                          </p:val>
                                        </p:tav>
                                        <p:tav tm="100000">
                                          <p:val>
                                            <p:strVal val="#ppt_x"/>
                                          </p:val>
                                        </p:tav>
                                      </p:tavLst>
                                    </p:anim>
                                    <p:anim calcmode="lin" valueType="num">
                                      <p:cBhvr>
                                        <p:cTn id="54" dur="50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5500"/>
                            </p:stCondLst>
                            <p:childTnLst>
                              <p:par>
                                <p:cTn id="56" presetID="6" presetClass="entr" presetSubtype="16"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p:cBhvr>
                                        <p:cTn id="58" dur="500"/>
                                        <p:tgtEl>
                                          <p:spTgt spid="17"/>
                                        </p:tgtEl>
                                      </p:cBhvr>
                                    </p:animEffect>
                                  </p:childTnLst>
                                </p:cTn>
                              </p:par>
                            </p:childTnLst>
                          </p:cTn>
                        </p:par>
                        <p:par>
                          <p:cTn id="59" fill="hold">
                            <p:stCondLst>
                              <p:cond delay="6000"/>
                            </p:stCondLst>
                            <p:childTnLst>
                              <p:par>
                                <p:cTn id="60" presetID="2" presetClass="entr" presetSubtype="2"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ppt_x</p:attrName>
                                        </p:attrNameLst>
                                      </p:cBhvr>
                                      <p:tavLst>
                                        <p:tav tm="0">
                                          <p:val>
                                            <p:strVal val="1+#ppt_w/2"/>
                                          </p:val>
                                        </p:tav>
                                        <p:tav tm="100000">
                                          <p:val>
                                            <p:strVal val="#ppt_x"/>
                                          </p:val>
                                        </p:tav>
                                      </p:tavLst>
                                    </p:anim>
                                    <p:anim calcmode="lin" valueType="num">
                                      <p:cBhvr>
                                        <p:cTn id="63" dur="500" fill="hold"/>
                                        <p:tgtEl>
                                          <p:spTgt spid="18"/>
                                        </p:tgtEl>
                                        <p:attrNameLst>
                                          <p:attrName>ppt_y</p:attrName>
                                        </p:attrNameLst>
                                      </p:cBhvr>
                                      <p:tavLst>
                                        <p:tav tm="0">
                                          <p:val>
                                            <p:strVal val="#ppt_y"/>
                                          </p:val>
                                        </p:tav>
                                        <p:tav tm="100000">
                                          <p:val>
                                            <p:strVal val="#ppt_y"/>
                                          </p:val>
                                        </p:tav>
                                      </p:tavLst>
                                    </p:anim>
                                  </p:childTnLst>
                                </p:cTn>
                              </p:par>
                            </p:childTnLst>
                          </p:cTn>
                        </p:par>
                        <p:par>
                          <p:cTn id="64" fill="hold">
                            <p:stCondLst>
                              <p:cond delay="6500"/>
                            </p:stCondLst>
                            <p:childTnLst>
                              <p:par>
                                <p:cTn id="65" presetID="6" presetClass="entr" presetSubtype="16"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p:cBhvr>
                                        <p:cTn id="67" dur="500"/>
                                        <p:tgtEl>
                                          <p:spTgt spid="19"/>
                                        </p:tgtEl>
                                      </p:cBhvr>
                                    </p:animEffect>
                                  </p:childTnLst>
                                </p:cTn>
                              </p:par>
                            </p:childTnLst>
                          </p:cTn>
                        </p:par>
                        <p:par>
                          <p:cTn id="68" fill="hold">
                            <p:stCondLst>
                              <p:cond delay="7000"/>
                            </p:stCondLst>
                            <p:childTnLst>
                              <p:par>
                                <p:cTn id="69" presetID="2" presetClass="entr" presetSubtype="2"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ppt_x</p:attrName>
                                        </p:attrNameLst>
                                      </p:cBhvr>
                                      <p:tavLst>
                                        <p:tav tm="0">
                                          <p:val>
                                            <p:strVal val="1+#ppt_w/2"/>
                                          </p:val>
                                        </p:tav>
                                        <p:tav tm="100000">
                                          <p:val>
                                            <p:strVal val="#ppt_x"/>
                                          </p:val>
                                        </p:tav>
                                      </p:tavLst>
                                    </p:anim>
                                    <p:anim calcmode="lin" valueType="num">
                                      <p:cBhvr>
                                        <p:cTn id="7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7" grpId="0" bldLvl="0" animBg="1" autoUpdateAnimBg="0"/>
      <p:bldP spid="8" grpId="0" bldLvl="0" animBg="1" autoUpdateAnimBg="0"/>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4"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342899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endParaRPr lang="en-US" altLang="zh-CN" b="1" dirty="0" smtClean="0">
              <a:solidFill>
                <a:schemeClr val="bg1"/>
              </a:solidFill>
            </a:endParaRPr>
          </a:p>
          <a:p>
            <a:pPr algn="ctr">
              <a:lnSpc>
                <a:spcPct val="80000"/>
              </a:lnSpc>
            </a:pPr>
            <a:r>
              <a:rPr lang="zh-CN" altLang="en-US" b="1" dirty="0" smtClean="0">
                <a:solidFill>
                  <a:schemeClr val="bg1"/>
                </a:solidFill>
              </a:rPr>
              <a:t>非功能性需求</a:t>
            </a:r>
          </a:p>
          <a:p>
            <a:pPr algn="ctr">
              <a:lnSpc>
                <a:spcPct val="80000"/>
              </a:lnSpc>
            </a:pP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1357304"/>
            <a:ext cx="1428760"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安全性需求</a:t>
            </a:r>
            <a:endParaRPr lang="zh-CN" altLang="en-US" dirty="0"/>
          </a:p>
        </p:txBody>
      </p:sp>
      <p:sp>
        <p:nvSpPr>
          <p:cNvPr id="8" name="TextBox 7"/>
          <p:cNvSpPr txBox="1"/>
          <p:nvPr/>
        </p:nvSpPr>
        <p:spPr>
          <a:xfrm>
            <a:off x="1071538" y="2071684"/>
            <a:ext cx="8263801" cy="1754326"/>
          </a:xfrm>
          <a:prstGeom prst="rect">
            <a:avLst/>
          </a:prstGeom>
          <a:noFill/>
        </p:spPr>
        <p:txBody>
          <a:bodyPr wrap="none" rtlCol="0">
            <a:spAutoFit/>
          </a:bodyPr>
          <a:lstStyle/>
          <a:p>
            <a:pPr lvl="0">
              <a:buFont typeface="Arial" pitchFamily="34" charset="0"/>
              <a:buChar char="•"/>
            </a:pPr>
            <a:r>
              <a:rPr lang="zh-CN" altLang="en-US" dirty="0" smtClean="0"/>
              <a:t>注册过的用户的个人信息不会被泄露</a:t>
            </a:r>
          </a:p>
          <a:p>
            <a:pPr lvl="0">
              <a:buFont typeface="Arial" pitchFamily="34" charset="0"/>
              <a:buChar char="•"/>
            </a:pPr>
            <a:r>
              <a:rPr lang="zh-CN" altLang="en-US" dirty="0" smtClean="0"/>
              <a:t>不登陆管理员账号不能进入后台管理界面</a:t>
            </a:r>
          </a:p>
          <a:p>
            <a:pPr lvl="0">
              <a:buFont typeface="Arial" pitchFamily="34" charset="0"/>
              <a:buChar char="•"/>
            </a:pPr>
            <a:r>
              <a:rPr lang="zh-CN" altLang="en-US" dirty="0" smtClean="0"/>
              <a:t>不登陆不能使用已登陆用户的功能</a:t>
            </a:r>
            <a:endParaRPr lang="en-US" altLang="zh-CN" dirty="0" smtClean="0"/>
          </a:p>
          <a:p>
            <a:pPr lvl="0"/>
            <a:r>
              <a:rPr lang="zh-CN" altLang="en-US" dirty="0" smtClean="0"/>
              <a:t>（包括发表删除修改查询攻略、发表评论、发布修改删除驴友招募信息、注销）</a:t>
            </a:r>
          </a:p>
          <a:p>
            <a:pPr lvl="0">
              <a:buFont typeface="Arial" pitchFamily="34" charset="0"/>
              <a:buChar char="•"/>
            </a:pPr>
            <a:r>
              <a:rPr lang="zh-CN" altLang="en-US" dirty="0" smtClean="0"/>
              <a:t>登陆用户发布“同行驴友招募”信息，只有报名申请的人才能看到发布者的</a:t>
            </a:r>
            <a:endParaRPr lang="en-US" altLang="zh-CN" dirty="0" smtClean="0"/>
          </a:p>
          <a:p>
            <a:pPr lvl="0"/>
            <a:r>
              <a:rPr lang="en-US" altLang="zh-CN" dirty="0" smtClean="0"/>
              <a:t>  </a:t>
            </a:r>
            <a:r>
              <a:rPr lang="zh-CN" altLang="en-US" dirty="0" smtClean="0"/>
              <a:t>联系方式，同时我们会提醒用户注意人身财产安全。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图片 14" descr="t1.png"/>
          <p:cNvPicPr>
            <a:picLocks noChangeAspect="1" noChangeArrowheads="1"/>
          </p:cNvPicPr>
          <p:nvPr/>
        </p:nvPicPr>
        <p:blipFill>
          <a:blip r:embed="rId2"/>
          <a:srcRect/>
          <a:stretch>
            <a:fillRect/>
          </a:stretch>
        </p:blipFill>
        <p:spPr bwMode="auto">
          <a:xfrm>
            <a:off x="2269931" y="1872854"/>
            <a:ext cx="428513" cy="464344"/>
          </a:xfrm>
          <a:prstGeom prst="rect">
            <a:avLst/>
          </a:prstGeom>
          <a:noFill/>
          <a:ln w="9525">
            <a:noFill/>
            <a:miter lim="800000"/>
            <a:headEnd/>
            <a:tailEnd/>
          </a:ln>
        </p:spPr>
      </p:pic>
      <p:pic>
        <p:nvPicPr>
          <p:cNvPr id="57347" name="图片 15" descr="t2.png"/>
          <p:cNvPicPr>
            <a:picLocks noChangeAspect="1" noChangeArrowheads="1"/>
          </p:cNvPicPr>
          <p:nvPr/>
        </p:nvPicPr>
        <p:blipFill>
          <a:blip r:embed="rId3"/>
          <a:srcRect/>
          <a:stretch>
            <a:fillRect/>
          </a:stretch>
        </p:blipFill>
        <p:spPr bwMode="auto">
          <a:xfrm>
            <a:off x="2285405" y="1897857"/>
            <a:ext cx="2102096" cy="435769"/>
          </a:xfrm>
          <a:prstGeom prst="rect">
            <a:avLst/>
          </a:prstGeom>
          <a:noFill/>
          <a:ln w="9525">
            <a:noFill/>
            <a:miter lim="800000"/>
            <a:headEnd/>
            <a:tailEnd/>
          </a:ln>
        </p:spPr>
      </p:pic>
      <p:pic>
        <p:nvPicPr>
          <p:cNvPr id="57348" name="图片 16" descr="t3.png"/>
          <p:cNvPicPr>
            <a:picLocks noChangeAspect="1" noChangeArrowheads="1"/>
          </p:cNvPicPr>
          <p:nvPr/>
        </p:nvPicPr>
        <p:blipFill>
          <a:blip r:embed="rId4"/>
          <a:srcRect/>
          <a:stretch>
            <a:fillRect/>
          </a:stretch>
        </p:blipFill>
        <p:spPr bwMode="auto">
          <a:xfrm>
            <a:off x="2037819" y="1887141"/>
            <a:ext cx="1724767" cy="1300163"/>
          </a:xfrm>
          <a:prstGeom prst="rect">
            <a:avLst/>
          </a:prstGeom>
          <a:noFill/>
          <a:ln w="9525">
            <a:noFill/>
            <a:miter lim="800000"/>
            <a:headEnd/>
            <a:tailEnd/>
          </a:ln>
        </p:spPr>
      </p:pic>
      <p:pic>
        <p:nvPicPr>
          <p:cNvPr id="57349" name="图片 17" descr="t4.png"/>
          <p:cNvPicPr>
            <a:picLocks noChangeAspect="1" noChangeArrowheads="1"/>
          </p:cNvPicPr>
          <p:nvPr/>
        </p:nvPicPr>
        <p:blipFill>
          <a:blip r:embed="rId5"/>
          <a:srcRect/>
          <a:stretch>
            <a:fillRect/>
          </a:stretch>
        </p:blipFill>
        <p:spPr bwMode="auto">
          <a:xfrm>
            <a:off x="1972352" y="2705101"/>
            <a:ext cx="418991" cy="421481"/>
          </a:xfrm>
          <a:prstGeom prst="rect">
            <a:avLst/>
          </a:prstGeom>
          <a:noFill/>
          <a:ln w="9525">
            <a:noFill/>
            <a:miter lim="800000"/>
            <a:headEnd/>
            <a:tailEnd/>
          </a:ln>
        </p:spPr>
      </p:pic>
      <p:pic>
        <p:nvPicPr>
          <p:cNvPr id="57350" name="图片 19" descr="h2.png"/>
          <p:cNvPicPr>
            <a:picLocks noChangeAspect="1" noChangeArrowheads="1"/>
          </p:cNvPicPr>
          <p:nvPr/>
        </p:nvPicPr>
        <p:blipFill>
          <a:blip r:embed="rId6"/>
          <a:srcRect/>
          <a:stretch>
            <a:fillRect/>
          </a:stretch>
        </p:blipFill>
        <p:spPr bwMode="auto">
          <a:xfrm>
            <a:off x="2900798" y="2106216"/>
            <a:ext cx="1076045" cy="942975"/>
          </a:xfrm>
          <a:prstGeom prst="rect">
            <a:avLst/>
          </a:prstGeom>
          <a:noFill/>
          <a:ln w="9525">
            <a:noFill/>
            <a:miter lim="800000"/>
            <a:headEnd/>
            <a:tailEnd/>
          </a:ln>
        </p:spPr>
      </p:pic>
      <p:pic>
        <p:nvPicPr>
          <p:cNvPr id="57351" name="图片 18" descr="h1副本.png"/>
          <p:cNvPicPr>
            <a:picLocks noChangeAspect="1" noChangeArrowheads="1"/>
          </p:cNvPicPr>
          <p:nvPr/>
        </p:nvPicPr>
        <p:blipFill>
          <a:blip r:embed="rId7"/>
          <a:srcRect/>
          <a:stretch>
            <a:fillRect/>
          </a:stretch>
        </p:blipFill>
        <p:spPr bwMode="auto">
          <a:xfrm>
            <a:off x="2549655" y="2060973"/>
            <a:ext cx="1485513" cy="978694"/>
          </a:xfrm>
          <a:prstGeom prst="rect">
            <a:avLst/>
          </a:prstGeom>
          <a:noFill/>
          <a:ln w="9525">
            <a:noFill/>
            <a:miter lim="800000"/>
            <a:headEnd/>
            <a:tailEnd/>
          </a:ln>
        </p:spPr>
      </p:pic>
      <p:pic>
        <p:nvPicPr>
          <p:cNvPr id="57352" name="图片 20" descr="h4.png"/>
          <p:cNvPicPr>
            <a:picLocks noChangeAspect="1" noChangeArrowheads="1"/>
          </p:cNvPicPr>
          <p:nvPr/>
        </p:nvPicPr>
        <p:blipFill>
          <a:blip r:embed="rId8"/>
          <a:srcRect/>
          <a:stretch>
            <a:fillRect/>
          </a:stretch>
        </p:blipFill>
        <p:spPr bwMode="auto">
          <a:xfrm>
            <a:off x="3299553" y="2632473"/>
            <a:ext cx="418991" cy="407194"/>
          </a:xfrm>
          <a:prstGeom prst="rect">
            <a:avLst/>
          </a:prstGeom>
          <a:noFill/>
          <a:ln w="9525">
            <a:noFill/>
            <a:miter lim="800000"/>
            <a:headEnd/>
            <a:tailEnd/>
          </a:ln>
        </p:spPr>
      </p:pic>
      <p:pic>
        <p:nvPicPr>
          <p:cNvPr id="57353" name="图片 21" descr="he.png"/>
          <p:cNvPicPr>
            <a:picLocks noChangeAspect="1" noChangeArrowheads="1"/>
          </p:cNvPicPr>
          <p:nvPr/>
        </p:nvPicPr>
        <p:blipFill>
          <a:blip r:embed="rId9"/>
          <a:srcRect/>
          <a:stretch>
            <a:fillRect/>
          </a:stretch>
        </p:blipFill>
        <p:spPr bwMode="auto">
          <a:xfrm>
            <a:off x="3344785" y="2624138"/>
            <a:ext cx="1020100" cy="435769"/>
          </a:xfrm>
          <a:prstGeom prst="rect">
            <a:avLst/>
          </a:prstGeom>
          <a:noFill/>
          <a:ln w="9525">
            <a:noFill/>
            <a:miter lim="800000"/>
            <a:headEnd/>
            <a:tailEnd/>
          </a:ln>
        </p:spPr>
      </p:pic>
      <p:pic>
        <p:nvPicPr>
          <p:cNvPr id="57354" name="图片 23" descr="h3.png"/>
          <p:cNvPicPr>
            <a:picLocks noChangeAspect="1" noChangeArrowheads="1"/>
          </p:cNvPicPr>
          <p:nvPr/>
        </p:nvPicPr>
        <p:blipFill>
          <a:blip r:embed="rId10"/>
          <a:srcRect/>
          <a:stretch>
            <a:fillRect/>
          </a:stretch>
        </p:blipFill>
        <p:spPr bwMode="auto">
          <a:xfrm>
            <a:off x="2915082" y="2632473"/>
            <a:ext cx="790369" cy="407194"/>
          </a:xfrm>
          <a:prstGeom prst="rect">
            <a:avLst/>
          </a:prstGeom>
          <a:noFill/>
          <a:ln w="9525">
            <a:noFill/>
            <a:miter lim="800000"/>
            <a:headEnd/>
            <a:tailEnd/>
          </a:ln>
        </p:spPr>
      </p:pic>
      <p:pic>
        <p:nvPicPr>
          <p:cNvPr id="57355" name="图片 24" descr="e1.png"/>
          <p:cNvPicPr>
            <a:picLocks noChangeAspect="1" noChangeArrowheads="1"/>
          </p:cNvPicPr>
          <p:nvPr/>
        </p:nvPicPr>
        <p:blipFill>
          <a:blip r:embed="rId11"/>
          <a:srcRect/>
          <a:stretch>
            <a:fillRect/>
          </a:stretch>
        </p:blipFill>
        <p:spPr bwMode="auto">
          <a:xfrm>
            <a:off x="3780441" y="2619375"/>
            <a:ext cx="495171" cy="442913"/>
          </a:xfrm>
          <a:prstGeom prst="rect">
            <a:avLst/>
          </a:prstGeom>
          <a:noFill/>
          <a:ln w="9525">
            <a:noFill/>
            <a:miter lim="800000"/>
            <a:headEnd/>
            <a:tailEnd/>
          </a:ln>
        </p:spPr>
      </p:pic>
      <p:pic>
        <p:nvPicPr>
          <p:cNvPr id="57356" name="图片 25" descr="e1.png"/>
          <p:cNvPicPr>
            <a:picLocks noChangeAspect="1" noChangeArrowheads="1"/>
          </p:cNvPicPr>
          <p:nvPr/>
        </p:nvPicPr>
        <p:blipFill>
          <a:blip r:embed="rId12"/>
          <a:srcRect/>
          <a:stretch>
            <a:fillRect/>
          </a:stretch>
        </p:blipFill>
        <p:spPr bwMode="auto">
          <a:xfrm>
            <a:off x="5807548" y="2190750"/>
            <a:ext cx="171405" cy="142875"/>
          </a:xfrm>
          <a:prstGeom prst="rect">
            <a:avLst/>
          </a:prstGeom>
          <a:noFill/>
          <a:ln w="9525">
            <a:noFill/>
            <a:miter lim="800000"/>
            <a:headEnd/>
            <a:tailEnd/>
          </a:ln>
        </p:spPr>
      </p:pic>
      <p:pic>
        <p:nvPicPr>
          <p:cNvPr id="57357" name="图片 26" descr="e2.png"/>
          <p:cNvPicPr>
            <a:picLocks noChangeAspect="1" noChangeArrowheads="1"/>
          </p:cNvPicPr>
          <p:nvPr/>
        </p:nvPicPr>
        <p:blipFill>
          <a:blip r:embed="rId13"/>
          <a:srcRect/>
          <a:stretch>
            <a:fillRect/>
          </a:stretch>
        </p:blipFill>
        <p:spPr bwMode="auto">
          <a:xfrm>
            <a:off x="5845637" y="2120504"/>
            <a:ext cx="457081" cy="207169"/>
          </a:xfrm>
          <a:prstGeom prst="rect">
            <a:avLst/>
          </a:prstGeom>
          <a:noFill/>
          <a:ln w="9525">
            <a:noFill/>
            <a:miter lim="800000"/>
            <a:headEnd/>
            <a:tailEnd/>
          </a:ln>
        </p:spPr>
      </p:pic>
      <p:pic>
        <p:nvPicPr>
          <p:cNvPr id="57358" name="图片 27" descr="e3.png"/>
          <p:cNvPicPr>
            <a:picLocks noChangeAspect="1" noChangeArrowheads="1"/>
          </p:cNvPicPr>
          <p:nvPr/>
        </p:nvPicPr>
        <p:blipFill>
          <a:blip r:embed="rId14"/>
          <a:srcRect/>
          <a:stretch>
            <a:fillRect/>
          </a:stretch>
        </p:blipFill>
        <p:spPr bwMode="auto">
          <a:xfrm>
            <a:off x="5160016" y="2035969"/>
            <a:ext cx="1142702" cy="271463"/>
          </a:xfrm>
          <a:prstGeom prst="rect">
            <a:avLst/>
          </a:prstGeom>
          <a:noFill/>
          <a:ln w="9525">
            <a:noFill/>
            <a:miter lim="800000"/>
            <a:headEnd/>
            <a:tailEnd/>
          </a:ln>
        </p:spPr>
      </p:pic>
      <p:pic>
        <p:nvPicPr>
          <p:cNvPr id="57359" name="图片 28" descr="e4.png"/>
          <p:cNvPicPr>
            <a:picLocks noChangeAspect="1" noChangeArrowheads="1"/>
          </p:cNvPicPr>
          <p:nvPr/>
        </p:nvPicPr>
        <p:blipFill>
          <a:blip r:embed="rId15"/>
          <a:srcRect/>
          <a:stretch>
            <a:fillRect/>
          </a:stretch>
        </p:blipFill>
        <p:spPr bwMode="auto">
          <a:xfrm>
            <a:off x="4551765" y="2307432"/>
            <a:ext cx="1360530" cy="678656"/>
          </a:xfrm>
          <a:prstGeom prst="rect">
            <a:avLst/>
          </a:prstGeom>
          <a:noFill/>
          <a:ln w="9525">
            <a:noFill/>
            <a:miter lim="800000"/>
            <a:headEnd/>
            <a:tailEnd/>
          </a:ln>
        </p:spPr>
      </p:pic>
      <p:pic>
        <p:nvPicPr>
          <p:cNvPr id="57360" name="图片 30" descr="n1.png"/>
          <p:cNvPicPr>
            <a:picLocks noChangeAspect="1" noChangeArrowheads="1"/>
          </p:cNvPicPr>
          <p:nvPr/>
        </p:nvPicPr>
        <p:blipFill>
          <a:blip r:embed="rId16"/>
          <a:srcRect/>
          <a:stretch>
            <a:fillRect/>
          </a:stretch>
        </p:blipFill>
        <p:spPr bwMode="auto">
          <a:xfrm>
            <a:off x="5606384" y="2692004"/>
            <a:ext cx="333288" cy="292894"/>
          </a:xfrm>
          <a:prstGeom prst="rect">
            <a:avLst/>
          </a:prstGeom>
          <a:noFill/>
          <a:ln w="9525">
            <a:noFill/>
            <a:miter lim="800000"/>
            <a:headEnd/>
            <a:tailEnd/>
          </a:ln>
        </p:spPr>
      </p:pic>
      <p:pic>
        <p:nvPicPr>
          <p:cNvPr id="57361" name="图片 29" descr="e5.png"/>
          <p:cNvPicPr>
            <a:picLocks noChangeAspect="1" noChangeArrowheads="1"/>
          </p:cNvPicPr>
          <p:nvPr/>
        </p:nvPicPr>
        <p:blipFill>
          <a:blip r:embed="rId17"/>
          <a:srcRect/>
          <a:stretch>
            <a:fillRect/>
          </a:stretch>
        </p:blipFill>
        <p:spPr bwMode="auto">
          <a:xfrm>
            <a:off x="4551765" y="2692003"/>
            <a:ext cx="1389098" cy="414338"/>
          </a:xfrm>
          <a:prstGeom prst="rect">
            <a:avLst/>
          </a:prstGeom>
          <a:noFill/>
          <a:ln w="9525">
            <a:noFill/>
            <a:miter lim="800000"/>
            <a:headEnd/>
            <a:tailEnd/>
          </a:ln>
        </p:spPr>
      </p:pic>
      <p:pic>
        <p:nvPicPr>
          <p:cNvPr id="57362" name="图片 32" descr="n2.png"/>
          <p:cNvPicPr>
            <a:picLocks noChangeAspect="1" noChangeArrowheads="1"/>
          </p:cNvPicPr>
          <p:nvPr/>
        </p:nvPicPr>
        <p:blipFill>
          <a:blip r:embed="rId18"/>
          <a:srcRect/>
          <a:stretch>
            <a:fillRect/>
          </a:stretch>
        </p:blipFill>
        <p:spPr bwMode="auto">
          <a:xfrm>
            <a:off x="5606384" y="2714625"/>
            <a:ext cx="542784" cy="271463"/>
          </a:xfrm>
          <a:prstGeom prst="rect">
            <a:avLst/>
          </a:prstGeom>
          <a:noFill/>
          <a:ln w="9525">
            <a:noFill/>
            <a:miter lim="800000"/>
            <a:headEnd/>
            <a:tailEnd/>
          </a:ln>
        </p:spPr>
      </p:pic>
      <p:pic>
        <p:nvPicPr>
          <p:cNvPr id="57363" name="图片 33" descr="n3.png"/>
          <p:cNvPicPr>
            <a:picLocks noChangeAspect="1" noChangeArrowheads="1"/>
          </p:cNvPicPr>
          <p:nvPr/>
        </p:nvPicPr>
        <p:blipFill>
          <a:blip r:embed="rId19"/>
          <a:srcRect/>
          <a:stretch>
            <a:fillRect/>
          </a:stretch>
        </p:blipFill>
        <p:spPr bwMode="auto">
          <a:xfrm>
            <a:off x="5863492" y="2749154"/>
            <a:ext cx="285676" cy="257175"/>
          </a:xfrm>
          <a:prstGeom prst="rect">
            <a:avLst/>
          </a:prstGeom>
          <a:noFill/>
          <a:ln w="9525">
            <a:noFill/>
            <a:miter lim="800000"/>
            <a:headEnd/>
            <a:tailEnd/>
          </a:ln>
        </p:spPr>
      </p:pic>
      <p:pic>
        <p:nvPicPr>
          <p:cNvPr id="57364" name="图片 35" descr="d2.png"/>
          <p:cNvPicPr>
            <a:picLocks noChangeAspect="1" noChangeArrowheads="1"/>
          </p:cNvPicPr>
          <p:nvPr/>
        </p:nvPicPr>
        <p:blipFill>
          <a:blip r:embed="rId20"/>
          <a:srcRect/>
          <a:stretch>
            <a:fillRect/>
          </a:stretch>
        </p:blipFill>
        <p:spPr bwMode="auto">
          <a:xfrm>
            <a:off x="6170593" y="2720579"/>
            <a:ext cx="399946" cy="278606"/>
          </a:xfrm>
          <a:prstGeom prst="rect">
            <a:avLst/>
          </a:prstGeom>
          <a:noFill/>
          <a:ln w="9525">
            <a:noFill/>
            <a:miter lim="800000"/>
            <a:headEnd/>
            <a:tailEnd/>
          </a:ln>
        </p:spPr>
      </p:pic>
      <p:pic>
        <p:nvPicPr>
          <p:cNvPr id="57365" name="图片 34" descr="d1.png"/>
          <p:cNvPicPr>
            <a:picLocks noChangeAspect="1" noChangeArrowheads="1"/>
          </p:cNvPicPr>
          <p:nvPr/>
        </p:nvPicPr>
        <p:blipFill>
          <a:blip r:embed="rId21"/>
          <a:srcRect/>
          <a:stretch>
            <a:fillRect/>
          </a:stretch>
        </p:blipFill>
        <p:spPr bwMode="auto">
          <a:xfrm>
            <a:off x="5912295" y="2714625"/>
            <a:ext cx="666576" cy="292894"/>
          </a:xfrm>
          <a:prstGeom prst="rect">
            <a:avLst/>
          </a:prstGeom>
          <a:noFill/>
          <a:ln w="9525">
            <a:noFill/>
            <a:miter lim="800000"/>
            <a:headEnd/>
            <a:tailEnd/>
          </a:ln>
        </p:spPr>
      </p:pic>
      <p:pic>
        <p:nvPicPr>
          <p:cNvPr id="57366" name="图片 42" descr="d4.png"/>
          <p:cNvPicPr>
            <a:picLocks noChangeAspect="1" noChangeArrowheads="1"/>
          </p:cNvPicPr>
          <p:nvPr/>
        </p:nvPicPr>
        <p:blipFill>
          <a:blip r:embed="rId22"/>
          <a:srcRect/>
          <a:stretch>
            <a:fillRect/>
          </a:stretch>
        </p:blipFill>
        <p:spPr bwMode="auto">
          <a:xfrm>
            <a:off x="6391992" y="2378869"/>
            <a:ext cx="695144" cy="642938"/>
          </a:xfrm>
          <a:prstGeom prst="rect">
            <a:avLst/>
          </a:prstGeom>
          <a:noFill/>
          <a:ln w="9525">
            <a:noFill/>
            <a:miter lim="800000"/>
            <a:headEnd/>
            <a:tailEnd/>
          </a:ln>
        </p:spPr>
      </p:pic>
      <p:pic>
        <p:nvPicPr>
          <p:cNvPr id="57367" name="图片 41" descr="d3.png"/>
          <p:cNvPicPr>
            <a:picLocks noChangeAspect="1" noChangeArrowheads="1"/>
          </p:cNvPicPr>
          <p:nvPr/>
        </p:nvPicPr>
        <p:blipFill>
          <a:blip r:embed="rId23"/>
          <a:srcRect/>
          <a:stretch>
            <a:fillRect/>
          </a:stretch>
        </p:blipFill>
        <p:spPr bwMode="auto">
          <a:xfrm>
            <a:off x="6242012" y="2378869"/>
            <a:ext cx="828459" cy="628650"/>
          </a:xfrm>
          <a:prstGeom prst="rect">
            <a:avLst/>
          </a:prstGeom>
          <a:noFill/>
          <a:ln w="9525">
            <a:noFill/>
            <a:miter lim="800000"/>
            <a:headEnd/>
            <a:tailEnd/>
          </a:ln>
        </p:spPr>
      </p:pic>
      <p:pic>
        <p:nvPicPr>
          <p:cNvPr id="57368" name="图片 36" descr="羽毛.png"/>
          <p:cNvPicPr>
            <a:picLocks noChangeAspect="1" noChangeArrowheads="1"/>
          </p:cNvPicPr>
          <p:nvPr/>
        </p:nvPicPr>
        <p:blipFill>
          <a:blip r:embed="rId24"/>
          <a:srcRect/>
          <a:stretch>
            <a:fillRect/>
          </a:stretch>
        </p:blipFill>
        <p:spPr bwMode="auto">
          <a:xfrm rot="1350554">
            <a:off x="9496334" y="376238"/>
            <a:ext cx="1240308" cy="2975372"/>
          </a:xfrm>
          <a:prstGeom prst="rect">
            <a:avLst/>
          </a:prstGeom>
          <a:noFill/>
          <a:ln w="9525">
            <a:noFill/>
            <a:miter lim="800000"/>
            <a:headEnd/>
            <a:tailEnd/>
          </a:ln>
        </p:spPr>
      </p:pic>
      <p:sp>
        <p:nvSpPr>
          <p:cNvPr id="57369" name="Text Box 25"/>
          <p:cNvSpPr txBox="1">
            <a:spLocks noChangeArrowheads="1"/>
          </p:cNvSpPr>
          <p:nvPr/>
        </p:nvSpPr>
        <p:spPr bwMode="auto">
          <a:xfrm>
            <a:off x="-16664" y="3921919"/>
            <a:ext cx="9160664" cy="434579"/>
          </a:xfrm>
          <a:prstGeom prst="rect">
            <a:avLst/>
          </a:prstGeom>
          <a:noFill/>
          <a:ln w="9525">
            <a:noFill/>
            <a:miter lim="800000"/>
            <a:headEnd/>
            <a:tailEnd/>
          </a:ln>
        </p:spPr>
        <p:txBody>
          <a:bodyPr lIns="68562" tIns="34281" rIns="68562" bIns="34281">
            <a:spAutoFit/>
          </a:bodyPr>
          <a:lstStyle/>
          <a:p>
            <a:pPr algn="ctr"/>
            <a:r>
              <a:rPr lang="zh-CN" altLang="en-US" sz="2400" b="1" dirty="0" smtClean="0">
                <a:solidFill>
                  <a:srgbClr val="060606"/>
                </a:solidFill>
                <a:latin typeface="微软雅黑" pitchFamily="34" charset="-122"/>
                <a:ea typeface="微软雅黑" pitchFamily="34" charset="-122"/>
              </a:rPr>
              <a:t>青岛科技大学</a:t>
            </a:r>
            <a:r>
              <a:rPr lang="en-US" altLang="zh-CN" sz="2400" b="1" dirty="0" smtClean="0">
                <a:solidFill>
                  <a:srgbClr val="060606"/>
                </a:solidFill>
                <a:latin typeface="微软雅黑" pitchFamily="34" charset="-122"/>
                <a:ea typeface="微软雅黑" pitchFamily="34" charset="-122"/>
              </a:rPr>
              <a:t>Traveling</a:t>
            </a:r>
            <a:r>
              <a:rPr lang="zh-CN" altLang="en-US" sz="2400" b="1" dirty="0" smtClean="0">
                <a:solidFill>
                  <a:srgbClr val="060606"/>
                </a:solidFill>
                <a:latin typeface="微软雅黑" pitchFamily="34" charset="-122"/>
                <a:ea typeface="微软雅黑" pitchFamily="34" charset="-122"/>
              </a:rPr>
              <a:t>团队荣誉</a:t>
            </a:r>
            <a:r>
              <a:rPr lang="zh-CN" altLang="en-US" sz="2400" b="1" dirty="0">
                <a:solidFill>
                  <a:srgbClr val="060606"/>
                </a:solidFill>
                <a:latin typeface="微软雅黑" pitchFamily="34" charset="-122"/>
                <a:ea typeface="微软雅黑" pitchFamily="34" charset="-122"/>
              </a:rPr>
              <a:t>出品</a:t>
            </a:r>
          </a:p>
        </p:txBody>
      </p:sp>
    </p:spTree>
  </p:cSld>
  <p:clrMapOvr>
    <a:masterClrMapping/>
  </p:clrMapOvr>
  <p:transition advClick="0" advTm="0">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72344 -0.24339 C -0.72291 -0.23622 -0.72239 -0.22881 -0.72778 -0.21585 C -0.73316 -0.20288 -0.75173 -0.17302 -0.75573 -0.16492 " pathEditMode="fixed" rAng="0" ptsTypes="aaA">
                                      <p:cBhvr>
                                        <p:cTn id="6" dur="100" fill="hold"/>
                                        <p:tgtEl>
                                          <p:spTgt spid="57368"/>
                                        </p:tgtEl>
                                        <p:attrNameLst>
                                          <p:attrName>ppt_x,ppt_y</p:attrName>
                                        </p:attrNameLst>
                                      </p:cBhvr>
                                      <p:rCtr x="0" y="39"/>
                                    </p:animMotion>
                                  </p:childTnLst>
                                </p:cTn>
                              </p:par>
                              <p:par>
                                <p:cTn id="7" presetID="22" presetClass="entr" presetSubtype="1" fill="hold" nodeType="withEffect">
                                  <p:stCondLst>
                                    <p:cond delay="0"/>
                                  </p:stCondLst>
                                  <p:childTnLst>
                                    <p:set>
                                      <p:cBhvr>
                                        <p:cTn id="8" dur="1" fill="hold">
                                          <p:stCondLst>
                                            <p:cond delay="0"/>
                                          </p:stCondLst>
                                        </p:cTn>
                                        <p:tgtEl>
                                          <p:spTgt spid="57346"/>
                                        </p:tgtEl>
                                        <p:attrNameLst>
                                          <p:attrName>style.visibility</p:attrName>
                                        </p:attrNameLst>
                                      </p:cBhvr>
                                      <p:to>
                                        <p:strVal val="visible"/>
                                      </p:to>
                                    </p:set>
                                    <p:animEffect transition="in" filter="wipe(up)">
                                      <p:cBhvr>
                                        <p:cTn id="9" dur="100"/>
                                        <p:tgtEl>
                                          <p:spTgt spid="57346"/>
                                        </p:tgtEl>
                                      </p:cBhvr>
                                    </p:animEffect>
                                  </p:childTnLst>
                                </p:cTn>
                              </p:par>
                            </p:childTnLst>
                          </p:cTn>
                        </p:par>
                        <p:par>
                          <p:cTn id="10" fill="hold">
                            <p:stCondLst>
                              <p:cond delay="100"/>
                            </p:stCondLst>
                            <p:childTnLst>
                              <p:par>
                                <p:cTn id="11" presetID="0" presetClass="path" presetSubtype="0" accel="50000" decel="50000" fill="hold" nodeType="afterEffect">
                                  <p:stCondLst>
                                    <p:cond delay="0"/>
                                  </p:stCondLst>
                                  <p:childTnLst>
                                    <p:animMotion origin="layout" path="M -0.75573 -0.16492 C -0.74115 -0.1802 -0.72639 -0.19548 -0.71441 -0.20613 C -0.70243 -0.21677 -0.70642 -0.22557 -0.68368 -0.22951 C -0.66094 -0.23344 -0.60295 -0.22765 -0.57778 -0.22951 C -0.5526 -0.23136 -0.53854 -0.239 -0.53212 -0.24131 " pathEditMode="fixed" rAng="0" ptsTypes="aaaaA">
                                      <p:cBhvr>
                                        <p:cTn id="12" dur="200" fill="hold"/>
                                        <p:tgtEl>
                                          <p:spTgt spid="57368"/>
                                        </p:tgtEl>
                                        <p:attrNameLst>
                                          <p:attrName>ppt_x,ppt_y</p:attrName>
                                        </p:attrNameLst>
                                      </p:cBhvr>
                                      <p:rCtr x="0" y="0"/>
                                    </p:animMotion>
                                  </p:childTnLst>
                                </p:cTn>
                              </p:par>
                              <p:par>
                                <p:cTn id="13" presetID="22" presetClass="entr" presetSubtype="8" fill="hold" nodeType="withEffect">
                                  <p:stCondLst>
                                    <p:cond delay="0"/>
                                  </p:stCondLst>
                                  <p:childTnLst>
                                    <p:set>
                                      <p:cBhvr>
                                        <p:cTn id="14" dur="1" fill="hold">
                                          <p:stCondLst>
                                            <p:cond delay="0"/>
                                          </p:stCondLst>
                                        </p:cTn>
                                        <p:tgtEl>
                                          <p:spTgt spid="57347"/>
                                        </p:tgtEl>
                                        <p:attrNameLst>
                                          <p:attrName>style.visibility</p:attrName>
                                        </p:attrNameLst>
                                      </p:cBhvr>
                                      <p:to>
                                        <p:strVal val="visible"/>
                                      </p:to>
                                    </p:set>
                                    <p:animEffect transition="in" filter="wipe(left)">
                                      <p:cBhvr>
                                        <p:cTn id="15" dur="200"/>
                                        <p:tgtEl>
                                          <p:spTgt spid="57347"/>
                                        </p:tgtEl>
                                      </p:cBhvr>
                                    </p:animEffect>
                                  </p:childTnLst>
                                </p:cTn>
                              </p:par>
                            </p:childTnLst>
                          </p:cTn>
                        </p:par>
                        <p:par>
                          <p:cTn id="16" fill="hold">
                            <p:stCondLst>
                              <p:cond delay="300"/>
                            </p:stCondLst>
                            <p:childTnLst>
                              <p:par>
                                <p:cTn id="17" presetID="0" presetClass="path" presetSubtype="0" accel="50000" decel="50000" fill="hold" nodeType="afterEffect">
                                  <p:stCondLst>
                                    <p:cond delay="0"/>
                                  </p:stCondLst>
                                  <p:childTnLst>
                                    <p:animMotion origin="layout" path="M -0.59965 -0.24177 C -0.6217 -0.21076 -0.64357 -0.17974 -0.6658 -0.14386 C -0.68802 -0.10798 -0.71875 -0.04988 -0.7335 -0.02626 C -0.74826 -0.00265 -0.74809 -0.00682 -0.75416 -0.00265 C -0.76024 0.00151 -0.76493 -0.0008 -0.77031 -0.00057 C -0.77569 -0.00034 -0.78767 -0.00034 -0.78646 -0.00057 " pathEditMode="fixed" rAng="0" ptsTypes="aaaaaA">
                                      <p:cBhvr>
                                        <p:cTn id="18" dur="300" fill="hold"/>
                                        <p:tgtEl>
                                          <p:spTgt spid="57368"/>
                                        </p:tgtEl>
                                        <p:attrNameLst>
                                          <p:attrName>ppt_x,ppt_y</p:attrName>
                                        </p:attrNameLst>
                                      </p:cBhvr>
                                      <p:rCtr x="-79" y="122"/>
                                    </p:animMotion>
                                  </p:childTnLst>
                                </p:cTn>
                              </p:par>
                              <p:par>
                                <p:cTn id="19" presetID="22" presetClass="entr" presetSubtype="1" fill="hold" nodeType="withEffect">
                                  <p:stCondLst>
                                    <p:cond delay="0"/>
                                  </p:stCondLst>
                                  <p:childTnLst>
                                    <p:set>
                                      <p:cBhvr>
                                        <p:cTn id="20" dur="1" fill="hold">
                                          <p:stCondLst>
                                            <p:cond delay="0"/>
                                          </p:stCondLst>
                                        </p:cTn>
                                        <p:tgtEl>
                                          <p:spTgt spid="57348"/>
                                        </p:tgtEl>
                                        <p:attrNameLst>
                                          <p:attrName>style.visibility</p:attrName>
                                        </p:attrNameLst>
                                      </p:cBhvr>
                                      <p:to>
                                        <p:strVal val="visible"/>
                                      </p:to>
                                    </p:set>
                                    <p:animEffect transition="in" filter="wipe(up)">
                                      <p:cBhvr>
                                        <p:cTn id="21" dur="300"/>
                                        <p:tgtEl>
                                          <p:spTgt spid="57348"/>
                                        </p:tgtEl>
                                      </p:cBhvr>
                                    </p:animEffect>
                                  </p:childTnLst>
                                </p:cTn>
                              </p:par>
                            </p:childTnLst>
                          </p:cTn>
                        </p:par>
                        <p:par>
                          <p:cTn id="22" fill="hold">
                            <p:stCondLst>
                              <p:cond delay="600"/>
                            </p:stCondLst>
                            <p:childTnLst>
                              <p:par>
                                <p:cTn id="23" presetID="0" presetClass="path" presetSubtype="0" accel="50000" decel="50000" fill="hold" nodeType="afterEffect">
                                  <p:stCondLst>
                                    <p:cond delay="0"/>
                                  </p:stCondLst>
                                  <p:childTnLst>
                                    <p:animMotion origin="layout" path="M -0.78646 -0.00057 C -0.79028 -0.00543 -0.79393 -0.01029 -0.79375 -0.01816 C -0.79358 -0.02603 -0.78907 -0.03946 -0.7849 -0.04756 C -0.78073 -0.05566 -0.77361 -0.06191 -0.76875 -0.06724 C -0.76389 -0.07256 -0.76077 -0.07001 -0.75556 -0.07904 " pathEditMode="fixed" rAng="0" ptsTypes="aaaaA">
                                      <p:cBhvr>
                                        <p:cTn id="24" dur="100" fill="hold"/>
                                        <p:tgtEl>
                                          <p:spTgt spid="57368"/>
                                        </p:tgtEl>
                                        <p:attrNameLst>
                                          <p:attrName>ppt_x,ppt_y</p:attrName>
                                        </p:attrNameLst>
                                      </p:cBhvr>
                                      <p:rCtr x="0" y="0"/>
                                    </p:animMotion>
                                  </p:childTnLst>
                                </p:cTn>
                              </p:par>
                              <p:par>
                                <p:cTn id="25" presetID="22" presetClass="entr" presetSubtype="4" fill="hold" nodeType="withEffect">
                                  <p:stCondLst>
                                    <p:cond delay="0"/>
                                  </p:stCondLst>
                                  <p:childTnLst>
                                    <p:set>
                                      <p:cBhvr>
                                        <p:cTn id="26" dur="1" fill="hold">
                                          <p:stCondLst>
                                            <p:cond delay="0"/>
                                          </p:stCondLst>
                                        </p:cTn>
                                        <p:tgtEl>
                                          <p:spTgt spid="57349"/>
                                        </p:tgtEl>
                                        <p:attrNameLst>
                                          <p:attrName>style.visibility</p:attrName>
                                        </p:attrNameLst>
                                      </p:cBhvr>
                                      <p:to>
                                        <p:strVal val="visible"/>
                                      </p:to>
                                    </p:set>
                                    <p:animEffect transition="in" filter="wipe(down)">
                                      <p:cBhvr>
                                        <p:cTn id="27" dur="100"/>
                                        <p:tgtEl>
                                          <p:spTgt spid="57349"/>
                                        </p:tgtEl>
                                      </p:cBhvr>
                                    </p:animEffect>
                                  </p:childTnLst>
                                </p:cTn>
                              </p:par>
                            </p:childTnLst>
                          </p:cTn>
                        </p:par>
                        <p:par>
                          <p:cTn id="28" fill="hold">
                            <p:stCondLst>
                              <p:cond delay="700"/>
                            </p:stCondLst>
                            <p:childTnLst>
                              <p:par>
                                <p:cTn id="29" presetID="0" presetClass="path" presetSubtype="0" accel="50000" decel="50000" fill="hold" nodeType="afterEffect">
                                  <p:stCondLst>
                                    <p:cond delay="0"/>
                                  </p:stCondLst>
                                  <p:childTnLst>
                                    <p:animMotion origin="layout" path="M -0.75555 -0.07905 C -0.75069 -0.08368 -0.74583 -0.08831 -0.74149 -0.08645 C -0.73715 -0.0846 -0.73125 -0.07835 -0.72951 -0.06747 C -0.72777 -0.05659 -0.73055 -0.02858 -0.73055 -0.02118 " pathEditMode="fixed" rAng="0" ptsTypes="aaaA">
                                      <p:cBhvr>
                                        <p:cTn id="30" dur="100" fill="hold"/>
                                        <p:tgtEl>
                                          <p:spTgt spid="57368"/>
                                        </p:tgtEl>
                                        <p:attrNameLst>
                                          <p:attrName>ppt_x,ppt_y</p:attrName>
                                        </p:attrNameLst>
                                      </p:cBhvr>
                                      <p:rCtr x="0" y="0"/>
                                    </p:animMotion>
                                  </p:childTnLst>
                                </p:cTn>
                              </p:par>
                            </p:childTnLst>
                          </p:cTn>
                        </p:par>
                        <p:par>
                          <p:cTn id="31" fill="hold">
                            <p:stCondLst>
                              <p:cond delay="800"/>
                            </p:stCondLst>
                            <p:childTnLst>
                              <p:par>
                                <p:cTn id="32" presetID="0" presetClass="path" presetSubtype="0" accel="50000" decel="50000" fill="hold" nodeType="afterEffect">
                                  <p:stCondLst>
                                    <p:cond delay="0"/>
                                  </p:stCondLst>
                                  <p:childTnLst>
                                    <p:animMotion origin="layout" path="M -0.73055 -0.02118 C -0.72864 -0.0184 -0.72656 -0.01562 -0.71753 -0.02256 C -0.7085 -0.02951 -0.68906 -0.04965 -0.67621 -0.0633 C -0.66336 -0.07696 -0.65208 -0.08946 -0.64027 -0.1052 C -0.62847 -0.12094 -0.61631 -0.14155 -0.60555 -0.15752 C -0.59479 -0.17349 -0.58107 -0.19432 -0.57621 -0.20104 " pathEditMode="fixed" rAng="0" ptsTypes="aaaaaA">
                                      <p:cBhvr>
                                        <p:cTn id="33" dur="100" fill="hold"/>
                                        <p:tgtEl>
                                          <p:spTgt spid="57368"/>
                                        </p:tgtEl>
                                        <p:attrNameLst>
                                          <p:attrName>ppt_x,ppt_y</p:attrName>
                                        </p:attrNameLst>
                                      </p:cBhvr>
                                      <p:rCtr x="0" y="0"/>
                                    </p:animMotion>
                                  </p:childTnLst>
                                </p:cTn>
                              </p:par>
                              <p:par>
                                <p:cTn id="34" presetID="22" presetClass="entr" presetSubtype="4" fill="hold" nodeType="withEffect">
                                  <p:stCondLst>
                                    <p:cond delay="0"/>
                                  </p:stCondLst>
                                  <p:childTnLst>
                                    <p:set>
                                      <p:cBhvr>
                                        <p:cTn id="35" dur="1" fill="hold">
                                          <p:stCondLst>
                                            <p:cond delay="0"/>
                                          </p:stCondLst>
                                        </p:cTn>
                                        <p:tgtEl>
                                          <p:spTgt spid="57351"/>
                                        </p:tgtEl>
                                        <p:attrNameLst>
                                          <p:attrName>style.visibility</p:attrName>
                                        </p:attrNameLst>
                                      </p:cBhvr>
                                      <p:to>
                                        <p:strVal val="visible"/>
                                      </p:to>
                                    </p:set>
                                    <p:animEffect transition="in" filter="wipe(down)">
                                      <p:cBhvr>
                                        <p:cTn id="36" dur="100"/>
                                        <p:tgtEl>
                                          <p:spTgt spid="57351"/>
                                        </p:tgtEl>
                                      </p:cBhvr>
                                    </p:animEffect>
                                  </p:childTnLst>
                                </p:cTn>
                              </p:par>
                            </p:childTnLst>
                          </p:cTn>
                        </p:par>
                        <p:par>
                          <p:cTn id="37" fill="hold">
                            <p:stCondLst>
                              <p:cond delay="900"/>
                            </p:stCondLst>
                            <p:childTnLst>
                              <p:par>
                                <p:cTn id="38" presetID="0" presetClass="path" presetSubtype="0" accel="50000" decel="50000" fill="hold" nodeType="afterEffect">
                                  <p:stCondLst>
                                    <p:cond delay="0"/>
                                  </p:stCondLst>
                                  <p:childTnLst>
                                    <p:animMotion origin="layout" path="M -0.57309 -0.20103 C -0.58871 -0.17858 -0.60434 -0.15589 -0.61666 -0.13714 C -0.62899 -0.11839 -0.63732 -0.10358 -0.64705 -0.08784 C -0.65677 -0.0721 -0.6691 -0.05427 -0.67535 -0.04293 C -0.6816 -0.03159 -0.68507 -0.02256 -0.68507 -0.01978 " pathEditMode="fixed" rAng="0" ptsTypes="aaaaA">
                                      <p:cBhvr>
                                        <p:cTn id="39" dur="100" fill="hold"/>
                                        <p:tgtEl>
                                          <p:spTgt spid="57368"/>
                                        </p:tgtEl>
                                        <p:attrNameLst>
                                          <p:attrName>ppt_x,ppt_y</p:attrName>
                                        </p:attrNameLst>
                                      </p:cBhvr>
                                      <p:rCtr x="-41" y="91"/>
                                    </p:animMotion>
                                  </p:childTnLst>
                                </p:cTn>
                              </p:par>
                              <p:par>
                                <p:cTn id="40" presetID="22" presetClass="entr" presetSubtype="1" fill="hold" nodeType="withEffect">
                                  <p:stCondLst>
                                    <p:cond delay="0"/>
                                  </p:stCondLst>
                                  <p:childTnLst>
                                    <p:set>
                                      <p:cBhvr>
                                        <p:cTn id="41" dur="1" fill="hold">
                                          <p:stCondLst>
                                            <p:cond delay="0"/>
                                          </p:stCondLst>
                                        </p:cTn>
                                        <p:tgtEl>
                                          <p:spTgt spid="57350"/>
                                        </p:tgtEl>
                                        <p:attrNameLst>
                                          <p:attrName>style.visibility</p:attrName>
                                        </p:attrNameLst>
                                      </p:cBhvr>
                                      <p:to>
                                        <p:strVal val="visible"/>
                                      </p:to>
                                    </p:set>
                                    <p:animEffect transition="in" filter="wipe(up)">
                                      <p:cBhvr>
                                        <p:cTn id="42" dur="100"/>
                                        <p:tgtEl>
                                          <p:spTgt spid="57350"/>
                                        </p:tgtEl>
                                      </p:cBhvr>
                                    </p:animEffect>
                                  </p:childTnLst>
                                </p:cTn>
                              </p:par>
                            </p:childTnLst>
                          </p:cTn>
                        </p:par>
                        <p:par>
                          <p:cTn id="43" fill="hold">
                            <p:stCondLst>
                              <p:cond delay="1000"/>
                            </p:stCondLst>
                            <p:childTnLst>
                              <p:par>
                                <p:cTn id="44" presetID="0" presetClass="path" presetSubtype="0" accel="50000" decel="50000" fill="hold" nodeType="afterEffect">
                                  <p:stCondLst>
                                    <p:cond delay="0"/>
                                  </p:stCondLst>
                                  <p:childTnLst>
                                    <p:animMotion origin="layout" path="M -0.68507 -0.01979 C -0.67778 -0.02882 -0.67049 -0.03784 -0.66545 -0.04432 C -0.66042 -0.05081 -0.65851 -0.05451 -0.65469 -0.05891 C -0.65087 -0.06331 -0.6474 -0.06585 -0.64271 -0.07048 C -0.63802 -0.07511 -0.6309 -0.08252 -0.62639 -0.08645 C -0.62188 -0.09039 -0.6184 -0.09201 -0.61545 -0.09363 C -0.6125 -0.09525 -0.6099 -0.09641 -0.60903 -0.09664 " pathEditMode="fixed" rAng="0" ptsTypes="aaaaaaA">
                                      <p:cBhvr>
                                        <p:cTn id="45" dur="100" fill="hold"/>
                                        <p:tgtEl>
                                          <p:spTgt spid="57368"/>
                                        </p:tgtEl>
                                        <p:attrNameLst>
                                          <p:attrName>ppt_x,ppt_y</p:attrName>
                                        </p:attrNameLst>
                                      </p:cBhvr>
                                      <p:rCtr x="0" y="0"/>
                                    </p:animMotion>
                                  </p:childTnLst>
                                </p:cTn>
                              </p:par>
                              <p:par>
                                <p:cTn id="46" presetID="22" presetClass="entr" presetSubtype="4" fill="hold" nodeType="withEffect">
                                  <p:stCondLst>
                                    <p:cond delay="0"/>
                                  </p:stCondLst>
                                  <p:childTnLst>
                                    <p:set>
                                      <p:cBhvr>
                                        <p:cTn id="47" dur="1" fill="hold">
                                          <p:stCondLst>
                                            <p:cond delay="0"/>
                                          </p:stCondLst>
                                        </p:cTn>
                                        <p:tgtEl>
                                          <p:spTgt spid="57354"/>
                                        </p:tgtEl>
                                        <p:attrNameLst>
                                          <p:attrName>style.visibility</p:attrName>
                                        </p:attrNameLst>
                                      </p:cBhvr>
                                      <p:to>
                                        <p:strVal val="visible"/>
                                      </p:to>
                                    </p:set>
                                    <p:animEffect transition="in" filter="wipe(down)">
                                      <p:cBhvr>
                                        <p:cTn id="48" dur="100"/>
                                        <p:tgtEl>
                                          <p:spTgt spid="57354"/>
                                        </p:tgtEl>
                                      </p:cBhvr>
                                    </p:animEffect>
                                  </p:childTnLst>
                                </p:cTn>
                              </p:par>
                            </p:childTnLst>
                          </p:cTn>
                        </p:par>
                        <p:par>
                          <p:cTn id="49" fill="hold">
                            <p:stCondLst>
                              <p:cond delay="1100"/>
                            </p:stCondLst>
                            <p:childTnLst>
                              <p:par>
                                <p:cTn id="50" presetID="0" presetClass="path" presetSubtype="0" accel="50000" decel="50000" fill="hold" nodeType="afterEffect">
                                  <p:stCondLst>
                                    <p:cond delay="0"/>
                                  </p:stCondLst>
                                  <p:childTnLst>
                                    <p:animMotion origin="layout" path="M -0.60903 -0.09664 C -0.6059 -0.09594 -0.60278 -0.09525 -0.60347 -0.09224 C -0.60417 -0.08923 -0.60972 -0.0846 -0.61337 -0.07905 C -0.61701 -0.07349 -0.62083 -0.06493 -0.62535 -0.05891 C -0.62986 -0.05289 -0.63733 -0.04895 -0.64045 -0.04294 C -0.64358 -0.03692 -0.64323 -0.02511 -0.64375 -0.02257 " pathEditMode="fixed" rAng="0" ptsTypes="aaaaaA">
                                      <p:cBhvr>
                                        <p:cTn id="51" dur="100" fill="hold"/>
                                        <p:tgtEl>
                                          <p:spTgt spid="57368"/>
                                        </p:tgtEl>
                                        <p:attrNameLst>
                                          <p:attrName>ppt_x,ppt_y</p:attrName>
                                        </p:attrNameLst>
                                      </p:cBhvr>
                                      <p:rCtr x="0" y="0"/>
                                    </p:animMotion>
                                  </p:childTnLst>
                                </p:cTn>
                              </p:par>
                              <p:par>
                                <p:cTn id="52" presetID="22" presetClass="entr" presetSubtype="2" fill="hold" nodeType="withEffect">
                                  <p:stCondLst>
                                    <p:cond delay="0"/>
                                  </p:stCondLst>
                                  <p:childTnLst>
                                    <p:set>
                                      <p:cBhvr>
                                        <p:cTn id="53" dur="1" fill="hold">
                                          <p:stCondLst>
                                            <p:cond delay="0"/>
                                          </p:stCondLst>
                                        </p:cTn>
                                        <p:tgtEl>
                                          <p:spTgt spid="57352"/>
                                        </p:tgtEl>
                                        <p:attrNameLst>
                                          <p:attrName>style.visibility</p:attrName>
                                        </p:attrNameLst>
                                      </p:cBhvr>
                                      <p:to>
                                        <p:strVal val="visible"/>
                                      </p:to>
                                    </p:set>
                                    <p:animEffect transition="in" filter="wipe(right)">
                                      <p:cBhvr>
                                        <p:cTn id="54" dur="100"/>
                                        <p:tgtEl>
                                          <p:spTgt spid="57352"/>
                                        </p:tgtEl>
                                      </p:cBhvr>
                                    </p:animEffect>
                                  </p:childTnLst>
                                </p:cTn>
                              </p:par>
                            </p:childTnLst>
                          </p:cTn>
                        </p:par>
                        <p:par>
                          <p:cTn id="55" fill="hold">
                            <p:stCondLst>
                              <p:cond delay="1200"/>
                            </p:stCondLst>
                            <p:childTnLst>
                              <p:par>
                                <p:cTn id="56" presetID="0" presetClass="path" presetSubtype="0" accel="50000" decel="50000" fill="hold" nodeType="afterEffect">
                                  <p:stCondLst>
                                    <p:cond delay="0"/>
                                  </p:stCondLst>
                                  <p:childTnLst>
                                    <p:animMotion origin="layout" path="M -0.64375 -0.02256 C -0.6401 -0.02001 -0.63628 -0.01723 -0.63073 -0.01955 C -0.62517 -0.02186 -0.61597 -0.03297 -0.61007 -0.03714 C -0.60417 -0.04131 -0.60087 -0.04177 -0.59479 -0.04432 C -0.58871 -0.04686 -0.57847 -0.0501 -0.57309 -0.05288 C -0.56771 -0.05566 -0.56684 -0.05797 -0.56215 -0.06168 C -0.55746 -0.06538 -0.54913 -0.06908 -0.54479 -0.07464 C -0.54045 -0.0802 -0.53646 -0.09061 -0.53611 -0.09501 C -0.53576 -0.09941 -0.54219 -0.09987 -0.54271 -0.1008 " pathEditMode="fixed" rAng="0" ptsTypes="aaaaaaaaA">
                                      <p:cBhvr>
                                        <p:cTn id="57" dur="100" fill="hold"/>
                                        <p:tgtEl>
                                          <p:spTgt spid="57368"/>
                                        </p:tgtEl>
                                        <p:attrNameLst>
                                          <p:attrName>ppt_x,ppt_y</p:attrName>
                                        </p:attrNameLst>
                                      </p:cBhvr>
                                      <p:rCtr x="0" y="0"/>
                                    </p:animMotion>
                                  </p:childTnLst>
                                </p:cTn>
                              </p:par>
                              <p:par>
                                <p:cTn id="58" presetID="22" presetClass="entr" presetSubtype="4" fill="hold" nodeType="withEffect">
                                  <p:stCondLst>
                                    <p:cond delay="0"/>
                                  </p:stCondLst>
                                  <p:childTnLst>
                                    <p:set>
                                      <p:cBhvr>
                                        <p:cTn id="59" dur="1" fill="hold">
                                          <p:stCondLst>
                                            <p:cond delay="0"/>
                                          </p:stCondLst>
                                        </p:cTn>
                                        <p:tgtEl>
                                          <p:spTgt spid="57353"/>
                                        </p:tgtEl>
                                        <p:attrNameLst>
                                          <p:attrName>style.visibility</p:attrName>
                                        </p:attrNameLst>
                                      </p:cBhvr>
                                      <p:to>
                                        <p:strVal val="visible"/>
                                      </p:to>
                                    </p:set>
                                    <p:animEffect transition="in" filter="wipe(down)">
                                      <p:cBhvr>
                                        <p:cTn id="60" dur="100"/>
                                        <p:tgtEl>
                                          <p:spTgt spid="57353"/>
                                        </p:tgtEl>
                                      </p:cBhvr>
                                    </p:animEffect>
                                  </p:childTnLst>
                                </p:cTn>
                              </p:par>
                            </p:childTnLst>
                          </p:cTn>
                        </p:par>
                        <p:par>
                          <p:cTn id="61" fill="hold">
                            <p:stCondLst>
                              <p:cond delay="1300"/>
                            </p:stCondLst>
                            <p:childTnLst>
                              <p:par>
                                <p:cTn id="62" presetID="0" presetClass="path" presetSubtype="0" accel="50000" decel="50000" fill="hold" nodeType="afterEffect">
                                  <p:stCondLst>
                                    <p:cond delay="0"/>
                                  </p:stCondLst>
                                  <p:childTnLst>
                                    <p:animMotion origin="layout" path="M -0.54271 -0.1008 C -0.54653 -0.09941 -0.55035 -0.09802 -0.55451 -0.09501 C -0.55868 -0.092 -0.56285 -0.08807 -0.56771 -0.08205 C -0.57257 -0.07603 -0.58038 -0.06607 -0.58385 -0.05867 C -0.58733 -0.05126 -0.58767 -0.04293 -0.58837 -0.03714 C -0.58906 -0.03135 -0.5901 -0.02695 -0.58837 -0.02395 C -0.58663 -0.02094 -0.58055 -0.02001 -0.57743 -0.01955 C -0.5743 -0.01908 -0.57135 -0.02024 -0.56979 -0.02117 " pathEditMode="fixed" rAng="0" ptsTypes="aaaaaaaA">
                                      <p:cBhvr>
                                        <p:cTn id="63" dur="200" fill="hold"/>
                                        <p:tgtEl>
                                          <p:spTgt spid="57368"/>
                                        </p:tgtEl>
                                        <p:attrNameLst>
                                          <p:attrName>ppt_x,ppt_y</p:attrName>
                                        </p:attrNameLst>
                                      </p:cBhvr>
                                      <p:rCtr x="0" y="0"/>
                                    </p:animMotion>
                                  </p:childTnLst>
                                </p:cTn>
                              </p:par>
                              <p:par>
                                <p:cTn id="64" presetID="22" presetClass="entr" presetSubtype="1" fill="hold" nodeType="withEffect">
                                  <p:stCondLst>
                                    <p:cond delay="0"/>
                                  </p:stCondLst>
                                  <p:childTnLst>
                                    <p:set>
                                      <p:cBhvr>
                                        <p:cTn id="65" dur="1" fill="hold">
                                          <p:stCondLst>
                                            <p:cond delay="0"/>
                                          </p:stCondLst>
                                        </p:cTn>
                                        <p:tgtEl>
                                          <p:spTgt spid="57355"/>
                                        </p:tgtEl>
                                        <p:attrNameLst>
                                          <p:attrName>style.visibility</p:attrName>
                                        </p:attrNameLst>
                                      </p:cBhvr>
                                      <p:to>
                                        <p:strVal val="visible"/>
                                      </p:to>
                                    </p:set>
                                    <p:animEffect transition="in" filter="wipe(up)">
                                      <p:cBhvr>
                                        <p:cTn id="66" dur="200"/>
                                        <p:tgtEl>
                                          <p:spTgt spid="57355"/>
                                        </p:tgtEl>
                                      </p:cBhvr>
                                    </p:animEffect>
                                  </p:childTnLst>
                                </p:cTn>
                              </p:par>
                            </p:childTnLst>
                          </p:cTn>
                        </p:par>
                        <p:par>
                          <p:cTn id="67" fill="hold">
                            <p:stCondLst>
                              <p:cond delay="1500"/>
                            </p:stCondLst>
                            <p:childTnLst>
                              <p:par>
                                <p:cTn id="68" presetID="0" presetClass="path" presetSubtype="0" accel="50000" decel="50000" fill="hold" nodeType="afterEffect">
                                  <p:stCondLst>
                                    <p:cond delay="0"/>
                                  </p:stCondLst>
                                  <p:childTnLst>
                                    <p:animMotion origin="layout" path="M -0.56979 -0.02117 C -0.56197 -0.02395 -0.55416 -0.02673 -0.54635 -0.03228 C -0.53854 -0.03784 -0.54999 -0.02927 -0.52308 -0.0545 C -0.49618 -0.07974 -0.41388 -0.16122 -0.38472 -0.18344 C -0.35555 -0.20566 -0.3526 -0.18899 -0.34808 -0.18784 C -0.34357 -0.18668 -0.35659 -0.17835 -0.35798 -0.17673 " pathEditMode="fixed" rAng="0" ptsTypes="aaaaaA">
                                      <p:cBhvr>
                                        <p:cTn id="69" dur="100" fill="hold"/>
                                        <p:tgtEl>
                                          <p:spTgt spid="57368"/>
                                        </p:tgtEl>
                                        <p:attrNameLst>
                                          <p:attrName>ppt_x,ppt_y</p:attrName>
                                        </p:attrNameLst>
                                      </p:cBhvr>
                                      <p:rCtr x="113" y="-77"/>
                                    </p:animMotion>
                                  </p:childTnLst>
                                </p:cTn>
                              </p:par>
                            </p:childTnLst>
                          </p:cTn>
                        </p:par>
                        <p:par>
                          <p:cTn id="70" fill="hold">
                            <p:stCondLst>
                              <p:cond delay="1600"/>
                            </p:stCondLst>
                            <p:childTnLst>
                              <p:par>
                                <p:cTn id="71" presetID="0" presetClass="path" presetSubtype="0" accel="50000" decel="50000" fill="hold" nodeType="afterEffect">
                                  <p:stCondLst>
                                    <p:cond delay="0"/>
                                  </p:stCondLst>
                                  <p:childTnLst>
                                    <p:animMotion origin="layout" path="M -0.35798 -0.17673 C -0.36198 -0.17534 -0.3658 -0.17395 -0.36771 -0.17163 C -0.36962 -0.16932 -0.37048 -0.16423 -0.36996 -0.16307 C -0.36944 -0.16191 -0.3658 -0.164 -0.36475 -0.16423 " pathEditMode="fixed" rAng="0" ptsTypes="aaaa">
                                      <p:cBhvr>
                                        <p:cTn id="72" dur="100" fill="hold"/>
                                        <p:tgtEl>
                                          <p:spTgt spid="57368"/>
                                        </p:tgtEl>
                                        <p:attrNameLst>
                                          <p:attrName>ppt_x,ppt_y</p:attrName>
                                        </p:attrNameLst>
                                      </p:cBhvr>
                                      <p:rCtr x="0" y="7"/>
                                    </p:animMotion>
                                  </p:childTnLst>
                                </p:cTn>
                              </p:par>
                              <p:par>
                                <p:cTn id="73" presetID="22" presetClass="entr" presetSubtype="1" fill="hold" nodeType="withEffect">
                                  <p:stCondLst>
                                    <p:cond delay="0"/>
                                  </p:stCondLst>
                                  <p:childTnLst>
                                    <p:set>
                                      <p:cBhvr>
                                        <p:cTn id="74" dur="1" fill="hold">
                                          <p:stCondLst>
                                            <p:cond delay="0"/>
                                          </p:stCondLst>
                                        </p:cTn>
                                        <p:tgtEl>
                                          <p:spTgt spid="57356"/>
                                        </p:tgtEl>
                                        <p:attrNameLst>
                                          <p:attrName>style.visibility</p:attrName>
                                        </p:attrNameLst>
                                      </p:cBhvr>
                                      <p:to>
                                        <p:strVal val="visible"/>
                                      </p:to>
                                    </p:set>
                                    <p:animEffect transition="in" filter="wipe(up)">
                                      <p:cBhvr>
                                        <p:cTn id="75" dur="100"/>
                                        <p:tgtEl>
                                          <p:spTgt spid="57356"/>
                                        </p:tgtEl>
                                      </p:cBhvr>
                                    </p:animEffect>
                                  </p:childTnLst>
                                </p:cTn>
                              </p:par>
                            </p:childTnLst>
                          </p:cTn>
                        </p:par>
                        <p:par>
                          <p:cTn id="76" fill="hold">
                            <p:stCondLst>
                              <p:cond delay="1700"/>
                            </p:stCondLst>
                            <p:childTnLst>
                              <p:par>
                                <p:cTn id="77" presetID="0" presetClass="path" presetSubtype="0" accel="50000" decel="50000" fill="hold" nodeType="afterEffect">
                                  <p:stCondLst>
                                    <p:cond delay="0"/>
                                  </p:stCondLst>
                                  <p:childTnLst>
                                    <p:animMotion origin="layout" path="M -0.36475 -0.16423 C -0.36146 -0.164 -0.35798 -0.16353 -0.35364 -0.16515 C -0.3493 -0.16677 -0.34305 -0.17094 -0.33906 -0.17372 C -0.33507 -0.1765 -0.33229 -0.17881 -0.32986 -0.18205 C -0.32743 -0.18529 -0.32517 -0.19131 -0.3243 -0.19386 C -0.32343 -0.1964 -0.32465 -0.19687 -0.32465 -0.19756 " pathEditMode="fixed" rAng="0" ptsTypes="aaaaaA">
                                      <p:cBhvr>
                                        <p:cTn id="78" dur="100" fill="hold"/>
                                        <p:tgtEl>
                                          <p:spTgt spid="57368"/>
                                        </p:tgtEl>
                                        <p:attrNameLst>
                                          <p:attrName>ppt_x,ppt_y</p:attrName>
                                        </p:attrNameLst>
                                      </p:cBhvr>
                                      <p:rCtr x="21" y="0"/>
                                    </p:animMotion>
                                  </p:childTnLst>
                                </p:cTn>
                              </p:par>
                              <p:par>
                                <p:cTn id="79" presetID="22" presetClass="entr" presetSubtype="4" fill="hold" nodeType="withEffect">
                                  <p:stCondLst>
                                    <p:cond delay="0"/>
                                  </p:stCondLst>
                                  <p:childTnLst>
                                    <p:set>
                                      <p:cBhvr>
                                        <p:cTn id="80" dur="1" fill="hold">
                                          <p:stCondLst>
                                            <p:cond delay="0"/>
                                          </p:stCondLst>
                                        </p:cTn>
                                        <p:tgtEl>
                                          <p:spTgt spid="57357"/>
                                        </p:tgtEl>
                                        <p:attrNameLst>
                                          <p:attrName>style.visibility</p:attrName>
                                        </p:attrNameLst>
                                      </p:cBhvr>
                                      <p:to>
                                        <p:strVal val="visible"/>
                                      </p:to>
                                    </p:set>
                                    <p:animEffect transition="in" filter="wipe(down)">
                                      <p:cBhvr>
                                        <p:cTn id="81" dur="100"/>
                                        <p:tgtEl>
                                          <p:spTgt spid="57357"/>
                                        </p:tgtEl>
                                      </p:cBhvr>
                                    </p:animEffect>
                                  </p:childTnLst>
                                </p:cTn>
                              </p:par>
                            </p:childTnLst>
                          </p:cTn>
                        </p:par>
                        <p:par>
                          <p:cTn id="82" fill="hold">
                            <p:stCondLst>
                              <p:cond delay="1800"/>
                            </p:stCondLst>
                            <p:childTnLst>
                              <p:par>
                                <p:cTn id="83" presetID="0" presetClass="path" presetSubtype="0" accel="50000" decel="50000" fill="hold" nodeType="afterEffect">
                                  <p:stCondLst>
                                    <p:cond delay="0"/>
                                  </p:stCondLst>
                                  <p:childTnLst>
                                    <p:animMotion origin="layout" path="M -0.32465 -0.19756 C -0.32587 -0.20033 -0.32708 -0.20288 -0.32986 -0.2045 C -0.33264 -0.20612 -0.3309 -0.20867 -0.34097 -0.20774 C -0.35104 -0.20682 -0.3757 -0.20427 -0.39063 -0.19964 C -0.40556 -0.19501 -0.42222 -0.18645 -0.43108 -0.17973 C -0.43993 -0.17302 -0.44167 -0.16283 -0.44375 -0.15959 " pathEditMode="fixed" rAng="0" ptsTypes="aaaaaA">
                                      <p:cBhvr>
                                        <p:cTn id="84" dur="100" fill="hold"/>
                                        <p:tgtEl>
                                          <p:spTgt spid="57368"/>
                                        </p:tgtEl>
                                        <p:attrNameLst>
                                          <p:attrName>ppt_x,ppt_y</p:attrName>
                                        </p:attrNameLst>
                                      </p:cBhvr>
                                      <p:rCtr x="0" y="0"/>
                                    </p:animMotion>
                                  </p:childTnLst>
                                </p:cTn>
                              </p:par>
                              <p:par>
                                <p:cTn id="85" presetID="22" presetClass="entr" presetSubtype="2" fill="hold" nodeType="withEffect">
                                  <p:stCondLst>
                                    <p:cond delay="0"/>
                                  </p:stCondLst>
                                  <p:childTnLst>
                                    <p:set>
                                      <p:cBhvr>
                                        <p:cTn id="86" dur="1" fill="hold">
                                          <p:stCondLst>
                                            <p:cond delay="0"/>
                                          </p:stCondLst>
                                        </p:cTn>
                                        <p:tgtEl>
                                          <p:spTgt spid="57358"/>
                                        </p:tgtEl>
                                        <p:attrNameLst>
                                          <p:attrName>style.visibility</p:attrName>
                                        </p:attrNameLst>
                                      </p:cBhvr>
                                      <p:to>
                                        <p:strVal val="visible"/>
                                      </p:to>
                                    </p:set>
                                    <p:animEffect transition="in" filter="wipe(right)">
                                      <p:cBhvr>
                                        <p:cTn id="87" dur="100"/>
                                        <p:tgtEl>
                                          <p:spTgt spid="57358"/>
                                        </p:tgtEl>
                                      </p:cBhvr>
                                    </p:animEffect>
                                  </p:childTnLst>
                                </p:cTn>
                              </p:par>
                            </p:childTnLst>
                          </p:cTn>
                        </p:par>
                        <p:par>
                          <p:cTn id="88" fill="hold">
                            <p:stCondLst>
                              <p:cond delay="1900"/>
                            </p:stCondLst>
                            <p:childTnLst>
                              <p:par>
                                <p:cTn id="89" presetID="0" presetClass="path" presetSubtype="0" accel="50000" decel="50000" fill="hold" nodeType="afterEffect">
                                  <p:stCondLst>
                                    <p:cond delay="0"/>
                                  </p:stCondLst>
                                  <p:childTnLst>
                                    <p:animMotion origin="layout" path="M -0.44375 -0.1596 C -0.44445 -0.1545 -0.44514 -0.14941 -0.44306 -0.14594 C -0.44097 -0.14247 -0.43768 -0.14062 -0.43125 -0.13807 C -0.42483 -0.13552 -0.41459 -0.13251 -0.40469 -0.13112 C -0.39479 -0.12974 -0.3724 -0.13043 -0.3717 -0.12927 C -0.37101 -0.12812 -0.38941 -0.12649 -0.40035 -0.12441 C -0.41129 -0.12233 -0.42535 -0.12071 -0.43716 -0.11654 C -0.44896 -0.11237 -0.46163 -0.10474 -0.47101 -0.09872 C -0.48038 -0.0927 -0.48733 -0.08853 -0.49375 -0.0802 C -0.50018 -0.07187 -0.50747 -0.05566 -0.5099 -0.04872 C -0.51233 -0.04177 -0.50868 -0.03992 -0.50851 -0.03807 " pathEditMode="fixed" rAng="0" ptsTypes="aaaaaaaaaaA">
                                      <p:cBhvr>
                                        <p:cTn id="90" dur="200" fill="hold"/>
                                        <p:tgtEl>
                                          <p:spTgt spid="57368"/>
                                        </p:tgtEl>
                                        <p:attrNameLst>
                                          <p:attrName>ppt_x,ppt_y</p:attrName>
                                        </p:attrNameLst>
                                      </p:cBhvr>
                                      <p:rCtr x="0" y="0"/>
                                    </p:animMotion>
                                  </p:childTnLst>
                                </p:cTn>
                              </p:par>
                              <p:par>
                                <p:cTn id="91" presetID="22" presetClass="entr" presetSubtype="1" fill="hold" nodeType="withEffect">
                                  <p:stCondLst>
                                    <p:cond delay="0"/>
                                  </p:stCondLst>
                                  <p:childTnLst>
                                    <p:set>
                                      <p:cBhvr>
                                        <p:cTn id="92" dur="1" fill="hold">
                                          <p:stCondLst>
                                            <p:cond delay="0"/>
                                          </p:stCondLst>
                                        </p:cTn>
                                        <p:tgtEl>
                                          <p:spTgt spid="57359"/>
                                        </p:tgtEl>
                                        <p:attrNameLst>
                                          <p:attrName>style.visibility</p:attrName>
                                        </p:attrNameLst>
                                      </p:cBhvr>
                                      <p:to>
                                        <p:strVal val="visible"/>
                                      </p:to>
                                    </p:set>
                                    <p:animEffect transition="in" filter="wipe(up)">
                                      <p:cBhvr>
                                        <p:cTn id="93" dur="200"/>
                                        <p:tgtEl>
                                          <p:spTgt spid="57359"/>
                                        </p:tgtEl>
                                      </p:cBhvr>
                                    </p:animEffect>
                                  </p:childTnLst>
                                </p:cTn>
                              </p:par>
                            </p:childTnLst>
                          </p:cTn>
                        </p:par>
                        <p:par>
                          <p:cTn id="94" fill="hold">
                            <p:stCondLst>
                              <p:cond delay="2100"/>
                            </p:stCondLst>
                            <p:childTnLst>
                              <p:par>
                                <p:cTn id="95" presetID="0" presetClass="path" presetSubtype="0" accel="50000" decel="50000" fill="hold" nodeType="afterEffect">
                                  <p:stCondLst>
                                    <p:cond delay="0"/>
                                  </p:stCondLst>
                                  <p:childTnLst>
                                    <p:animMotion origin="layout" path="M -0.5085 -0.03807 C -0.50712 -0.03483 -0.50364 -0.02302 -0.49982 -0.01909 C -0.496 -0.01515 -0.49149 -0.01538 -0.48524 -0.014 C -0.47899 -0.01261 -0.46979 -0.01076 -0.46267 -0.01122 C -0.45555 -0.01168 -0.45069 -0.01168 -0.44201 -0.01654 C -0.43333 -0.0214 -0.41753 -0.03483 -0.41059 -0.04015 C -0.40364 -0.04548 -0.40729 -0.04224 -0.39982 -0.04918 C -0.39236 -0.05613 -0.37257 -0.07557 -0.36545 -0.08251 " pathEditMode="fixed" rAng="0" ptsTypes="aaaaaaaa">
                                      <p:cBhvr>
                                        <p:cTn id="96" dur="200" fill="hold"/>
                                        <p:tgtEl>
                                          <p:spTgt spid="57368"/>
                                        </p:tgtEl>
                                        <p:attrNameLst>
                                          <p:attrName>ppt_x,ppt_y</p:attrName>
                                        </p:attrNameLst>
                                      </p:cBhvr>
                                      <p:rCtr x="72" y="0"/>
                                    </p:animMotion>
                                  </p:childTnLst>
                                </p:cTn>
                              </p:par>
                              <p:par>
                                <p:cTn id="97" presetID="22" presetClass="entr" presetSubtype="8" fill="hold" nodeType="withEffect">
                                  <p:stCondLst>
                                    <p:cond delay="0"/>
                                  </p:stCondLst>
                                  <p:childTnLst>
                                    <p:set>
                                      <p:cBhvr>
                                        <p:cTn id="98" dur="1" fill="hold">
                                          <p:stCondLst>
                                            <p:cond delay="0"/>
                                          </p:stCondLst>
                                        </p:cTn>
                                        <p:tgtEl>
                                          <p:spTgt spid="57361"/>
                                        </p:tgtEl>
                                        <p:attrNameLst>
                                          <p:attrName>style.visibility</p:attrName>
                                        </p:attrNameLst>
                                      </p:cBhvr>
                                      <p:to>
                                        <p:strVal val="visible"/>
                                      </p:to>
                                    </p:set>
                                    <p:animEffect transition="in" filter="wipe(left)">
                                      <p:cBhvr>
                                        <p:cTn id="99" dur="200"/>
                                        <p:tgtEl>
                                          <p:spTgt spid="57361"/>
                                        </p:tgtEl>
                                      </p:cBhvr>
                                    </p:animEffect>
                                  </p:childTnLst>
                                </p:cTn>
                              </p:par>
                            </p:childTnLst>
                          </p:cTn>
                        </p:par>
                        <p:par>
                          <p:cTn id="100" fill="hold">
                            <p:stCondLst>
                              <p:cond delay="2300"/>
                            </p:stCondLst>
                            <p:childTnLst>
                              <p:par>
                                <p:cTn id="101" presetID="0" presetClass="path" presetSubtype="0" accel="50000" decel="50000" fill="hold" nodeType="afterEffect">
                                  <p:stCondLst>
                                    <p:cond delay="0"/>
                                  </p:stCondLst>
                                  <p:childTnLst>
                                    <p:animMotion origin="layout" path="M -0.36337 -0.08113 C -0.36337 -0.08089 -0.37864 -0.05636 -0.39375 -0.03159 " pathEditMode="fixed" rAng="0" ptsTypes="aA">
                                      <p:cBhvr>
                                        <p:cTn id="102" dur="100" fill="hold"/>
                                        <p:tgtEl>
                                          <p:spTgt spid="57368"/>
                                        </p:tgtEl>
                                        <p:attrNameLst>
                                          <p:attrName>ppt_x,ppt_y</p:attrName>
                                        </p:attrNameLst>
                                      </p:cBhvr>
                                      <p:rCtr x="0" y="25"/>
                                    </p:animMotion>
                                  </p:childTnLst>
                                </p:cTn>
                              </p:par>
                              <p:par>
                                <p:cTn id="103" presetID="22" presetClass="entr" presetSubtype="1" fill="hold" nodeType="withEffect">
                                  <p:stCondLst>
                                    <p:cond delay="0"/>
                                  </p:stCondLst>
                                  <p:childTnLst>
                                    <p:set>
                                      <p:cBhvr>
                                        <p:cTn id="104" dur="1" fill="hold">
                                          <p:stCondLst>
                                            <p:cond delay="0"/>
                                          </p:stCondLst>
                                        </p:cTn>
                                        <p:tgtEl>
                                          <p:spTgt spid="57360"/>
                                        </p:tgtEl>
                                        <p:attrNameLst>
                                          <p:attrName>style.visibility</p:attrName>
                                        </p:attrNameLst>
                                      </p:cBhvr>
                                      <p:to>
                                        <p:strVal val="visible"/>
                                      </p:to>
                                    </p:set>
                                    <p:animEffect transition="in" filter="wipe(up)">
                                      <p:cBhvr>
                                        <p:cTn id="105" dur="100"/>
                                        <p:tgtEl>
                                          <p:spTgt spid="57360"/>
                                        </p:tgtEl>
                                      </p:cBhvr>
                                    </p:animEffect>
                                  </p:childTnLst>
                                </p:cTn>
                              </p:par>
                            </p:childTnLst>
                          </p:cTn>
                        </p:par>
                        <p:par>
                          <p:cTn id="106" fill="hold">
                            <p:stCondLst>
                              <p:cond delay="2400"/>
                            </p:stCondLst>
                            <p:childTnLst>
                              <p:par>
                                <p:cTn id="107" presetID="0" presetClass="path" presetSubtype="0" accel="50000" decel="50000" fill="hold" nodeType="afterEffect">
                                  <p:stCondLst>
                                    <p:cond delay="0"/>
                                  </p:stCondLst>
                                  <p:childTnLst>
                                    <p:animMotion origin="layout" path="M -0.39375 -0.03159 C -0.38733 -0.03992 -0.3809 -0.04803 -0.37413 -0.0552 C -0.36736 -0.06238 -0.35764 -0.07117 -0.35261 -0.07488 C -0.34757 -0.07858 -0.34583 -0.07742 -0.34375 -0.07742 " pathEditMode="fixed" rAng="0" ptsTypes="aaaA">
                                      <p:cBhvr>
                                        <p:cTn id="108" dur="100" fill="hold"/>
                                        <p:tgtEl>
                                          <p:spTgt spid="57368"/>
                                        </p:tgtEl>
                                        <p:attrNameLst>
                                          <p:attrName>ppt_x,ppt_y</p:attrName>
                                        </p:attrNameLst>
                                      </p:cBhvr>
                                      <p:rCtr x="0" y="0"/>
                                    </p:animMotion>
                                  </p:childTnLst>
                                </p:cTn>
                              </p:par>
                              <p:par>
                                <p:cTn id="109" presetID="22" presetClass="entr" presetSubtype="8" fill="hold" nodeType="withEffect">
                                  <p:stCondLst>
                                    <p:cond delay="0"/>
                                  </p:stCondLst>
                                  <p:childTnLst>
                                    <p:set>
                                      <p:cBhvr>
                                        <p:cTn id="110" dur="1" fill="hold">
                                          <p:stCondLst>
                                            <p:cond delay="0"/>
                                          </p:stCondLst>
                                        </p:cTn>
                                        <p:tgtEl>
                                          <p:spTgt spid="57362"/>
                                        </p:tgtEl>
                                        <p:attrNameLst>
                                          <p:attrName>style.visibility</p:attrName>
                                        </p:attrNameLst>
                                      </p:cBhvr>
                                      <p:to>
                                        <p:strVal val="visible"/>
                                      </p:to>
                                    </p:set>
                                    <p:animEffect transition="in" filter="wipe(left)">
                                      <p:cBhvr>
                                        <p:cTn id="111" dur="100"/>
                                        <p:tgtEl>
                                          <p:spTgt spid="57362"/>
                                        </p:tgtEl>
                                      </p:cBhvr>
                                    </p:animEffect>
                                  </p:childTnLst>
                                </p:cTn>
                              </p:par>
                            </p:childTnLst>
                          </p:cTn>
                        </p:par>
                        <p:par>
                          <p:cTn id="112" fill="hold">
                            <p:stCondLst>
                              <p:cond delay="2500"/>
                            </p:stCondLst>
                            <p:childTnLst>
                              <p:par>
                                <p:cTn id="113" presetID="0" presetClass="path" presetSubtype="0" accel="50000" decel="50000" fill="hold" nodeType="afterEffect">
                                  <p:stCondLst>
                                    <p:cond delay="0"/>
                                  </p:stCondLst>
                                  <p:childTnLst>
                                    <p:animMotion origin="layout" path="M -0.34427 -0.07673 C -0.34462 -0.07326 -0.34479 -0.06955 -0.34826 -0.06353 C -0.35173 -0.05751 -0.36232 -0.04594 -0.36493 -0.04015 C -0.36753 -0.03437 -0.36441 -0.02997 -0.36389 -0.02835 " pathEditMode="fixed" rAng="0" ptsTypes="aaaA">
                                      <p:cBhvr>
                                        <p:cTn id="114" dur="100" fill="hold"/>
                                        <p:tgtEl>
                                          <p:spTgt spid="57368"/>
                                        </p:tgtEl>
                                        <p:attrNameLst>
                                          <p:attrName>ppt_x,ppt_y</p:attrName>
                                        </p:attrNameLst>
                                      </p:cBhvr>
                                      <p:rCtr x="0" y="24"/>
                                    </p:animMotion>
                                  </p:childTnLst>
                                </p:cTn>
                              </p:par>
                              <p:par>
                                <p:cTn id="115" presetID="22" presetClass="entr" presetSubtype="1" fill="hold" nodeType="withEffect">
                                  <p:stCondLst>
                                    <p:cond delay="0"/>
                                  </p:stCondLst>
                                  <p:childTnLst>
                                    <p:set>
                                      <p:cBhvr>
                                        <p:cTn id="116" dur="1" fill="hold">
                                          <p:stCondLst>
                                            <p:cond delay="0"/>
                                          </p:stCondLst>
                                        </p:cTn>
                                        <p:tgtEl>
                                          <p:spTgt spid="57363"/>
                                        </p:tgtEl>
                                        <p:attrNameLst>
                                          <p:attrName>style.visibility</p:attrName>
                                        </p:attrNameLst>
                                      </p:cBhvr>
                                      <p:to>
                                        <p:strVal val="visible"/>
                                      </p:to>
                                    </p:set>
                                    <p:animEffect transition="in" filter="wipe(up)">
                                      <p:cBhvr>
                                        <p:cTn id="117" dur="100"/>
                                        <p:tgtEl>
                                          <p:spTgt spid="57363"/>
                                        </p:tgtEl>
                                      </p:cBhvr>
                                    </p:animEffect>
                                  </p:childTnLst>
                                </p:cTn>
                              </p:par>
                            </p:childTnLst>
                          </p:cTn>
                        </p:par>
                        <p:par>
                          <p:cTn id="118" fill="hold">
                            <p:stCondLst>
                              <p:cond delay="2600"/>
                            </p:stCondLst>
                            <p:childTnLst>
                              <p:par>
                                <p:cTn id="119" presetID="22" presetClass="entr" presetSubtype="8" fill="hold" nodeType="afterEffect">
                                  <p:stCondLst>
                                    <p:cond delay="0"/>
                                  </p:stCondLst>
                                  <p:childTnLst>
                                    <p:set>
                                      <p:cBhvr>
                                        <p:cTn id="120" dur="1" fill="hold">
                                          <p:stCondLst>
                                            <p:cond delay="0"/>
                                          </p:stCondLst>
                                        </p:cTn>
                                        <p:tgtEl>
                                          <p:spTgt spid="57365"/>
                                        </p:tgtEl>
                                        <p:attrNameLst>
                                          <p:attrName>style.visibility</p:attrName>
                                        </p:attrNameLst>
                                      </p:cBhvr>
                                      <p:to>
                                        <p:strVal val="visible"/>
                                      </p:to>
                                    </p:set>
                                    <p:animEffect transition="in" filter="wipe(left)">
                                      <p:cBhvr>
                                        <p:cTn id="121" dur="100"/>
                                        <p:tgtEl>
                                          <p:spTgt spid="57365"/>
                                        </p:tgtEl>
                                      </p:cBhvr>
                                    </p:animEffect>
                                  </p:childTnLst>
                                </p:cTn>
                              </p:par>
                              <p:par>
                                <p:cTn id="122" presetID="0" presetClass="path" presetSubtype="0" accel="50000" decel="50000" fill="hold" nodeType="withEffect">
                                  <p:stCondLst>
                                    <p:cond delay="0"/>
                                  </p:stCondLst>
                                  <p:childTnLst>
                                    <p:animMotion origin="layout" path="M -0.36388 -0.02834 C -0.36076 -0.02695 -0.35746 -0.02556 -0.35312 -0.02834 C -0.34878 -0.03112 -0.34444 -0.03829 -0.3375 -0.04547 C -0.33055 -0.05265 -0.31753 -0.06584 -0.31093 -0.07163 C -0.30434 -0.07742 -0.30173 -0.07904 -0.29826 -0.0795 C -0.29479 -0.07996 -0.29184 -0.0751 -0.29045 -0.07417 " pathEditMode="fixed" rAng="0" ptsTypes="aaaaaA">
                                      <p:cBhvr>
                                        <p:cTn id="123" dur="100" fill="hold"/>
                                        <p:tgtEl>
                                          <p:spTgt spid="57368"/>
                                        </p:tgtEl>
                                        <p:attrNameLst>
                                          <p:attrName>ppt_x,ppt_y</p:attrName>
                                        </p:attrNameLst>
                                      </p:cBhvr>
                                      <p:rCtr x="37" y="-10"/>
                                    </p:animMotion>
                                  </p:childTnLst>
                                </p:cTn>
                              </p:par>
                            </p:childTnLst>
                          </p:cTn>
                        </p:par>
                        <p:par>
                          <p:cTn id="124" fill="hold">
                            <p:stCondLst>
                              <p:cond delay="2700"/>
                            </p:stCondLst>
                            <p:childTnLst>
                              <p:par>
                                <p:cTn id="125" presetID="22" presetClass="entr" presetSubtype="1" fill="hold" nodeType="afterEffect">
                                  <p:stCondLst>
                                    <p:cond delay="0"/>
                                  </p:stCondLst>
                                  <p:childTnLst>
                                    <p:set>
                                      <p:cBhvr>
                                        <p:cTn id="126" dur="1" fill="hold">
                                          <p:stCondLst>
                                            <p:cond delay="0"/>
                                          </p:stCondLst>
                                        </p:cTn>
                                        <p:tgtEl>
                                          <p:spTgt spid="57364"/>
                                        </p:tgtEl>
                                        <p:attrNameLst>
                                          <p:attrName>style.visibility</p:attrName>
                                        </p:attrNameLst>
                                      </p:cBhvr>
                                      <p:to>
                                        <p:strVal val="visible"/>
                                      </p:to>
                                    </p:set>
                                    <p:animEffect transition="in" filter="wipe(up)">
                                      <p:cBhvr>
                                        <p:cTn id="127" dur="100"/>
                                        <p:tgtEl>
                                          <p:spTgt spid="57364"/>
                                        </p:tgtEl>
                                      </p:cBhvr>
                                    </p:animEffect>
                                  </p:childTnLst>
                                </p:cTn>
                              </p:par>
                              <p:par>
                                <p:cTn id="128" presetID="0" presetClass="path" presetSubtype="0" accel="50000" decel="50000" fill="hold" nodeType="withEffect">
                                  <p:stCondLst>
                                    <p:cond delay="0"/>
                                  </p:stCondLst>
                                  <p:childTnLst>
                                    <p:animMotion origin="layout" path="M -0.29045 -0.07418 C -0.2941 -0.07557 -0.29757 -0.07696 -0.30122 -0.07557 C -0.30486 -0.07418 -0.30816 -0.07001 -0.31198 -0.06631 C -0.3158 -0.0626 -0.32153 -0.05774 -0.32379 -0.05335 C -0.32604 -0.04895 -0.32552 -0.04385 -0.3257 -0.04015 C -0.32587 -0.03645 -0.32483 -0.03251 -0.32465 -0.03112 " pathEditMode="fixed" rAng="0" ptsTypes="aaaaaA">
                                      <p:cBhvr>
                                        <p:cTn id="129" dur="100" fill="hold"/>
                                        <p:tgtEl>
                                          <p:spTgt spid="57368"/>
                                        </p:tgtEl>
                                        <p:attrNameLst>
                                          <p:attrName>ppt_x,ppt_y</p:attrName>
                                        </p:attrNameLst>
                                      </p:cBhvr>
                                      <p:rCtr x="0" y="0"/>
                                    </p:animMotion>
                                  </p:childTnLst>
                                </p:cTn>
                              </p:par>
                            </p:childTnLst>
                          </p:cTn>
                        </p:par>
                        <p:par>
                          <p:cTn id="130" fill="hold">
                            <p:stCondLst>
                              <p:cond delay="2800"/>
                            </p:stCondLst>
                            <p:childTnLst>
                              <p:par>
                                <p:cTn id="131" presetID="22" presetClass="entr" presetSubtype="4" fill="hold" nodeType="afterEffect">
                                  <p:stCondLst>
                                    <p:cond delay="0"/>
                                  </p:stCondLst>
                                  <p:childTnLst>
                                    <p:set>
                                      <p:cBhvr>
                                        <p:cTn id="132" dur="1" fill="hold">
                                          <p:stCondLst>
                                            <p:cond delay="0"/>
                                          </p:stCondLst>
                                        </p:cTn>
                                        <p:tgtEl>
                                          <p:spTgt spid="57367"/>
                                        </p:tgtEl>
                                        <p:attrNameLst>
                                          <p:attrName>style.visibility</p:attrName>
                                        </p:attrNameLst>
                                      </p:cBhvr>
                                      <p:to>
                                        <p:strVal val="visible"/>
                                      </p:to>
                                    </p:set>
                                    <p:animEffect transition="in" filter="wipe(down)">
                                      <p:cBhvr>
                                        <p:cTn id="133" dur="100"/>
                                        <p:tgtEl>
                                          <p:spTgt spid="57367"/>
                                        </p:tgtEl>
                                      </p:cBhvr>
                                    </p:animEffect>
                                  </p:childTnLst>
                                </p:cTn>
                              </p:par>
                              <p:par>
                                <p:cTn id="134" presetID="0" presetClass="path" presetSubtype="0" accel="50000" decel="50000" fill="hold" nodeType="withEffect">
                                  <p:stCondLst>
                                    <p:cond delay="0"/>
                                  </p:stCondLst>
                                  <p:childTnLst>
                                    <p:animMotion origin="layout" path="M -0.32466 -0.03113 C -0.32118 -0.0339 -0.31771 -0.03668 -0.31389 -0.04038 C -0.31007 -0.04409 -0.30677 -0.04548 -0.30122 -0.05335 C -0.29566 -0.06122 -0.28768 -0.0758 -0.28056 -0.08738 C -0.27344 -0.09895 -0.26597 -0.11284 -0.25903 -0.12279 C -0.25209 -0.13275 -0.24341 -0.14293 -0.23941 -0.14756 " pathEditMode="fixed" rAng="0" ptsTypes="aaaaaA">
                                      <p:cBhvr>
                                        <p:cTn id="135" dur="100" fill="hold"/>
                                        <p:tgtEl>
                                          <p:spTgt spid="57368"/>
                                        </p:tgtEl>
                                        <p:attrNameLst>
                                          <p:attrName>ppt_x,ppt_y</p:attrName>
                                        </p:attrNameLst>
                                      </p:cBhvr>
                                      <p:rCtr x="0" y="0"/>
                                    </p:animMotion>
                                  </p:childTnLst>
                                </p:cTn>
                              </p:par>
                            </p:childTnLst>
                          </p:cTn>
                        </p:par>
                        <p:par>
                          <p:cTn id="136" fill="hold">
                            <p:stCondLst>
                              <p:cond delay="2900"/>
                            </p:stCondLst>
                            <p:childTnLst>
                              <p:par>
                                <p:cTn id="137" presetID="22" presetClass="entr" presetSubtype="1" fill="hold" nodeType="afterEffect">
                                  <p:stCondLst>
                                    <p:cond delay="0"/>
                                  </p:stCondLst>
                                  <p:childTnLst>
                                    <p:set>
                                      <p:cBhvr>
                                        <p:cTn id="138" dur="1" fill="hold">
                                          <p:stCondLst>
                                            <p:cond delay="0"/>
                                          </p:stCondLst>
                                        </p:cTn>
                                        <p:tgtEl>
                                          <p:spTgt spid="57366"/>
                                        </p:tgtEl>
                                        <p:attrNameLst>
                                          <p:attrName>style.visibility</p:attrName>
                                        </p:attrNameLst>
                                      </p:cBhvr>
                                      <p:to>
                                        <p:strVal val="visible"/>
                                      </p:to>
                                    </p:set>
                                    <p:animEffect transition="in" filter="wipe(up)">
                                      <p:cBhvr>
                                        <p:cTn id="139" dur="300"/>
                                        <p:tgtEl>
                                          <p:spTgt spid="57366"/>
                                        </p:tgtEl>
                                      </p:cBhvr>
                                    </p:animEffect>
                                  </p:childTnLst>
                                </p:cTn>
                              </p:par>
                              <p:par>
                                <p:cTn id="140" presetID="0" presetClass="path" presetSubtype="0" accel="50000" decel="50000" fill="hold" nodeType="withEffect">
                                  <p:stCondLst>
                                    <p:cond delay="0"/>
                                  </p:stCondLst>
                                  <p:childTnLst>
                                    <p:animMotion origin="layout" path="M -0.23628 -0.14756 C -0.23889 -0.14409 -0.24687 -0.13367 -0.25173 -0.12626 C -0.2566 -0.11886 -0.2566 -0.11839 -0.2658 -0.10312 C -0.275 -0.08784 -0.30191 -0.0464 -0.30694 -0.0339 C -0.31198 -0.0214 -0.29774 -0.02951 -0.29618 -0.02858 " pathEditMode="fixed" rAng="0" ptsTypes="aaaaa">
                                      <p:cBhvr>
                                        <p:cTn id="141" dur="300" fill="hold"/>
                                        <p:tgtEl>
                                          <p:spTgt spid="57368"/>
                                        </p:tgtEl>
                                        <p:attrNameLst>
                                          <p:attrName>ppt_x,ppt_y</p:attrName>
                                        </p:attrNameLst>
                                      </p:cBhvr>
                                      <p:rCtr x="-23" y="63"/>
                                    </p:animMotion>
                                  </p:childTnLst>
                                </p:cTn>
                              </p:par>
                            </p:childTnLst>
                          </p:cTn>
                        </p:par>
                        <p:par>
                          <p:cTn id="142" fill="hold">
                            <p:stCondLst>
                              <p:cond delay="3200"/>
                            </p:stCondLst>
                            <p:childTnLst>
                              <p:par>
                                <p:cTn id="143" presetID="0" presetClass="path" presetSubtype="0" accel="50000" decel="50000" fill="hold" nodeType="afterEffect">
                                  <p:stCondLst>
                                    <p:cond delay="0"/>
                                  </p:stCondLst>
                                  <p:childTnLst>
                                    <p:animMotion origin="layout" path="M -0.29618 -0.02858 C -0.28611 -0.03205 -0.26701 -0.02904 -0.23524 -0.04918 C -0.20347 -0.06932 -0.14826 -0.11816 -0.10503 -0.15011 C -0.0618 -0.18205 -0.00225 -0.22233 0.02466 -0.24131 " pathEditMode="fixed" rAng="0" ptsTypes="aaaa">
                                      <p:cBhvr>
                                        <p:cTn id="144" dur="500" fill="hold"/>
                                        <p:tgtEl>
                                          <p:spTgt spid="57368"/>
                                        </p:tgtEl>
                                        <p:attrNameLst>
                                          <p:attrName>ppt_x,ppt_y</p:attrName>
                                        </p:attrNameLst>
                                      </p:cBhvr>
                                      <p:rCtr x="160" y="-91"/>
                                    </p:animMotion>
                                  </p:childTnLst>
                                </p:cTn>
                              </p:par>
                            </p:childTnLst>
                          </p:cTn>
                        </p:par>
                        <p:par>
                          <p:cTn id="145" fill="hold">
                            <p:stCondLst>
                              <p:cond delay="3700"/>
                            </p:stCondLst>
                            <p:childTnLst>
                              <p:par>
                                <p:cTn id="146" presetID="10" presetClass="entr" presetSubtype="0" fill="hold" grpId="1" nodeType="afterEffect">
                                  <p:stCondLst>
                                    <p:cond delay="0"/>
                                  </p:stCondLst>
                                  <p:childTnLst>
                                    <p:set>
                                      <p:cBhvr>
                                        <p:cTn id="147" dur="1" fill="hold">
                                          <p:stCondLst>
                                            <p:cond delay="0"/>
                                          </p:stCondLst>
                                        </p:cTn>
                                        <p:tgtEl>
                                          <p:spTgt spid="57369"/>
                                        </p:tgtEl>
                                        <p:attrNameLst>
                                          <p:attrName>style.visibility</p:attrName>
                                        </p:attrNameLst>
                                      </p:cBhvr>
                                      <p:to>
                                        <p:strVal val="visible"/>
                                      </p:to>
                                    </p:set>
                                    <p:animEffect transition="in" filter="fade">
                                      <p:cBhvr>
                                        <p:cTn id="148" dur="2000"/>
                                        <p:tgtEl>
                                          <p:spTgt spid="57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9" grpId="0" bldLvl="0" autoUpdateAnimBg="0"/>
      <p:bldP spid="57369" grpId="1"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2500298"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r>
              <a:rPr lang="zh-CN" altLang="en-US" b="1" dirty="0" smtClean="0">
                <a:solidFill>
                  <a:schemeClr val="bg1"/>
                </a:solidFill>
                <a:latin typeface="Calibri" pitchFamily="34" charset="0"/>
                <a:sym typeface="Calibri" pitchFamily="34" charset="0"/>
              </a:rPr>
              <a:t>文档介绍</a:t>
            </a: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1071552"/>
            <a:ext cx="121444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文档目的</a:t>
            </a:r>
            <a:endParaRPr lang="zh-CN" altLang="en-US" dirty="0"/>
          </a:p>
        </p:txBody>
      </p:sp>
      <p:sp>
        <p:nvSpPr>
          <p:cNvPr id="7" name="圆角矩形 6"/>
          <p:cNvSpPr/>
          <p:nvPr/>
        </p:nvSpPr>
        <p:spPr>
          <a:xfrm>
            <a:off x="500034" y="3071816"/>
            <a:ext cx="121444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读者对象</a:t>
            </a:r>
            <a:endParaRPr lang="zh-CN" altLang="en-US" dirty="0"/>
          </a:p>
        </p:txBody>
      </p:sp>
      <p:sp>
        <p:nvSpPr>
          <p:cNvPr id="8" name="TextBox 7"/>
          <p:cNvSpPr txBox="1"/>
          <p:nvPr/>
        </p:nvSpPr>
        <p:spPr>
          <a:xfrm>
            <a:off x="1643042" y="1657173"/>
            <a:ext cx="7802136" cy="1200329"/>
          </a:xfrm>
          <a:prstGeom prst="rect">
            <a:avLst/>
          </a:prstGeom>
          <a:noFill/>
        </p:spPr>
        <p:txBody>
          <a:bodyPr wrap="none" rtlCol="0">
            <a:spAutoFit/>
          </a:bodyPr>
          <a:lstStyle/>
          <a:p>
            <a:r>
              <a:rPr lang="zh-CN" altLang="en-US" dirty="0" smtClean="0"/>
              <a:t>该文档为项目需求规格说明书，对项目的主要功能模块进行了简要概述，</a:t>
            </a:r>
            <a:endParaRPr lang="en-US" altLang="zh-CN" dirty="0" smtClean="0"/>
          </a:p>
          <a:p>
            <a:r>
              <a:rPr lang="zh-CN" altLang="en-US" dirty="0" smtClean="0"/>
              <a:t>用以指导后期的项目开发，为开发人员提供参考的标准。</a:t>
            </a:r>
            <a:endParaRPr lang="en-US" altLang="zh-CN" dirty="0" smtClean="0"/>
          </a:p>
          <a:p>
            <a:r>
              <a:rPr lang="zh-CN" altLang="en-US" dirty="0" smtClean="0"/>
              <a:t>包括但不限于：产品介绍、产品使用对象、产品范围、功能框架图、</a:t>
            </a:r>
            <a:endParaRPr lang="en-US" altLang="zh-CN" dirty="0" smtClean="0"/>
          </a:p>
          <a:p>
            <a:r>
              <a:rPr lang="zh-CN" altLang="en-US" dirty="0" smtClean="0"/>
              <a:t>功能用例表、产品的非功能性需求。</a:t>
            </a:r>
            <a:endParaRPr lang="zh-CN" altLang="en-US" dirty="0"/>
          </a:p>
        </p:txBody>
      </p:sp>
      <p:sp>
        <p:nvSpPr>
          <p:cNvPr id="9" name="TextBox 8"/>
          <p:cNvSpPr txBox="1"/>
          <p:nvPr/>
        </p:nvSpPr>
        <p:spPr>
          <a:xfrm>
            <a:off x="1785918" y="3786197"/>
            <a:ext cx="4357718" cy="369332"/>
          </a:xfrm>
          <a:prstGeom prst="rect">
            <a:avLst/>
          </a:prstGeom>
          <a:noFill/>
        </p:spPr>
        <p:txBody>
          <a:bodyPr wrap="square" rtlCol="0">
            <a:spAutoFit/>
          </a:bodyPr>
          <a:lstStyle/>
          <a:p>
            <a:r>
              <a:rPr lang="zh-CN" altLang="en-US" dirty="0" smtClean="0"/>
              <a:t>软件项目评审方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P spid="7"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2500298"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r>
              <a:rPr lang="zh-CN" altLang="en-US" b="1" dirty="0" smtClean="0">
                <a:solidFill>
                  <a:schemeClr val="bg1"/>
                </a:solidFill>
                <a:latin typeface="Calibri" pitchFamily="34" charset="0"/>
                <a:sym typeface="Calibri" pitchFamily="34" charset="0"/>
              </a:rPr>
              <a:t>文档介绍</a:t>
            </a: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1071552"/>
            <a:ext cx="1214446" cy="500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术语及缩写解释</a:t>
            </a:r>
            <a:endParaRPr lang="zh-CN" altLang="en-US" dirty="0"/>
          </a:p>
        </p:txBody>
      </p:sp>
      <p:sp>
        <p:nvSpPr>
          <p:cNvPr id="7" name="圆角矩形 6"/>
          <p:cNvSpPr/>
          <p:nvPr/>
        </p:nvSpPr>
        <p:spPr>
          <a:xfrm>
            <a:off x="500034" y="3071816"/>
            <a:ext cx="121444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参考文档</a:t>
            </a:r>
            <a:endParaRPr lang="zh-CN" altLang="en-US" dirty="0"/>
          </a:p>
        </p:txBody>
      </p:sp>
      <p:sp>
        <p:nvSpPr>
          <p:cNvPr id="8" name="TextBox 7"/>
          <p:cNvSpPr txBox="1"/>
          <p:nvPr/>
        </p:nvSpPr>
        <p:spPr>
          <a:xfrm>
            <a:off x="1871226" y="1657173"/>
            <a:ext cx="5201104" cy="1200329"/>
          </a:xfrm>
          <a:prstGeom prst="rect">
            <a:avLst/>
          </a:prstGeom>
          <a:noFill/>
        </p:spPr>
        <p:txBody>
          <a:bodyPr wrap="none" rtlCol="0">
            <a:spAutoFit/>
          </a:bodyPr>
          <a:lstStyle/>
          <a:p>
            <a:pPr lvl="0"/>
            <a:r>
              <a:rPr lang="en-US" altLang="zh-CN" dirty="0" smtClean="0"/>
              <a:t>-&gt;</a:t>
            </a:r>
            <a:r>
              <a:rPr lang="en-US" dirty="0" smtClean="0"/>
              <a:t>java web</a:t>
            </a:r>
            <a:r>
              <a:rPr lang="zh-CN" altLang="en-US" dirty="0" smtClean="0"/>
              <a:t>：基于</a:t>
            </a:r>
            <a:r>
              <a:rPr lang="en-US" dirty="0" smtClean="0"/>
              <a:t>java</a:t>
            </a:r>
            <a:r>
              <a:rPr lang="zh-CN" altLang="en-US" dirty="0" smtClean="0"/>
              <a:t>语言的</a:t>
            </a:r>
            <a:r>
              <a:rPr lang="en-US" dirty="0" smtClean="0"/>
              <a:t>web</a:t>
            </a:r>
            <a:r>
              <a:rPr lang="zh-CN" altLang="en-US" dirty="0" smtClean="0"/>
              <a:t>（网站）开发语言</a:t>
            </a:r>
          </a:p>
          <a:p>
            <a:pPr lvl="0"/>
            <a:r>
              <a:rPr lang="en-US" dirty="0" smtClean="0"/>
              <a:t>-&gt;</a:t>
            </a:r>
            <a:r>
              <a:rPr lang="en-US" dirty="0" err="1" smtClean="0"/>
              <a:t>css</a:t>
            </a:r>
            <a:r>
              <a:rPr lang="zh-CN" altLang="en-US" dirty="0" smtClean="0"/>
              <a:t>、</a:t>
            </a:r>
            <a:r>
              <a:rPr lang="en-US" dirty="0" err="1" smtClean="0"/>
              <a:t>jquery</a:t>
            </a:r>
            <a:r>
              <a:rPr lang="zh-CN" altLang="en-US" dirty="0" smtClean="0"/>
              <a:t>、</a:t>
            </a:r>
            <a:r>
              <a:rPr lang="en-US" dirty="0" err="1" smtClean="0"/>
              <a:t>js</a:t>
            </a:r>
            <a:r>
              <a:rPr lang="zh-CN" altLang="en-US" dirty="0" smtClean="0"/>
              <a:t>：网站页面设计语言</a:t>
            </a:r>
          </a:p>
          <a:p>
            <a:pPr lvl="0"/>
            <a:r>
              <a:rPr lang="en-US" dirty="0" smtClean="0"/>
              <a:t>-&gt;</a:t>
            </a:r>
            <a:r>
              <a:rPr lang="en-US" dirty="0" err="1" smtClean="0"/>
              <a:t>mysql</a:t>
            </a:r>
            <a:r>
              <a:rPr lang="zh-CN" altLang="en-US" dirty="0" smtClean="0"/>
              <a:t>：数据库软件，用来管理大量数据</a:t>
            </a:r>
          </a:p>
          <a:p>
            <a:pPr lvl="0"/>
            <a:r>
              <a:rPr lang="en-US" altLang="zh-CN" dirty="0" smtClean="0"/>
              <a:t>-&gt;</a:t>
            </a:r>
            <a:r>
              <a:rPr lang="zh-CN" altLang="en-US" dirty="0" smtClean="0"/>
              <a:t>“驴友”：比喻旅行途中同行的伙伴</a:t>
            </a:r>
          </a:p>
        </p:txBody>
      </p:sp>
      <p:sp>
        <p:nvSpPr>
          <p:cNvPr id="9" name="TextBox 8"/>
          <p:cNvSpPr txBox="1"/>
          <p:nvPr/>
        </p:nvSpPr>
        <p:spPr>
          <a:xfrm>
            <a:off x="1928794" y="3786197"/>
            <a:ext cx="4357718" cy="1200329"/>
          </a:xfrm>
          <a:prstGeom prst="rect">
            <a:avLst/>
          </a:prstGeom>
          <a:noFill/>
        </p:spPr>
        <p:txBody>
          <a:bodyPr wrap="square" rtlCol="0">
            <a:spAutoFit/>
          </a:bodyPr>
          <a:lstStyle/>
          <a:p>
            <a:pPr lvl="0"/>
            <a:r>
              <a:rPr lang="en-US" dirty="0" smtClean="0"/>
              <a:t>CMS</a:t>
            </a:r>
            <a:r>
              <a:rPr lang="zh-CN" altLang="en-US" dirty="0" smtClean="0"/>
              <a:t>需求规格说明书</a:t>
            </a:r>
          </a:p>
          <a:p>
            <a:pPr lvl="0"/>
            <a:r>
              <a:rPr lang="en-US" dirty="0" err="1" smtClean="0"/>
              <a:t>SugarCRM</a:t>
            </a:r>
            <a:r>
              <a:rPr lang="zh-CN" altLang="en-US" dirty="0" smtClean="0"/>
              <a:t>项目需求样例</a:t>
            </a:r>
            <a:endParaRPr lang="en-US" altLang="zh-CN" dirty="0" smtClean="0"/>
          </a:p>
          <a:p>
            <a:pPr lvl="0"/>
            <a:r>
              <a:rPr lang="zh-CN" altLang="en-US" dirty="0" smtClean="0"/>
              <a:t>百度旅游网</a:t>
            </a:r>
            <a:endParaRPr lang="en-US" altLang="zh-CN" dirty="0" smtClean="0"/>
          </a:p>
          <a:p>
            <a:pPr lvl="0"/>
            <a:r>
              <a:rPr lang="zh-CN" altLang="en-US" dirty="0" smtClean="0"/>
              <a:t>蚂蜂窝旅游网、途牛旅游网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P spid="7" grpId="0" animBg="1"/>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2500298"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r>
              <a:rPr lang="zh-CN" altLang="en-US" b="1" dirty="0" smtClean="0">
                <a:solidFill>
                  <a:schemeClr val="bg1"/>
                </a:solidFill>
                <a:latin typeface="Calibri" pitchFamily="34" charset="0"/>
                <a:sym typeface="Calibri" pitchFamily="34" charset="0"/>
              </a:rPr>
              <a:t>产品介绍</a:t>
            </a: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1071552"/>
            <a:ext cx="121444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产品名称</a:t>
            </a:r>
            <a:endParaRPr lang="zh-CN" altLang="en-US" dirty="0"/>
          </a:p>
        </p:txBody>
      </p:sp>
      <p:sp>
        <p:nvSpPr>
          <p:cNvPr id="7" name="圆角矩形 6"/>
          <p:cNvSpPr/>
          <p:nvPr/>
        </p:nvSpPr>
        <p:spPr>
          <a:xfrm>
            <a:off x="428596" y="2071684"/>
            <a:ext cx="121444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开发目标</a:t>
            </a:r>
            <a:endParaRPr lang="zh-CN" altLang="en-US" dirty="0"/>
          </a:p>
        </p:txBody>
      </p:sp>
      <p:sp>
        <p:nvSpPr>
          <p:cNvPr id="8" name="TextBox 7"/>
          <p:cNvSpPr txBox="1"/>
          <p:nvPr/>
        </p:nvSpPr>
        <p:spPr>
          <a:xfrm>
            <a:off x="1756877" y="1558347"/>
            <a:ext cx="2893741" cy="584775"/>
          </a:xfrm>
          <a:prstGeom prst="rect">
            <a:avLst/>
          </a:prstGeom>
          <a:noFill/>
        </p:spPr>
        <p:txBody>
          <a:bodyPr wrap="none" rtlCol="0">
            <a:spAutoFit/>
          </a:bodyPr>
          <a:lstStyle/>
          <a:p>
            <a:r>
              <a:rPr lang="zh-CN" altLang="en-US" sz="3200" dirty="0" smtClean="0"/>
              <a:t>旅游帮 </a:t>
            </a:r>
            <a:r>
              <a:rPr lang="zh-CN" altLang="en-US" dirty="0" smtClean="0"/>
              <a:t>大学生旅游网</a:t>
            </a:r>
            <a:endParaRPr lang="zh-CN" altLang="en-US" dirty="0"/>
          </a:p>
        </p:txBody>
      </p:sp>
      <p:sp>
        <p:nvSpPr>
          <p:cNvPr id="9" name="TextBox 8"/>
          <p:cNvSpPr txBox="1"/>
          <p:nvPr/>
        </p:nvSpPr>
        <p:spPr>
          <a:xfrm>
            <a:off x="1571604" y="2643188"/>
            <a:ext cx="6858048" cy="2308324"/>
          </a:xfrm>
          <a:prstGeom prst="rect">
            <a:avLst/>
          </a:prstGeom>
          <a:noFill/>
        </p:spPr>
        <p:txBody>
          <a:bodyPr wrap="square" rtlCol="0">
            <a:spAutoFit/>
          </a:bodyPr>
          <a:lstStyle/>
          <a:p>
            <a:r>
              <a:rPr lang="zh-CN" altLang="en-US" dirty="0" smtClean="0"/>
              <a:t>     “旅游帮大学生旅游助手网”是主要针对于大学生的旅游信息网站，提供面对大学生的可供参考的旅游攻略，在攻略中和功能上充分考虑到大学生“时间多、经济弱、寒暑假”的特点。</a:t>
            </a:r>
            <a:endParaRPr lang="en-US" altLang="zh-CN" dirty="0" smtClean="0"/>
          </a:p>
          <a:p>
            <a:r>
              <a:rPr lang="en-US" altLang="zh-CN" dirty="0" smtClean="0"/>
              <a:t>         </a:t>
            </a:r>
            <a:r>
              <a:rPr lang="zh-CN" altLang="en-US" dirty="0" smtClean="0"/>
              <a:t>旅游攻略包括城市的旅游攻略，特定景点的旅游攻略，特定城市的美食攻略。用户可以通过借鉴我们的旅游攻略，制定自己的出行计划，并同时可以在我们的网站上发表自己的旅游攻略，与其他用户进行交流，还可以在出发前发布招募信息招募同行的小伙伴。</a:t>
            </a:r>
            <a:r>
              <a:rPr lang="en-US"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2500298"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r>
              <a:rPr lang="zh-CN" altLang="en-US" b="1" dirty="0" smtClean="0">
                <a:solidFill>
                  <a:schemeClr val="bg1"/>
                </a:solidFill>
                <a:latin typeface="Calibri" pitchFamily="34" charset="0"/>
                <a:sym typeface="Calibri" pitchFamily="34" charset="0"/>
              </a:rPr>
              <a:t>产品介绍</a:t>
            </a: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1071552"/>
            <a:ext cx="121444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使用技术</a:t>
            </a:r>
            <a:endParaRPr lang="zh-CN" altLang="en-US" dirty="0"/>
          </a:p>
        </p:txBody>
      </p:sp>
      <p:sp>
        <p:nvSpPr>
          <p:cNvPr id="7" name="圆角矩形 6"/>
          <p:cNvSpPr/>
          <p:nvPr/>
        </p:nvSpPr>
        <p:spPr>
          <a:xfrm>
            <a:off x="428596" y="2714626"/>
            <a:ext cx="121444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开发环境</a:t>
            </a:r>
            <a:endParaRPr lang="zh-CN" altLang="en-US" dirty="0"/>
          </a:p>
        </p:txBody>
      </p:sp>
      <p:sp>
        <p:nvSpPr>
          <p:cNvPr id="8" name="TextBox 7"/>
          <p:cNvSpPr txBox="1"/>
          <p:nvPr/>
        </p:nvSpPr>
        <p:spPr>
          <a:xfrm>
            <a:off x="1714480" y="1782543"/>
            <a:ext cx="6443752" cy="646331"/>
          </a:xfrm>
          <a:prstGeom prst="rect">
            <a:avLst/>
          </a:prstGeom>
          <a:noFill/>
        </p:spPr>
        <p:txBody>
          <a:bodyPr wrap="none" rtlCol="0">
            <a:spAutoFit/>
          </a:bodyPr>
          <a:lstStyle/>
          <a:p>
            <a:r>
              <a:rPr lang="en-US" altLang="zh-CN" b="1" dirty="0" smtClean="0"/>
              <a:t>-&gt;</a:t>
            </a:r>
            <a:r>
              <a:rPr lang="zh-CN" altLang="en-US" b="1" dirty="0" smtClean="0"/>
              <a:t>前端页面设计技术</a:t>
            </a:r>
            <a:r>
              <a:rPr lang="zh-CN" altLang="en-US" dirty="0" smtClean="0"/>
              <a:t>：</a:t>
            </a:r>
            <a:r>
              <a:rPr lang="en-US" dirty="0" smtClean="0"/>
              <a:t>html</a:t>
            </a:r>
            <a:r>
              <a:rPr lang="zh-CN" altLang="en-US" dirty="0" smtClean="0"/>
              <a:t>、</a:t>
            </a:r>
            <a:r>
              <a:rPr lang="en-US" dirty="0" err="1" smtClean="0"/>
              <a:t>css</a:t>
            </a:r>
            <a:r>
              <a:rPr lang="zh-CN" altLang="en-US" dirty="0" smtClean="0"/>
              <a:t>、</a:t>
            </a:r>
            <a:r>
              <a:rPr lang="en-US" dirty="0" err="1" smtClean="0"/>
              <a:t>jquery</a:t>
            </a:r>
            <a:r>
              <a:rPr lang="zh-CN" altLang="en-US" dirty="0" smtClean="0"/>
              <a:t>、</a:t>
            </a:r>
            <a:r>
              <a:rPr lang="en-US" dirty="0" smtClean="0"/>
              <a:t>java web</a:t>
            </a:r>
            <a:r>
              <a:rPr lang="zh-CN" altLang="en-US" dirty="0" smtClean="0"/>
              <a:t>、图像处理</a:t>
            </a:r>
          </a:p>
          <a:p>
            <a:r>
              <a:rPr lang="en-US" altLang="zh-CN" b="1" dirty="0" smtClean="0"/>
              <a:t>-&gt;</a:t>
            </a:r>
            <a:r>
              <a:rPr lang="zh-CN" altLang="en-US" b="1" dirty="0" smtClean="0"/>
              <a:t>后台代码</a:t>
            </a:r>
            <a:r>
              <a:rPr lang="zh-CN" altLang="en-US" dirty="0" smtClean="0"/>
              <a:t>：</a:t>
            </a:r>
            <a:r>
              <a:rPr lang="en-US" dirty="0" smtClean="0"/>
              <a:t>java</a:t>
            </a:r>
            <a:r>
              <a:rPr lang="zh-CN" altLang="en-US" dirty="0" smtClean="0"/>
              <a:t>、</a:t>
            </a:r>
            <a:r>
              <a:rPr lang="en-US" dirty="0" smtClean="0"/>
              <a:t>java web</a:t>
            </a:r>
            <a:r>
              <a:rPr lang="zh-CN" altLang="en-US" dirty="0" smtClean="0"/>
              <a:t>，</a:t>
            </a:r>
            <a:r>
              <a:rPr lang="en-US" dirty="0" err="1" smtClean="0"/>
              <a:t>mysql</a:t>
            </a:r>
            <a:r>
              <a:rPr lang="zh-CN" altLang="en-US" dirty="0" smtClean="0"/>
              <a:t>数据库</a:t>
            </a:r>
            <a:endParaRPr lang="zh-CN" altLang="en-US" dirty="0"/>
          </a:p>
        </p:txBody>
      </p:sp>
      <p:sp>
        <p:nvSpPr>
          <p:cNvPr id="9" name="TextBox 8"/>
          <p:cNvSpPr txBox="1"/>
          <p:nvPr/>
        </p:nvSpPr>
        <p:spPr>
          <a:xfrm>
            <a:off x="1714480" y="3371685"/>
            <a:ext cx="6858048" cy="1200329"/>
          </a:xfrm>
          <a:prstGeom prst="rect">
            <a:avLst/>
          </a:prstGeom>
          <a:noFill/>
        </p:spPr>
        <p:txBody>
          <a:bodyPr wrap="square" rtlCol="0">
            <a:spAutoFit/>
          </a:bodyPr>
          <a:lstStyle/>
          <a:p>
            <a:r>
              <a:rPr lang="en-US" altLang="zh-CN" b="1" dirty="0" smtClean="0"/>
              <a:t>-&gt;</a:t>
            </a:r>
            <a:r>
              <a:rPr lang="zh-CN" altLang="en-US" b="1" dirty="0" smtClean="0"/>
              <a:t>前端开发</a:t>
            </a:r>
            <a:r>
              <a:rPr lang="zh-CN" altLang="en-US" dirty="0" smtClean="0"/>
              <a:t>： </a:t>
            </a:r>
            <a:r>
              <a:rPr lang="en-US" dirty="0" err="1" smtClean="0"/>
              <a:t>myeclipse</a:t>
            </a:r>
            <a:r>
              <a:rPr lang="zh-CN" altLang="en-US" dirty="0" smtClean="0"/>
              <a:t>、谷歌浏览器、</a:t>
            </a:r>
            <a:r>
              <a:rPr lang="en-US" dirty="0" err="1" smtClean="0"/>
              <a:t>photoshop</a:t>
            </a:r>
            <a:r>
              <a:rPr lang="zh-CN" altLang="en-US" dirty="0" smtClean="0"/>
              <a:t>、</a:t>
            </a:r>
            <a:r>
              <a:rPr lang="en-US" dirty="0" err="1" smtClean="0"/>
              <a:t>dreamwaver</a:t>
            </a:r>
            <a:endParaRPr lang="zh-CN" altLang="en-US" dirty="0" smtClean="0"/>
          </a:p>
          <a:p>
            <a:r>
              <a:rPr lang="en-US" altLang="zh-CN" b="1" dirty="0" smtClean="0"/>
              <a:t>-&gt;</a:t>
            </a:r>
            <a:r>
              <a:rPr lang="zh-CN" altLang="en-US" b="1" dirty="0" smtClean="0"/>
              <a:t>后台开发</a:t>
            </a:r>
            <a:r>
              <a:rPr lang="zh-CN" altLang="en-US" dirty="0" smtClean="0"/>
              <a:t>：</a:t>
            </a:r>
            <a:r>
              <a:rPr lang="en-US" dirty="0" err="1" smtClean="0"/>
              <a:t>myeclipse</a:t>
            </a:r>
            <a:endParaRPr lang="zh-CN" altLang="en-US" dirty="0" smtClean="0"/>
          </a:p>
          <a:p>
            <a:r>
              <a:rPr lang="en-US" altLang="zh-CN" b="1" dirty="0" smtClean="0"/>
              <a:t>-&gt;</a:t>
            </a:r>
            <a:r>
              <a:rPr lang="zh-CN" altLang="en-US" b="1" dirty="0" smtClean="0"/>
              <a:t>数据库</a:t>
            </a:r>
            <a:r>
              <a:rPr lang="zh-CN" altLang="en-US" dirty="0" smtClean="0"/>
              <a:t>：</a:t>
            </a:r>
            <a:r>
              <a:rPr lang="en-US" dirty="0" err="1" smtClean="0"/>
              <a:t>MySQL</a:t>
            </a:r>
            <a:r>
              <a:rPr lang="zh-CN" altLang="en-US" dirty="0" smtClean="0"/>
              <a:t>数据库</a:t>
            </a:r>
          </a:p>
          <a:p>
            <a:r>
              <a:rPr lang="en-US"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P spid="7" grpId="0" animBg="1"/>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2500298"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r>
              <a:rPr lang="zh-CN" altLang="en-US" b="1" dirty="0" smtClean="0">
                <a:solidFill>
                  <a:schemeClr val="bg1"/>
                </a:solidFill>
                <a:latin typeface="Calibri" pitchFamily="34" charset="0"/>
                <a:sym typeface="Calibri" pitchFamily="34" charset="0"/>
              </a:rPr>
              <a:t>产品面向的用户群体</a:t>
            </a: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1357304"/>
            <a:ext cx="121444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用户对象</a:t>
            </a:r>
            <a:endParaRPr lang="zh-CN" altLang="en-US" dirty="0"/>
          </a:p>
        </p:txBody>
      </p:sp>
      <p:sp>
        <p:nvSpPr>
          <p:cNvPr id="8" name="TextBox 7"/>
          <p:cNvSpPr txBox="1"/>
          <p:nvPr/>
        </p:nvSpPr>
        <p:spPr>
          <a:xfrm>
            <a:off x="1142976" y="2214560"/>
            <a:ext cx="7571303" cy="923330"/>
          </a:xfrm>
          <a:prstGeom prst="rect">
            <a:avLst/>
          </a:prstGeom>
          <a:noFill/>
        </p:spPr>
        <p:txBody>
          <a:bodyPr wrap="none" rtlCol="0">
            <a:spAutoFit/>
          </a:bodyPr>
          <a:lstStyle/>
          <a:p>
            <a:r>
              <a:rPr lang="zh-CN" altLang="en-US" dirty="0" smtClean="0"/>
              <a:t>产品的最大目标受众是：热爱旅游或者想要出去旅游的大学生和穷游者。</a:t>
            </a:r>
            <a:endParaRPr lang="en-US" altLang="zh-CN" dirty="0" smtClean="0"/>
          </a:p>
          <a:p>
            <a:endParaRPr lang="en-US" altLang="zh-CN" dirty="0" smtClean="0"/>
          </a:p>
          <a:p>
            <a:r>
              <a:rPr lang="zh-CN" altLang="en-US" dirty="0" smtClean="0"/>
              <a:t>其他目标受众是热爱旅游或者想要出去旅游的人。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342899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endParaRPr lang="en-US" altLang="zh-CN" b="1" dirty="0" smtClean="0">
              <a:solidFill>
                <a:schemeClr val="bg1"/>
              </a:solidFill>
            </a:endParaRPr>
          </a:p>
          <a:p>
            <a:pPr algn="ctr">
              <a:lnSpc>
                <a:spcPct val="80000"/>
              </a:lnSpc>
            </a:pPr>
            <a:r>
              <a:rPr lang="zh-CN" altLang="en-US" b="1" dirty="0" smtClean="0">
                <a:solidFill>
                  <a:schemeClr val="bg1"/>
                </a:solidFill>
              </a:rPr>
              <a:t>产品范围</a:t>
            </a:r>
          </a:p>
          <a:p>
            <a:pPr algn="ctr">
              <a:lnSpc>
                <a:spcPct val="80000"/>
              </a:lnSpc>
            </a:pP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1357304"/>
            <a:ext cx="1214446"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产品范围</a:t>
            </a:r>
            <a:endParaRPr lang="zh-CN" altLang="en-US" dirty="0"/>
          </a:p>
        </p:txBody>
      </p:sp>
      <p:sp>
        <p:nvSpPr>
          <p:cNvPr id="8" name="TextBox 7"/>
          <p:cNvSpPr txBox="1"/>
          <p:nvPr/>
        </p:nvSpPr>
        <p:spPr>
          <a:xfrm>
            <a:off x="1500166" y="2112061"/>
            <a:ext cx="7225055" cy="2031325"/>
          </a:xfrm>
          <a:prstGeom prst="rect">
            <a:avLst/>
          </a:prstGeom>
          <a:noFill/>
        </p:spPr>
        <p:txBody>
          <a:bodyPr wrap="none" rtlCol="0">
            <a:spAutoFit/>
          </a:bodyPr>
          <a:lstStyle/>
          <a:p>
            <a:pPr marL="342900" indent="-342900">
              <a:buFont typeface="Arial" pitchFamily="34" charset="0"/>
              <a:buChar char="•"/>
            </a:pPr>
            <a:r>
              <a:rPr lang="zh-CN" altLang="en-US" dirty="0" smtClean="0"/>
              <a:t>首先，该产品是一个网站，</a:t>
            </a:r>
            <a:endParaRPr lang="en-US" altLang="zh-CN" dirty="0" smtClean="0"/>
          </a:p>
          <a:p>
            <a:endParaRPr lang="en-US" altLang="zh-CN" dirty="0" smtClean="0"/>
          </a:p>
          <a:p>
            <a:pPr marL="342900" indent="-342900">
              <a:buFont typeface="Arial" pitchFamily="34" charset="0"/>
              <a:buChar char="•"/>
            </a:pPr>
            <a:r>
              <a:rPr lang="zh-CN" altLang="en-US" dirty="0" smtClean="0"/>
              <a:t>其次，该产品应该为用户提供一个友好的、简单的旅游攻略查询和</a:t>
            </a:r>
            <a:endParaRPr lang="en-US" altLang="zh-CN" dirty="0" smtClean="0"/>
          </a:p>
          <a:p>
            <a:r>
              <a:rPr lang="zh-CN" altLang="en-US" dirty="0" smtClean="0"/>
              <a:t>旅游攻略分享平台，提供简单的用户交流平台，</a:t>
            </a:r>
            <a:endParaRPr lang="en-US" altLang="zh-CN" dirty="0" smtClean="0"/>
          </a:p>
          <a:p>
            <a:r>
              <a:rPr lang="zh-CN" altLang="en-US" dirty="0" smtClean="0"/>
              <a:t>提供方便的后台管理平台供管理员使用。</a:t>
            </a:r>
            <a:endParaRPr lang="en-US" altLang="zh-CN" dirty="0" smtClean="0"/>
          </a:p>
          <a:p>
            <a:endParaRPr lang="en-US" altLang="zh-CN" dirty="0" smtClean="0"/>
          </a:p>
          <a:p>
            <a:pPr>
              <a:buFont typeface="Arial" pitchFamily="34" charset="0"/>
              <a:buChar char="•"/>
            </a:pPr>
            <a:r>
              <a:rPr lang="zh-CN" altLang="en-US" dirty="0" smtClean="0"/>
              <a:t>此外还应该是一个安全的平台。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9"/>
          <p:cNvSpPr>
            <a:spLocks noChangeArrowheads="1"/>
          </p:cNvSpPr>
          <p:nvPr/>
        </p:nvSpPr>
        <p:spPr bwMode="auto">
          <a:xfrm>
            <a:off x="0" y="285734"/>
            <a:ext cx="3428992" cy="428628"/>
          </a:xfrm>
          <a:prstGeom prst="rect">
            <a:avLst/>
          </a:prstGeom>
          <a:solidFill>
            <a:schemeClr val="tx2">
              <a:lumMod val="50000"/>
              <a:alpha val="50195"/>
            </a:schemeClr>
          </a:solidFill>
          <a:ln w="9525">
            <a:noFill/>
            <a:miter lim="800000"/>
            <a:headEnd/>
            <a:tailEnd/>
          </a:ln>
        </p:spPr>
        <p:txBody>
          <a:bodyPr anchor="ctr"/>
          <a:lstStyle/>
          <a:p>
            <a:pPr algn="ctr">
              <a:lnSpc>
                <a:spcPct val="80000"/>
              </a:lnSpc>
            </a:pPr>
            <a:endParaRPr lang="en-US" altLang="zh-CN" b="1" dirty="0" smtClean="0">
              <a:solidFill>
                <a:schemeClr val="bg1"/>
              </a:solidFill>
            </a:endParaRPr>
          </a:p>
          <a:p>
            <a:pPr algn="ctr">
              <a:lnSpc>
                <a:spcPct val="80000"/>
              </a:lnSpc>
            </a:pPr>
            <a:r>
              <a:rPr lang="zh-CN" altLang="en-US" b="1" dirty="0" smtClean="0">
                <a:solidFill>
                  <a:schemeClr val="bg1"/>
                </a:solidFill>
              </a:rPr>
              <a:t>产品功能框架图</a:t>
            </a:r>
          </a:p>
          <a:p>
            <a:pPr algn="ctr">
              <a:lnSpc>
                <a:spcPct val="80000"/>
              </a:lnSpc>
            </a:pPr>
            <a:endParaRPr lang="zh-CN" altLang="en-US" b="1" dirty="0">
              <a:solidFill>
                <a:schemeClr val="bg1"/>
              </a:solidFill>
              <a:latin typeface="Calibri" pitchFamily="34" charset="0"/>
              <a:sym typeface="Calibri" pitchFamily="34" charset="0"/>
            </a:endParaRPr>
          </a:p>
        </p:txBody>
      </p:sp>
      <p:sp>
        <p:nvSpPr>
          <p:cNvPr id="4" name="圆角矩形 3"/>
          <p:cNvSpPr/>
          <p:nvPr/>
        </p:nvSpPr>
        <p:spPr>
          <a:xfrm>
            <a:off x="428596" y="1142990"/>
            <a:ext cx="1428760" cy="4286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未登录用户</a:t>
            </a:r>
            <a:endParaRPr lang="zh-CN" altLang="en-US" dirty="0"/>
          </a:p>
        </p:txBody>
      </p:sp>
      <p:graphicFrame>
        <p:nvGraphicFramePr>
          <p:cNvPr id="6" name="图示 5"/>
          <p:cNvGraphicFramePr/>
          <p:nvPr/>
        </p:nvGraphicFramePr>
        <p:xfrm>
          <a:off x="1928794" y="1214428"/>
          <a:ext cx="5368113" cy="3487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4" grpId="0" animBg="1"/>
      <p:bldGraphic spid="6" grpId="0">
        <p:bldAsOne/>
      </p:bldGraphic>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1936</Words>
  <PresentationFormat>全屏显示(16:9)</PresentationFormat>
  <Paragraphs>241</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lenove</dc:creator>
  <cp:lastModifiedBy>lenovo</cp:lastModifiedBy>
  <cp:revision>146</cp:revision>
  <dcterms:created xsi:type="dcterms:W3CDTF">2015-10-17T02:23:43Z</dcterms:created>
  <dcterms:modified xsi:type="dcterms:W3CDTF">2017-04-14T11:37:00Z</dcterms:modified>
</cp:coreProperties>
</file>