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F48A8-2923-418F-AD5F-DA423B2CD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DE9A5C-D158-4E05-BE5A-A9E6F40C0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CDA06-556C-4D6F-A7E8-2F64AEB9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872AA-BEA4-448D-A9AD-52802D08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8A1CC-70F8-4BF5-A358-0B9059E1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4E466-661D-40FC-849F-A7B322BB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5FF90D-C0B0-4877-9545-AFF1308C5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F5C6F-6B6E-4C0B-9FA7-D5777352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0E8DA-0CD9-4D83-8790-076422CD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B92A7-D06C-4B08-A8EA-3520FCFB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03EF6-1661-447F-8C4D-B94625A8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E5595-20D6-4F2A-AD0D-D6DD87985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B7E7E-9A57-4EF2-97D7-EF10BBCD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ED4E7-FB8B-4AB9-86A5-A807BD7F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F80A3-6BE3-4DC8-BBDB-DF98A8D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979A1-4FC5-407D-A327-2AA6F1E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C1D55-E378-4C6C-9C1D-7DD810F2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0EDD6-2C6F-497C-BF2A-8A263B4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47591-9153-4F48-83D1-B9BC5841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79D71-9EC7-4B43-B998-6B3AF69C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BDA4-9C0A-4E4E-9C04-E8E3B3E5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092C7-1B3E-4A1D-804D-0C751750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21B08-4314-4FBF-BB0C-4C058AF6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51075-E007-4FB9-ABCA-E7A48102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F4410-FADD-4532-BCA6-D4B7A26B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6F34C-6EDC-4B0B-959D-8137CD4C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5FBEB-BE52-4917-896B-F17115636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F217FF-0789-4AFE-8994-2AD88AF25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EE6054-558C-4F01-B4E4-4729941E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745DD-B634-4499-8077-D0F64B80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24094-A259-4B0A-86AA-3618F830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5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8994A-C383-446A-89EE-6BC8D825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EA47E-E9D4-46B6-8C1E-D6406BF4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8B56BC-2AF5-44CC-9701-D9FF5163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F46417-42A3-4C5E-A283-2FF4EE335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A70EB4-33A2-48C2-AB9B-2411EF62D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9A8F95-EFD7-4602-ABAC-320364C8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38F898-3D6C-472F-B01D-32FDCCBA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F2643F-C478-4353-B517-555CA780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6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192C7-080F-484C-B36D-4F2A1D2A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5239FC-1E87-46B1-94C8-76EC5EF4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365810-D0BB-4B5C-96C4-E72643AA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0DBC1-3B40-4539-BEAE-D3C333CC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2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0FBD34-AC2C-499F-B544-E6996C8C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DCC6B1-BE1B-48D0-A9EE-00D64769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DC567-34B4-4B06-9CFD-5244B2AA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2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9F4CE-D831-4800-838F-C11C5E14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63405-4515-4261-98B1-20DEA739A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95064-9D9B-4740-982F-9FE88F8BE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394BB-1996-4F96-830E-62A17AA3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2094D-D88E-4F3E-8145-15876D5D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324868-6DCA-4AB7-A821-9DBBBAA4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2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8EB47-F0A0-4B57-88CD-6A5C3F7B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64B79A-9F92-4F86-8FF3-6776758E9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85947-FA8B-4A15-BAF4-2D80DC6BA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FA0EE-438F-4B5E-9D79-1060FC6E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E71E5-0F9B-40BD-923C-2D5FA06D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F6D11-AF19-404E-AC8B-5FE7B837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CAEF44-1559-45F7-9E0B-376A7044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ACFC8-A9C3-4133-BAC2-E313C282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9859C-257A-4BD5-8A8C-A9D87CDC0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4FFA-FCD1-4C2A-97C5-181E5C6ED0A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64808-B6CF-41A4-8362-B949A0AD7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0EA3E-73DB-4D49-A327-9C0A8F1A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3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.kqzp.cn/img/up/wzpic/image/2017/04/28/1493341740678260.jpg">
            <a:extLst>
              <a:ext uri="{FF2B5EF4-FFF2-40B4-BE49-F238E27FC236}">
                <a16:creationId xmlns:a16="http://schemas.microsoft.com/office/drawing/2014/main" id="{A653F664-C07E-4418-AED5-89E3378D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0"/>
            <a:ext cx="10833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3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954156" y="516835"/>
            <a:ext cx="427641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表示层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3C3602-2DEA-48B9-A27F-B8C414B0C21C}"/>
              </a:ext>
            </a:extLst>
          </p:cNvPr>
          <p:cNvSpPr/>
          <p:nvPr/>
        </p:nvSpPr>
        <p:spPr>
          <a:xfrm>
            <a:off x="3101009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0F930E-A79D-4B11-BEF9-BD1FA62A4B5E}"/>
              </a:ext>
            </a:extLst>
          </p:cNvPr>
          <p:cNvSpPr/>
          <p:nvPr/>
        </p:nvSpPr>
        <p:spPr>
          <a:xfrm>
            <a:off x="4214190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5327371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520061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898287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Spring-MVC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954155" y="2438400"/>
            <a:ext cx="427641" cy="20687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服务层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954153" y="1895061"/>
            <a:ext cx="1029015" cy="433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代理层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974574" y="1881811"/>
            <a:ext cx="8833466" cy="44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BC611ED-47EE-43E3-BD2D-64077FEF848A}"/>
              </a:ext>
            </a:extLst>
          </p:cNvPr>
          <p:cNvSpPr/>
          <p:nvPr/>
        </p:nvSpPr>
        <p:spPr>
          <a:xfrm>
            <a:off x="1663147" y="2438401"/>
            <a:ext cx="9147515" cy="445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Security </a:t>
            </a:r>
            <a:r>
              <a:rPr lang="zh-CN" altLang="en-US" dirty="0"/>
              <a:t>鉴权</a:t>
            </a:r>
            <a:r>
              <a:rPr lang="en-US" altLang="zh-CN" dirty="0"/>
              <a:t>/</a:t>
            </a:r>
            <a:r>
              <a:rPr lang="zh-CN" altLang="en-US" dirty="0"/>
              <a:t>认证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56510" y="3008246"/>
            <a:ext cx="1940225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工作流引擎</a:t>
              </a:r>
              <a:endParaRPr lang="en-US" altLang="zh-CN" dirty="0"/>
            </a:p>
            <a:p>
              <a:pPr algn="ctr"/>
              <a:r>
                <a:rPr lang="en-US" altLang="zh-CN" dirty="0"/>
                <a:t>Activiti 6.0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55EDD0-FE7D-472A-9B10-3345D0FCC711}"/>
              </a:ext>
            </a:extLst>
          </p:cNvPr>
          <p:cNvGrpSpPr/>
          <p:nvPr/>
        </p:nvGrpSpPr>
        <p:grpSpPr>
          <a:xfrm>
            <a:off x="3742269" y="3008246"/>
            <a:ext cx="2241560" cy="1536099"/>
            <a:chOff x="4780712" y="3193775"/>
            <a:chExt cx="2802835" cy="164326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692717D-0015-4EED-98D7-C2D2DB405014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18124B-ECE6-4013-980F-E9B234C9ECFF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缓存服务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Ehcache</a:t>
              </a:r>
              <a:r>
                <a:rPr lang="en-US" altLang="zh-CN" dirty="0"/>
                <a:t>/</a:t>
              </a:r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007393-08BA-4371-A635-4E67E2634A98}"/>
              </a:ext>
            </a:extLst>
          </p:cNvPr>
          <p:cNvGrpSpPr/>
          <p:nvPr/>
        </p:nvGrpSpPr>
        <p:grpSpPr>
          <a:xfrm>
            <a:off x="6175312" y="3008246"/>
            <a:ext cx="2450720" cy="1536099"/>
            <a:chOff x="7904914" y="3193775"/>
            <a:chExt cx="2802835" cy="164326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BD65E99-C67B-4034-80CF-5F8550598839}"/>
                </a:ext>
              </a:extLst>
            </p:cNvPr>
            <p:cNvSpPr/>
            <p:nvPr/>
          </p:nvSpPr>
          <p:spPr>
            <a:xfrm>
              <a:off x="7904914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53EFE21-D11C-4201-8BE5-864E717F1B7C}"/>
                </a:ext>
              </a:extLst>
            </p:cNvPr>
            <p:cNvSpPr/>
            <p:nvPr/>
          </p:nvSpPr>
          <p:spPr>
            <a:xfrm>
              <a:off x="8140527" y="3843129"/>
              <a:ext cx="2420990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数据存储服务</a:t>
              </a:r>
              <a:endParaRPr lang="en-US" altLang="zh-CN" dirty="0"/>
            </a:p>
            <a:p>
              <a:pPr algn="ctr"/>
              <a:r>
                <a:rPr lang="en-US" altLang="zh-CN" dirty="0"/>
                <a:t>Spring-boot-</a:t>
              </a:r>
              <a:r>
                <a:rPr lang="en-US" altLang="zh-CN" dirty="0" err="1"/>
                <a:t>jpa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8810239" y="3008246"/>
            <a:ext cx="1940225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其他服务</a:t>
              </a:r>
              <a:endParaRPr lang="en-US" altLang="zh-CN" dirty="0"/>
            </a:p>
            <a:p>
              <a:pPr algn="ctr"/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954155" y="4704522"/>
            <a:ext cx="427641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39755" y="4704522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zh-CN" altLang="en-US" dirty="0"/>
              <a:t>容器化数据库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2177210" y="4956310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7623954" y="4956310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967407" y="5883968"/>
            <a:ext cx="427641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49816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en-US" altLang="zh-CN" dirty="0"/>
              <a:t> </a:t>
            </a:r>
            <a:r>
              <a:rPr lang="zh-CN" altLang="en-US" dirty="0"/>
              <a:t>微服务技术架构</a:t>
            </a:r>
          </a:p>
        </p:txBody>
      </p:sp>
    </p:spTree>
    <p:extLst>
      <p:ext uri="{BB962C8B-B14F-4D97-AF65-F5344CB8AC3E}">
        <p14:creationId xmlns:p14="http://schemas.microsoft.com/office/powerpoint/2010/main" val="1822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437322" y="516835"/>
            <a:ext cx="944475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会话平台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682203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4755040" y="682203"/>
            <a:ext cx="1192690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r>
              <a:rPr lang="en-US" altLang="zh-CN" dirty="0"/>
              <a:t>-UI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202037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739275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 JS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439147" y="2978286"/>
            <a:ext cx="1022614" cy="15360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zh-CN" altLang="en-US" dirty="0"/>
              <a:t>容器池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452899" y="1899525"/>
            <a:ext cx="928897" cy="882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分发层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663147" y="1881811"/>
            <a:ext cx="9144893" cy="895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84727" y="2978286"/>
            <a:ext cx="2516212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EB5562AE-1580-47EC-ACDE-66CDA3C2FD49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7378510" y="2967772"/>
            <a:ext cx="3408760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zh-CN" altLang="en-US" dirty="0"/>
                <a:t>容器池管理系统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226162" y="3838194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自动部署系统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8E69426-AAD2-49E8-8BA3-72F580B9C9B5}"/>
                </a:ext>
              </a:extLst>
            </p:cNvPr>
            <p:cNvSpPr/>
            <p:nvPr/>
          </p:nvSpPr>
          <p:spPr>
            <a:xfrm>
              <a:off x="6448602" y="3854376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容器监测系统</a:t>
              </a: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452899" y="4695518"/>
            <a:ext cx="928897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支撑层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01955" y="4681509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1874162" y="4910795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4531612" y="4919691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479379" y="5907022"/>
            <a:ext cx="942149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36564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zh-CN" altLang="en-US" dirty="0"/>
              <a:t>产品容器化云端发售系统技术架构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21C8368-D6E1-40E6-8735-AB910BD8EE89}"/>
              </a:ext>
            </a:extLst>
          </p:cNvPr>
          <p:cNvSpPr/>
          <p:nvPr/>
        </p:nvSpPr>
        <p:spPr>
          <a:xfrm>
            <a:off x="3217802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CSS3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1054149-78ED-460E-A010-89E7E1BFE421}"/>
              </a:ext>
            </a:extLst>
          </p:cNvPr>
          <p:cNvGrpSpPr/>
          <p:nvPr/>
        </p:nvGrpSpPr>
        <p:grpSpPr>
          <a:xfrm>
            <a:off x="4327290" y="2981165"/>
            <a:ext cx="2516212" cy="1536099"/>
            <a:chOff x="1656510" y="3193775"/>
            <a:chExt cx="2802835" cy="1643267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D6AE785-C7C4-4912-A9C0-80D0CC24927D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  <a:r>
                <a:rPr lang="en-US" altLang="zh-CN" dirty="0"/>
                <a:t> …</a:t>
              </a:r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0F2A762-DE95-4112-A0BD-08814D8BFFB5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E2D66C4-3FF9-43BA-8DE6-99850C38C850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860ABE8-F3CC-4825-A06F-FCE4FB689901}"/>
              </a:ext>
            </a:extLst>
          </p:cNvPr>
          <p:cNvGrpSpPr/>
          <p:nvPr/>
        </p:nvGrpSpPr>
        <p:grpSpPr>
          <a:xfrm>
            <a:off x="7812197" y="4881209"/>
            <a:ext cx="2420017" cy="738725"/>
            <a:chOff x="9404983" y="3185149"/>
            <a:chExt cx="2420017" cy="75861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C7C4A98-6DEB-451D-BC8A-B7244D2203C5}"/>
                </a:ext>
              </a:extLst>
            </p:cNvPr>
            <p:cNvSpPr/>
            <p:nvPr/>
          </p:nvSpPr>
          <p:spPr>
            <a:xfrm>
              <a:off x="9404983" y="3185149"/>
              <a:ext cx="2420017" cy="7586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Tomcat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9A9B701B-5954-47CE-8DA1-CFDCF53F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5548" y="3206637"/>
              <a:ext cx="958145" cy="71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3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061250FB-0B68-4BF0-BF80-A2A2B22069E0}"/>
              </a:ext>
            </a:extLst>
          </p:cNvPr>
          <p:cNvSpPr/>
          <p:nvPr/>
        </p:nvSpPr>
        <p:spPr>
          <a:xfrm>
            <a:off x="4599471" y="1654946"/>
            <a:ext cx="5966130" cy="253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微服务 </a:t>
            </a:r>
            <a:r>
              <a:rPr lang="en-US" altLang="zh-CN" sz="1200" b="1" dirty="0"/>
              <a:t>REST API</a:t>
            </a:r>
            <a:endParaRPr lang="zh-CN" altLang="en-US" sz="1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A2AE22-ABD8-488C-9C52-D4B635F60614}"/>
              </a:ext>
            </a:extLst>
          </p:cNvPr>
          <p:cNvSpPr/>
          <p:nvPr/>
        </p:nvSpPr>
        <p:spPr>
          <a:xfrm>
            <a:off x="225014" y="894066"/>
            <a:ext cx="817404" cy="5494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LIMS</a:t>
            </a:r>
          </a:p>
          <a:p>
            <a:pPr algn="ctr"/>
            <a:r>
              <a:rPr lang="zh-CN" altLang="en-US" sz="1200" dirty="0"/>
              <a:t>持续集成</a:t>
            </a:r>
            <a:r>
              <a:rPr lang="en-US" altLang="zh-CN" sz="1200" dirty="0"/>
              <a:t>/</a:t>
            </a:r>
          </a:p>
          <a:p>
            <a:pPr algn="ctr"/>
            <a:r>
              <a:rPr lang="zh-CN" altLang="en-US" sz="1200" dirty="0"/>
              <a:t>持续发布系统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1F8BDC-F531-4114-A6C8-32DF9DAE23A5}"/>
              </a:ext>
            </a:extLst>
          </p:cNvPr>
          <p:cNvSpPr/>
          <p:nvPr/>
        </p:nvSpPr>
        <p:spPr>
          <a:xfrm>
            <a:off x="1270572" y="894065"/>
            <a:ext cx="3199448" cy="4103745"/>
          </a:xfrm>
          <a:prstGeom prst="rect">
            <a:avLst/>
          </a:prstGeom>
          <a:solidFill>
            <a:srgbClr val="AFC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Docker </a:t>
            </a:r>
            <a:r>
              <a:rPr lang="zh-CN" altLang="en-US" sz="1200" b="1" dirty="0">
                <a:solidFill>
                  <a:schemeClr val="tx1"/>
                </a:solidFill>
              </a:rPr>
              <a:t>镜像生成系统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B965E9-7041-4F29-9F96-5EB9223AEFCF}"/>
              </a:ext>
            </a:extLst>
          </p:cNvPr>
          <p:cNvGrpSpPr/>
          <p:nvPr/>
        </p:nvGrpSpPr>
        <p:grpSpPr>
          <a:xfrm>
            <a:off x="1362633" y="1618726"/>
            <a:ext cx="3015325" cy="1417501"/>
            <a:chOff x="6766199" y="1568861"/>
            <a:chExt cx="3015325" cy="12800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4B8457-4CDF-4F8E-A8DC-7689DFFAE674}"/>
                </a:ext>
              </a:extLst>
            </p:cNvPr>
            <p:cNvSpPr/>
            <p:nvPr/>
          </p:nvSpPr>
          <p:spPr>
            <a:xfrm>
              <a:off x="6766199" y="1568861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容器化的</a:t>
              </a:r>
              <a:r>
                <a:rPr lang="en-US" altLang="zh-CN" sz="1200" dirty="0"/>
                <a:t>LIMS </a:t>
              </a:r>
              <a:r>
                <a:rPr lang="zh-CN" altLang="en-US" sz="1200" dirty="0"/>
                <a:t>产品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12666C-FC7E-45DF-89B4-5D3E9B389CF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423051A-A0B8-43E7-AC5E-7C1976D586A3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6AC4D53-F194-489F-8F8D-C385572B2C2D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21" name="流程图: 磁盘 20">
                  <a:extLst>
                    <a:ext uri="{FF2B5EF4-FFF2-40B4-BE49-F238E27FC236}">
                      <a16:creationId xmlns:a16="http://schemas.microsoft.com/office/drawing/2014/main" id="{6154579F-15FA-424D-BEA4-8471E180853B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AA28BC-26F8-4C32-9F55-FA5EFD986033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68F5D2E-0687-49ED-93F5-BD5EB999D06D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AE109E4F-2FC5-4D4B-AC5E-B6117BE38C7C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LIMS</a:t>
                  </a:r>
                  <a:endParaRPr lang="zh-CN" altLang="en-US" sz="1200" dirty="0"/>
                </a:p>
              </p:txBody>
            </p:sp>
          </p:grp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6050820-11D9-4C46-8CE4-4A67EC83D20C}"/>
              </a:ext>
            </a:extLst>
          </p:cNvPr>
          <p:cNvGrpSpPr/>
          <p:nvPr/>
        </p:nvGrpSpPr>
        <p:grpSpPr>
          <a:xfrm>
            <a:off x="1373555" y="3299945"/>
            <a:ext cx="3015325" cy="1417501"/>
            <a:chOff x="6791284" y="1582448"/>
            <a:chExt cx="3015325" cy="1280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773831-EE72-4A2E-8030-AE6111408149}"/>
                </a:ext>
              </a:extLst>
            </p:cNvPr>
            <p:cNvSpPr/>
            <p:nvPr/>
          </p:nvSpPr>
          <p:spPr>
            <a:xfrm>
              <a:off x="6791284" y="1582448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未来其他产品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B828000-6C96-4FD4-9C7E-EE4777139FB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11B43CC-D89A-4DB0-9AE6-7ACFC8CFB621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B8E268-CCD4-4800-8E8E-4F7E91CF7085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31" name="流程图: 磁盘 30">
                  <a:extLst>
                    <a:ext uri="{FF2B5EF4-FFF2-40B4-BE49-F238E27FC236}">
                      <a16:creationId xmlns:a16="http://schemas.microsoft.com/office/drawing/2014/main" id="{BF70788F-BB94-44AB-95F3-26E8D969F96E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6B1B4C5-767D-4C33-B365-7A5EC39445A1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9CEC488-27A4-4BBA-92F1-0C720A11C475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29" name="立方体 28">
                  <a:extLst>
                    <a:ext uri="{FF2B5EF4-FFF2-40B4-BE49-F238E27FC236}">
                      <a16:creationId xmlns:a16="http://schemas.microsoft.com/office/drawing/2014/main" id="{B4DAFC24-C8D9-4549-A5B5-8A3A8D8F15B8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EC</a:t>
                  </a:r>
                  <a:endParaRPr lang="zh-CN" altLang="en-US" sz="1200" dirty="0"/>
                </a:p>
              </p:txBody>
            </p:sp>
          </p:grp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9CA7FE08-00EB-447A-826F-7A216EC38ACD}"/>
              </a:ext>
            </a:extLst>
          </p:cNvPr>
          <p:cNvSpPr/>
          <p:nvPr/>
        </p:nvSpPr>
        <p:spPr>
          <a:xfrm>
            <a:off x="7594184" y="911961"/>
            <a:ext cx="2918131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客户自助采购界面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97D083-70A8-4B6B-8F87-2FD9BC366E1A}"/>
              </a:ext>
            </a:extLst>
          </p:cNvPr>
          <p:cNvSpPr/>
          <p:nvPr/>
        </p:nvSpPr>
        <p:spPr>
          <a:xfrm>
            <a:off x="4617034" y="908014"/>
            <a:ext cx="2867119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运维配置管理界面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4BE636C-304C-4C38-8C3B-79135D598D00}"/>
              </a:ext>
            </a:extLst>
          </p:cNvPr>
          <p:cNvGrpSpPr/>
          <p:nvPr/>
        </p:nvGrpSpPr>
        <p:grpSpPr>
          <a:xfrm>
            <a:off x="4646622" y="2011982"/>
            <a:ext cx="2793743" cy="2055378"/>
            <a:chOff x="7731157" y="1999646"/>
            <a:chExt cx="2793743" cy="205537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C8B03-BCC4-4AA3-BE44-1E0B9B493E63}"/>
                </a:ext>
              </a:extLst>
            </p:cNvPr>
            <p:cNvSpPr/>
            <p:nvPr/>
          </p:nvSpPr>
          <p:spPr>
            <a:xfrm>
              <a:off x="7731157" y="1999646"/>
              <a:ext cx="1419576" cy="20553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LIMS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自动部署系统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4FB410-C47B-4530-B715-0D8F2484433E}"/>
                </a:ext>
              </a:extLst>
            </p:cNvPr>
            <p:cNvSpPr/>
            <p:nvPr/>
          </p:nvSpPr>
          <p:spPr>
            <a:xfrm>
              <a:off x="9231873" y="1999646"/>
              <a:ext cx="1293027" cy="20518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监测系统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62C2F7-FD16-4507-B14C-BA5978A1692D}"/>
              </a:ext>
            </a:extLst>
          </p:cNvPr>
          <p:cNvGrpSpPr/>
          <p:nvPr/>
        </p:nvGrpSpPr>
        <p:grpSpPr>
          <a:xfrm>
            <a:off x="4646622" y="4232534"/>
            <a:ext cx="2834314" cy="980452"/>
            <a:chOff x="7731157" y="4220198"/>
            <a:chExt cx="2834314" cy="9804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409C223-88DC-430F-B270-EE4EEE3F4259}"/>
                </a:ext>
              </a:extLst>
            </p:cNvPr>
            <p:cNvSpPr/>
            <p:nvPr/>
          </p:nvSpPr>
          <p:spPr>
            <a:xfrm>
              <a:off x="7731157" y="4220198"/>
              <a:ext cx="1419575" cy="9804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zh-CN" altLang="en-US" sz="1200" dirty="0"/>
                <a:t>操作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Shell</a:t>
              </a:r>
              <a:r>
                <a:rPr lang="zh-CN" altLang="en-US" sz="1200" dirty="0"/>
                <a:t>脚本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1E06172-8943-4013-88F3-01FA1BA773B7}"/>
                </a:ext>
              </a:extLst>
            </p:cNvPr>
            <p:cNvSpPr/>
            <p:nvPr/>
          </p:nvSpPr>
          <p:spPr>
            <a:xfrm>
              <a:off x="9191303" y="4220285"/>
              <a:ext cx="1374168" cy="97794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en-US" altLang="zh-CN" sz="1200" dirty="0"/>
                <a:t>API</a:t>
              </a:r>
              <a:endParaRPr lang="zh-CN" altLang="en-US" sz="1200" dirty="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3DC752A-55E4-42AD-BC2E-87297A1C8EFD}"/>
              </a:ext>
            </a:extLst>
          </p:cNvPr>
          <p:cNvSpPr/>
          <p:nvPr/>
        </p:nvSpPr>
        <p:spPr>
          <a:xfrm>
            <a:off x="1270571" y="5778565"/>
            <a:ext cx="9913244" cy="609600"/>
          </a:xfrm>
          <a:prstGeom prst="rect">
            <a:avLst/>
          </a:prstGeom>
          <a:solidFill>
            <a:srgbClr val="9D9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操作系统层 </a:t>
            </a:r>
            <a:r>
              <a:rPr lang="en-US" altLang="zh-CN" sz="1200" dirty="0"/>
              <a:t>(CentOS 7)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D8A6C-36E0-48B7-AD95-5301062A437B}"/>
              </a:ext>
            </a:extLst>
          </p:cNvPr>
          <p:cNvSpPr/>
          <p:nvPr/>
        </p:nvSpPr>
        <p:spPr>
          <a:xfrm>
            <a:off x="1270573" y="5182837"/>
            <a:ext cx="9294898" cy="51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</a:t>
            </a:r>
            <a:r>
              <a:rPr lang="zh-CN" altLang="en-US" sz="1200" dirty="0"/>
              <a:t>引擎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EEE5C9-0136-4D90-B0C7-3D147D40F65B}"/>
              </a:ext>
            </a:extLst>
          </p:cNvPr>
          <p:cNvGrpSpPr/>
          <p:nvPr/>
        </p:nvGrpSpPr>
        <p:grpSpPr>
          <a:xfrm>
            <a:off x="7594184" y="2002438"/>
            <a:ext cx="2914912" cy="2111408"/>
            <a:chOff x="5379732" y="2060196"/>
            <a:chExt cx="2803161" cy="207316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DABD53-B8DB-4B42-A121-90672E0F60FB}"/>
                </a:ext>
              </a:extLst>
            </p:cNvPr>
            <p:cNvSpPr/>
            <p:nvPr/>
          </p:nvSpPr>
          <p:spPr>
            <a:xfrm>
              <a:off x="5379732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交易管理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3B8A71-3ACD-4E75-A631-FB02440B1B6E}"/>
                </a:ext>
              </a:extLst>
            </p:cNvPr>
            <p:cNvSpPr/>
            <p:nvPr/>
          </p:nvSpPr>
          <p:spPr>
            <a:xfrm>
              <a:off x="6855039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通知系统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F30D5D-4B37-4A23-9502-362FA424D6AE}"/>
                </a:ext>
              </a:extLst>
            </p:cNvPr>
            <p:cNvSpPr/>
            <p:nvPr/>
          </p:nvSpPr>
          <p:spPr>
            <a:xfrm>
              <a:off x="6855039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Mail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BEA27A-9C99-4422-9CD7-E81FB9030D24}"/>
                </a:ext>
              </a:extLst>
            </p:cNvPr>
            <p:cNvSpPr/>
            <p:nvPr/>
          </p:nvSpPr>
          <p:spPr>
            <a:xfrm>
              <a:off x="6855039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SMS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552215-151E-4B5A-8809-73633D1F5524}"/>
                </a:ext>
              </a:extLst>
            </p:cNvPr>
            <p:cNvSpPr/>
            <p:nvPr/>
          </p:nvSpPr>
          <p:spPr>
            <a:xfrm>
              <a:off x="5379732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订单管理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8ADB05-7AE2-4F0C-9B66-0589B8BEDB16}"/>
                </a:ext>
              </a:extLst>
            </p:cNvPr>
            <p:cNvSpPr/>
            <p:nvPr/>
          </p:nvSpPr>
          <p:spPr>
            <a:xfrm>
              <a:off x="5379732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容器管理</a:t>
              </a:r>
            </a:p>
          </p:txBody>
        </p:sp>
      </p:grpSp>
      <p:sp>
        <p:nvSpPr>
          <p:cNvPr id="50" name="流程图: 磁盘 49">
            <a:extLst>
              <a:ext uri="{FF2B5EF4-FFF2-40B4-BE49-F238E27FC236}">
                <a16:creationId xmlns:a16="http://schemas.microsoft.com/office/drawing/2014/main" id="{D47A1094-F81C-4A71-B15F-7172329DF553}"/>
              </a:ext>
            </a:extLst>
          </p:cNvPr>
          <p:cNvSpPr/>
          <p:nvPr/>
        </p:nvSpPr>
        <p:spPr>
          <a:xfrm>
            <a:off x="7594184" y="4397503"/>
            <a:ext cx="2914911" cy="497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Mysql</a:t>
            </a:r>
            <a:r>
              <a:rPr lang="en-US" altLang="zh-CN" sz="1200" dirty="0"/>
              <a:t> Docker </a:t>
            </a:r>
            <a:r>
              <a:rPr lang="zh-CN" altLang="en-US" sz="1200" dirty="0"/>
              <a:t>数据库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5D843A-937D-41AD-B725-0310EEE7C3C1}"/>
              </a:ext>
            </a:extLst>
          </p:cNvPr>
          <p:cNvSpPr/>
          <p:nvPr/>
        </p:nvSpPr>
        <p:spPr>
          <a:xfrm>
            <a:off x="10733649" y="894065"/>
            <a:ext cx="450166" cy="33007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权限认证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68A13B-640F-4A1B-9882-88B29523FE7E}"/>
              </a:ext>
            </a:extLst>
          </p:cNvPr>
          <p:cNvSpPr/>
          <p:nvPr/>
        </p:nvSpPr>
        <p:spPr>
          <a:xfrm>
            <a:off x="1123558" y="766961"/>
            <a:ext cx="10179442" cy="5011604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88D8DEC-4858-4072-A8FD-771A395B1BA4}"/>
              </a:ext>
            </a:extLst>
          </p:cNvPr>
          <p:cNvSpPr/>
          <p:nvPr/>
        </p:nvSpPr>
        <p:spPr>
          <a:xfrm>
            <a:off x="903658" y="2846642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3E3BED-89A5-473E-B956-A3A4272FB3C1}"/>
              </a:ext>
            </a:extLst>
          </p:cNvPr>
          <p:cNvSpPr/>
          <p:nvPr/>
        </p:nvSpPr>
        <p:spPr>
          <a:xfrm>
            <a:off x="2839376" y="137888"/>
            <a:ext cx="5974424" cy="512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LIMS</a:t>
            </a:r>
            <a:r>
              <a:rPr lang="zh-CN" altLang="en-US" dirty="0"/>
              <a:t>产品容器化云端发售系统逻辑架构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DC8A0147-AE6D-46C8-8F41-B695C175AE29}"/>
              </a:ext>
            </a:extLst>
          </p:cNvPr>
          <p:cNvSpPr/>
          <p:nvPr/>
        </p:nvSpPr>
        <p:spPr>
          <a:xfrm>
            <a:off x="4320148" y="2826047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1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228</Words>
  <Application>Microsoft Office PowerPoint</Application>
  <PresentationFormat>宽屏</PresentationFormat>
  <Paragraphs>99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齐俊波</dc:creator>
  <cp:lastModifiedBy>齐俊波</cp:lastModifiedBy>
  <cp:revision>18</cp:revision>
  <dcterms:created xsi:type="dcterms:W3CDTF">2017-10-25T08:18:30Z</dcterms:created>
  <dcterms:modified xsi:type="dcterms:W3CDTF">2017-12-19T07:37:33Z</dcterms:modified>
</cp:coreProperties>
</file>