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2" r:id="rId5"/>
    <p:sldId id="273" r:id="rId6"/>
    <p:sldId id="274" r:id="rId7"/>
    <p:sldId id="275" r:id="rId8"/>
    <p:sldId id="277" r:id="rId9"/>
    <p:sldId id="276" r:id="rId10"/>
    <p:sldId id="261" r:id="rId11"/>
    <p:sldId id="271" r:id="rId12"/>
    <p:sldId id="270" r:id="rId13"/>
    <p:sldId id="266" r:id="rId14"/>
    <p:sldId id="269" r:id="rId15"/>
    <p:sldId id="265" r:id="rId16"/>
    <p:sldId id="262" r:id="rId17"/>
    <p:sldId id="26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D6F3C-4802-4425-8A53-8BCAC0911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F8B0B0-7DDA-4D92-8C82-2944FB922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D315A-345F-4D3E-9B04-49E46620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8A7A1-F7D3-475D-97D8-90A49257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9076B-1BB2-464E-9480-F7DB5DBB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0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536A0-73C8-4BAC-8D69-D9070F03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BB573-E786-4517-B310-53B6230BE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15C60-2A84-4780-B19C-A438A643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0F6DD-79C7-4BD0-A838-2A16FD3E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9BDB7-095F-489C-B49F-E9339B21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8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2E474F-A84B-402F-BAA8-0E4C0B83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951022-2572-4950-9550-8E3C78D70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24762-C3FD-4912-955F-CF978DED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4D036-AE9B-4DE7-9CAE-C21F4A6E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B6202-5D4F-411A-8D2E-271D5A8C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1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2A166-E0F3-4236-A07A-03E4EDDD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D8766-EFB9-44F1-970F-348989B1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C305A-16FE-4C2D-A397-A99EF746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04EC2-0707-4D83-BF40-7E086CEA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A8790-D296-474A-8C2A-489E217E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7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60E09-6073-46D8-8A7A-D711561C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C1BF46-AC52-4E85-ABE1-704BD206B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AB201-1AE0-49B4-ABBE-2BB57CA8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C4EF1-C22F-43BA-A95D-30235B92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CA17B-6DF0-4451-AF61-5D98E9AE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8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7393A-C8E0-40EC-A5E6-596425B6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57EC5-82BC-428E-987B-BDF27944E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FA0316-85FF-441A-9B75-7256C376B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F5E60-4A21-4DEA-9C4D-F14CB20C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B77A9-BD3F-484F-AD1C-54DF003A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FFE7C-567A-4290-80F6-5F00377D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C707C-91D4-4D97-99CD-9AE0384A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91ED63-2FAE-487A-9708-D26264D35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70D3FA-314D-46C2-A548-76DC5CC50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682EAF-38A6-4388-B383-05E2658F3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37513B-8EFE-49CF-91B2-8E937A051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86FA7F-C9FE-4916-9EBF-5F0FAF1E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7D74DF-95C4-4017-AB91-612C804D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2C0092-79FD-4F84-B7B0-1558688E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0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464D7-A5E7-4D67-BAEA-B2F627C0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2FD5DF-EF42-40FE-B7C3-92303B98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6D0A69-C73B-45A5-8EF8-9340D6BF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C8ADE-7842-40F9-9C6A-CA6DD03B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5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CCEA48-6647-421A-9D17-A25F764E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96D17E-5AC9-42DB-AD35-935DCCA7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B685C6-073A-498F-8D35-628358F2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49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11B45-E681-4F48-A7FD-5E2E7C4F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1C197-7A8F-4437-98E2-227F5CFCF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4D19BD-91AC-49D5-AC0C-F386231D7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E414A1-0392-4EF7-A1C8-BD0F4BD0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F15FA-E9D6-4F1C-A2EF-2CE5556A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DED17-62AC-41FF-A859-77042E83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3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02312-041A-4074-9E43-75AF80D6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275B90-FF67-48B0-8BEB-FBE8CC65B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87330-3DD0-4137-B680-43F166CB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104F0C-9807-4DB0-BFF1-330CCAE0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AA25-D02D-473F-8F4C-222AA5CCAE96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CEB30-9775-4105-978E-7AA1F1C8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3561C2-CED7-41D3-983F-6C505B83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2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B84701-F329-4D92-9E2C-B6DC5BDF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F3BEEA-E3DD-4943-BF0E-D09CD1DED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69902-A7B8-49B4-BF9E-A1BB21F8C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AAA25-D02D-473F-8F4C-222AA5CCAE96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074C1-85D1-41FC-ADD6-A1A67273D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DF5A8-092C-42FA-AFE0-C624FDE38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12EF7-2855-474F-82FD-5FCFB0FE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6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A5D079-20A2-4C93-9CBD-512063C0F01C}"/>
              </a:ext>
            </a:extLst>
          </p:cNvPr>
          <p:cNvSpPr/>
          <p:nvPr/>
        </p:nvSpPr>
        <p:spPr>
          <a:xfrm>
            <a:off x="954156" y="516835"/>
            <a:ext cx="427641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表示层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BC60C2-230A-4D0E-A6DD-7F22700281B5}"/>
              </a:ext>
            </a:extLst>
          </p:cNvPr>
          <p:cNvSpPr/>
          <p:nvPr/>
        </p:nvSpPr>
        <p:spPr>
          <a:xfrm>
            <a:off x="1663147" y="516834"/>
            <a:ext cx="9147516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33076C2-B62E-4E90-96C2-79A2F68F148B}"/>
              </a:ext>
            </a:extLst>
          </p:cNvPr>
          <p:cNvSpPr/>
          <p:nvPr/>
        </p:nvSpPr>
        <p:spPr>
          <a:xfrm>
            <a:off x="1974574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HTML5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33C3602-2DEA-48B9-A27F-B8C414B0C21C}"/>
              </a:ext>
            </a:extLst>
          </p:cNvPr>
          <p:cNvSpPr/>
          <p:nvPr/>
        </p:nvSpPr>
        <p:spPr>
          <a:xfrm>
            <a:off x="3101009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JSP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0F930E-A79D-4B11-BEF9-BD1FA62A4B5E}"/>
              </a:ext>
            </a:extLst>
          </p:cNvPr>
          <p:cNvSpPr/>
          <p:nvPr/>
        </p:nvSpPr>
        <p:spPr>
          <a:xfrm>
            <a:off x="4214190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EXT5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C5CAA09-9706-4EB4-A74B-B3F0E877335C}"/>
              </a:ext>
            </a:extLst>
          </p:cNvPr>
          <p:cNvSpPr/>
          <p:nvPr/>
        </p:nvSpPr>
        <p:spPr>
          <a:xfrm>
            <a:off x="5327371" y="702364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Jquery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EA0526D-AD75-45D5-B687-694F97CC1341}"/>
              </a:ext>
            </a:extLst>
          </p:cNvPr>
          <p:cNvSpPr/>
          <p:nvPr/>
        </p:nvSpPr>
        <p:spPr>
          <a:xfrm>
            <a:off x="6520061" y="702364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D9F76F8-5E41-4850-B34E-5803D5B6067D}"/>
              </a:ext>
            </a:extLst>
          </p:cNvPr>
          <p:cNvSpPr/>
          <p:nvPr/>
        </p:nvSpPr>
        <p:spPr>
          <a:xfrm>
            <a:off x="7898287" y="702364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302B95-2C10-4916-9F37-A99EE8765BEB}"/>
              </a:ext>
            </a:extLst>
          </p:cNvPr>
          <p:cNvSpPr/>
          <p:nvPr/>
        </p:nvSpPr>
        <p:spPr>
          <a:xfrm>
            <a:off x="9276513" y="702364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AF18D25-3AAC-4931-A6E8-7DF98376D4B6}"/>
              </a:ext>
            </a:extLst>
          </p:cNvPr>
          <p:cNvSpPr/>
          <p:nvPr/>
        </p:nvSpPr>
        <p:spPr>
          <a:xfrm>
            <a:off x="1974574" y="1232453"/>
            <a:ext cx="8646372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Spring-MVC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279FA9-2C04-47C6-93F9-42EB058FE8AB}"/>
              </a:ext>
            </a:extLst>
          </p:cNvPr>
          <p:cNvSpPr/>
          <p:nvPr/>
        </p:nvSpPr>
        <p:spPr>
          <a:xfrm>
            <a:off x="954155" y="2438400"/>
            <a:ext cx="427641" cy="206878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服务层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54720BE-2F25-42A5-8ECD-DEED3B387307}"/>
              </a:ext>
            </a:extLst>
          </p:cNvPr>
          <p:cNvSpPr/>
          <p:nvPr/>
        </p:nvSpPr>
        <p:spPr>
          <a:xfrm>
            <a:off x="954153" y="1895061"/>
            <a:ext cx="1029015" cy="4335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zh-CN" altLang="en-US" dirty="0"/>
              <a:t>代理层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477C3F9-A679-4C1A-8598-E06B51CD8C18}"/>
              </a:ext>
            </a:extLst>
          </p:cNvPr>
          <p:cNvSpPr/>
          <p:nvPr/>
        </p:nvSpPr>
        <p:spPr>
          <a:xfrm>
            <a:off x="1974574" y="1881811"/>
            <a:ext cx="8833466" cy="4459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 </a:t>
            </a:r>
            <a:r>
              <a:rPr lang="zh-CN" altLang="en-US" dirty="0"/>
              <a:t>反向代理和负载均衡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BC611ED-47EE-43E3-BD2D-64077FEF848A}"/>
              </a:ext>
            </a:extLst>
          </p:cNvPr>
          <p:cNvSpPr/>
          <p:nvPr/>
        </p:nvSpPr>
        <p:spPr>
          <a:xfrm>
            <a:off x="1663147" y="2438401"/>
            <a:ext cx="9147515" cy="445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 Security </a:t>
            </a:r>
            <a:r>
              <a:rPr lang="zh-CN" altLang="en-US" dirty="0"/>
              <a:t>鉴权</a:t>
            </a:r>
            <a:r>
              <a:rPr lang="en-US" altLang="zh-CN" dirty="0"/>
              <a:t>/</a:t>
            </a:r>
            <a:r>
              <a:rPr lang="zh-CN" altLang="en-US" dirty="0"/>
              <a:t>认证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122D8C8-88C4-4CAE-BF30-70F3C736B2A2}"/>
              </a:ext>
            </a:extLst>
          </p:cNvPr>
          <p:cNvGrpSpPr/>
          <p:nvPr/>
        </p:nvGrpSpPr>
        <p:grpSpPr>
          <a:xfrm>
            <a:off x="1656510" y="3008246"/>
            <a:ext cx="1940225" cy="1536099"/>
            <a:chOff x="1656510" y="3193775"/>
            <a:chExt cx="2802835" cy="164326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1FC1CB7-35DF-4A33-A16F-C796F0703F57}"/>
                </a:ext>
              </a:extLst>
            </p:cNvPr>
            <p:cNvSpPr/>
            <p:nvPr/>
          </p:nvSpPr>
          <p:spPr>
            <a:xfrm>
              <a:off x="1656510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E54F990-E85B-43A6-AF31-422CADE3CE51}"/>
                </a:ext>
              </a:extLst>
            </p:cNvPr>
            <p:cNvSpPr/>
            <p:nvPr/>
          </p:nvSpPr>
          <p:spPr>
            <a:xfrm>
              <a:off x="1938119" y="3843129"/>
              <a:ext cx="223961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工作流引擎</a:t>
              </a:r>
              <a:endParaRPr lang="en-US" altLang="zh-CN" dirty="0"/>
            </a:p>
            <a:p>
              <a:pPr algn="ctr"/>
              <a:r>
                <a:rPr lang="en-US" altLang="zh-CN" dirty="0"/>
                <a:t>Activiti 6.0</a:t>
              </a:r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855EDD0-FE7D-472A-9B10-3345D0FCC711}"/>
              </a:ext>
            </a:extLst>
          </p:cNvPr>
          <p:cNvGrpSpPr/>
          <p:nvPr/>
        </p:nvGrpSpPr>
        <p:grpSpPr>
          <a:xfrm>
            <a:off x="3742269" y="3008246"/>
            <a:ext cx="2241560" cy="1536099"/>
            <a:chOff x="4780712" y="3193775"/>
            <a:chExt cx="2802835" cy="1643267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1692717D-0015-4EED-98D7-C2D2DB405014}"/>
                </a:ext>
              </a:extLst>
            </p:cNvPr>
            <p:cNvSpPr/>
            <p:nvPr/>
          </p:nvSpPr>
          <p:spPr>
            <a:xfrm>
              <a:off x="4780712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5618124B-ECE6-4013-980F-E9B234C9ECFF}"/>
                </a:ext>
              </a:extLst>
            </p:cNvPr>
            <p:cNvSpPr/>
            <p:nvPr/>
          </p:nvSpPr>
          <p:spPr>
            <a:xfrm>
              <a:off x="5045765" y="3843129"/>
              <a:ext cx="223961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缓存服务</a:t>
              </a:r>
              <a:endParaRPr lang="en-US" altLang="zh-CN" dirty="0"/>
            </a:p>
            <a:p>
              <a:pPr algn="ctr"/>
              <a:r>
                <a:rPr lang="en-US" altLang="zh-CN" dirty="0" err="1"/>
                <a:t>Ehcache</a:t>
              </a:r>
              <a:r>
                <a:rPr lang="en-US" altLang="zh-CN" dirty="0"/>
                <a:t>/</a:t>
              </a:r>
              <a:r>
                <a:rPr lang="en-US" altLang="zh-CN" dirty="0" err="1"/>
                <a:t>RedIS</a:t>
              </a:r>
              <a:endParaRPr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A007393-08BA-4371-A635-4E67E2634A98}"/>
              </a:ext>
            </a:extLst>
          </p:cNvPr>
          <p:cNvGrpSpPr/>
          <p:nvPr/>
        </p:nvGrpSpPr>
        <p:grpSpPr>
          <a:xfrm>
            <a:off x="6175312" y="3008246"/>
            <a:ext cx="2450720" cy="1536099"/>
            <a:chOff x="7904914" y="3193775"/>
            <a:chExt cx="2802835" cy="1643267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1BD65E99-C67B-4034-80CF-5F8550598839}"/>
                </a:ext>
              </a:extLst>
            </p:cNvPr>
            <p:cNvSpPr/>
            <p:nvPr/>
          </p:nvSpPr>
          <p:spPr>
            <a:xfrm>
              <a:off x="7904914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353EFE21-D11C-4201-8BE5-864E717F1B7C}"/>
                </a:ext>
              </a:extLst>
            </p:cNvPr>
            <p:cNvSpPr/>
            <p:nvPr/>
          </p:nvSpPr>
          <p:spPr>
            <a:xfrm>
              <a:off x="8140527" y="3843129"/>
              <a:ext cx="2420990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数据存储服务</a:t>
              </a:r>
              <a:endParaRPr lang="en-US" altLang="zh-CN" dirty="0"/>
            </a:p>
            <a:p>
              <a:pPr algn="ctr"/>
              <a:r>
                <a:rPr lang="en-US" altLang="zh-CN" dirty="0"/>
                <a:t>Spring-boot-</a:t>
              </a:r>
              <a:r>
                <a:rPr lang="en-US" altLang="zh-CN" dirty="0" err="1"/>
                <a:t>jpa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CB692A-2E3F-41AA-B5FA-81627E96EEDA}"/>
              </a:ext>
            </a:extLst>
          </p:cNvPr>
          <p:cNvGrpSpPr/>
          <p:nvPr/>
        </p:nvGrpSpPr>
        <p:grpSpPr>
          <a:xfrm>
            <a:off x="8810239" y="3008246"/>
            <a:ext cx="1940225" cy="1536099"/>
            <a:chOff x="4780712" y="3193775"/>
            <a:chExt cx="2802835" cy="1643267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EE4B362-389F-4761-AD65-C0F7A8D273E5}"/>
                </a:ext>
              </a:extLst>
            </p:cNvPr>
            <p:cNvSpPr/>
            <p:nvPr/>
          </p:nvSpPr>
          <p:spPr>
            <a:xfrm>
              <a:off x="4780712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/>
                <a:t>Spring-boot</a:t>
              </a:r>
              <a:endParaRPr lang="zh-CN" altLang="en-US" dirty="0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12673C9-3D82-4F16-9293-72ED61A772C9}"/>
                </a:ext>
              </a:extLst>
            </p:cNvPr>
            <p:cNvSpPr/>
            <p:nvPr/>
          </p:nvSpPr>
          <p:spPr>
            <a:xfrm>
              <a:off x="5045765" y="3843129"/>
              <a:ext cx="223961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其他服务</a:t>
              </a:r>
              <a:endParaRPr lang="en-US" altLang="zh-CN" dirty="0"/>
            </a:p>
            <a:p>
              <a:pPr algn="ctr"/>
              <a:r>
                <a:rPr lang="en-US" altLang="zh-CN" dirty="0"/>
                <a:t>… …</a:t>
              </a:r>
              <a:endParaRPr lang="zh-CN" altLang="en-US" dirty="0"/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0859252-46C6-4BB6-AC18-0EF3E133AD5F}"/>
              </a:ext>
            </a:extLst>
          </p:cNvPr>
          <p:cNvSpPr/>
          <p:nvPr/>
        </p:nvSpPr>
        <p:spPr>
          <a:xfrm>
            <a:off x="954155" y="4704522"/>
            <a:ext cx="427641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数据层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F555-2DAD-4658-8FA2-76126341D928}"/>
              </a:ext>
            </a:extLst>
          </p:cNvPr>
          <p:cNvSpPr/>
          <p:nvPr/>
        </p:nvSpPr>
        <p:spPr>
          <a:xfrm>
            <a:off x="1639755" y="4704522"/>
            <a:ext cx="9147515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zh-CN" altLang="en-US" dirty="0"/>
              <a:t>容器化数据库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3D99A05-8BB9-4862-B003-804530ED308D}"/>
              </a:ext>
            </a:extLst>
          </p:cNvPr>
          <p:cNvGrpSpPr/>
          <p:nvPr/>
        </p:nvGrpSpPr>
        <p:grpSpPr>
          <a:xfrm>
            <a:off x="2177210" y="4956310"/>
            <a:ext cx="2440400" cy="709139"/>
            <a:chOff x="2438089" y="3582144"/>
            <a:chExt cx="2591006" cy="91034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B85B68C-5F47-40BF-97DD-5AB08346212E}"/>
                </a:ext>
              </a:extLst>
            </p:cNvPr>
            <p:cNvSpPr/>
            <p:nvPr/>
          </p:nvSpPr>
          <p:spPr>
            <a:xfrm>
              <a:off x="2438089" y="3582144"/>
              <a:ext cx="2591006" cy="9103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 </a:t>
              </a:r>
              <a:r>
                <a:rPr lang="zh-CN" altLang="en-US" dirty="0"/>
                <a:t>容器</a:t>
              </a:r>
            </a:p>
          </p:txBody>
        </p:sp>
        <p:pic>
          <p:nvPicPr>
            <p:cNvPr id="38" name="Picture 2" descr="https://ss2.baidu.com/6ONYsjip0QIZ8tyhnq/it/u=627926345,3251565989&amp;fm=58&amp;s=04B05D32C9A458110AE135C1020050B0">
              <a:extLst>
                <a:ext uri="{FF2B5EF4-FFF2-40B4-BE49-F238E27FC236}">
                  <a16:creationId xmlns:a16="http://schemas.microsoft.com/office/drawing/2014/main" id="{DFB17E23-1AAF-45E9-A15D-EC31C2022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67" y="3680127"/>
              <a:ext cx="1383309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B30CE1-7297-402E-81A5-6BA97739D3AF}"/>
              </a:ext>
            </a:extLst>
          </p:cNvPr>
          <p:cNvGrpSpPr/>
          <p:nvPr/>
        </p:nvGrpSpPr>
        <p:grpSpPr>
          <a:xfrm>
            <a:off x="7623954" y="4956310"/>
            <a:ext cx="2759513" cy="709139"/>
            <a:chOff x="7600231" y="5261108"/>
            <a:chExt cx="2736465" cy="75861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707C82B-BED9-47A3-BDF9-B7A57850F5EC}"/>
                </a:ext>
              </a:extLst>
            </p:cNvPr>
            <p:cNvSpPr/>
            <p:nvPr/>
          </p:nvSpPr>
          <p:spPr>
            <a:xfrm>
              <a:off x="7600231" y="5261108"/>
              <a:ext cx="2736465" cy="7586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容器</a:t>
              </a:r>
            </a:p>
          </p:txBody>
        </p:sp>
        <p:pic>
          <p:nvPicPr>
            <p:cNvPr id="3074" name="Picture 2" descr="Redis">
              <a:extLst>
                <a:ext uri="{FF2B5EF4-FFF2-40B4-BE49-F238E27FC236}">
                  <a16:creationId xmlns:a16="http://schemas.microsoft.com/office/drawing/2014/main" id="{31167725-4F5E-4540-B4F4-A0C9EE40E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1454" y="5364036"/>
              <a:ext cx="1825901" cy="655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3C0FAB2-B308-4050-A7C1-9974084A3DF1}"/>
              </a:ext>
            </a:extLst>
          </p:cNvPr>
          <p:cNvSpPr/>
          <p:nvPr/>
        </p:nvSpPr>
        <p:spPr>
          <a:xfrm>
            <a:off x="1602949" y="5915372"/>
            <a:ext cx="9184321" cy="3791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 </a:t>
            </a:r>
            <a:r>
              <a:rPr lang="zh-CN" altLang="en-US" dirty="0"/>
              <a:t>引擎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ADC49F6-F2E1-4C13-92DC-488EE5C1A336}"/>
              </a:ext>
            </a:extLst>
          </p:cNvPr>
          <p:cNvSpPr/>
          <p:nvPr/>
        </p:nvSpPr>
        <p:spPr>
          <a:xfrm>
            <a:off x="1602949" y="6366236"/>
            <a:ext cx="9184321" cy="37912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操作系统层 </a:t>
            </a:r>
            <a:r>
              <a:rPr lang="en-US" altLang="zh-CN" dirty="0"/>
              <a:t>(CentOS 7)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0C3898C-B25B-4ECA-A4F0-0FAA1BC75258}"/>
              </a:ext>
            </a:extLst>
          </p:cNvPr>
          <p:cNvSpPr/>
          <p:nvPr/>
        </p:nvSpPr>
        <p:spPr>
          <a:xfrm>
            <a:off x="967407" y="5883968"/>
            <a:ext cx="427641" cy="87135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系统层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BC9695D-D483-4884-AC8D-441F153F70A3}"/>
              </a:ext>
            </a:extLst>
          </p:cNvPr>
          <p:cNvSpPr/>
          <p:nvPr/>
        </p:nvSpPr>
        <p:spPr>
          <a:xfrm>
            <a:off x="2929592" y="49816"/>
            <a:ext cx="6064126" cy="4419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Lims</a:t>
            </a:r>
            <a:r>
              <a:rPr lang="en-US" altLang="zh-CN" dirty="0"/>
              <a:t> </a:t>
            </a:r>
            <a:r>
              <a:rPr lang="zh-CN" altLang="en-US" dirty="0"/>
              <a:t>微服务技术架构</a:t>
            </a:r>
          </a:p>
        </p:txBody>
      </p:sp>
    </p:spTree>
    <p:extLst>
      <p:ext uri="{BB962C8B-B14F-4D97-AF65-F5344CB8AC3E}">
        <p14:creationId xmlns:p14="http://schemas.microsoft.com/office/powerpoint/2010/main" val="182272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585356-F217-49A2-A7BE-F5D75B222E29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397566" y="4340609"/>
            <a:chExt cx="2107095" cy="2206476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986320" y="4767668"/>
              <a:ext cx="846202" cy="711767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986320" y="5479435"/>
              <a:ext cx="846202" cy="711767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658459" y="5835318"/>
              <a:ext cx="846202" cy="711767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397566" y="4340609"/>
              <a:ext cx="718264" cy="3285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658459" y="5123552"/>
              <a:ext cx="846202" cy="711767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  <p:sp>
        <p:nvSpPr>
          <p:cNvPr id="10" name="箭头: 左右 9">
            <a:extLst>
              <a:ext uri="{FF2B5EF4-FFF2-40B4-BE49-F238E27FC236}">
                <a16:creationId xmlns:a16="http://schemas.microsoft.com/office/drawing/2014/main" id="{BAEDEFCF-A2B2-465B-90E6-55698BC2C6D8}"/>
              </a:ext>
            </a:extLst>
          </p:cNvPr>
          <p:cNvSpPr/>
          <p:nvPr/>
        </p:nvSpPr>
        <p:spPr>
          <a:xfrm>
            <a:off x="5032717" y="406147"/>
            <a:ext cx="1018874" cy="450574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1DC6FCD-C0C3-46D3-9D10-64681F53E991}"/>
              </a:ext>
            </a:extLst>
          </p:cNvPr>
          <p:cNvSpPr/>
          <p:nvPr/>
        </p:nvSpPr>
        <p:spPr>
          <a:xfrm>
            <a:off x="2091714" y="390682"/>
            <a:ext cx="1433177" cy="578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BDD5442-BF2B-4A54-A374-B06C8304537D}"/>
              </a:ext>
            </a:extLst>
          </p:cNvPr>
          <p:cNvSpPr/>
          <p:nvPr/>
        </p:nvSpPr>
        <p:spPr>
          <a:xfrm>
            <a:off x="7789429" y="406147"/>
            <a:ext cx="1433177" cy="578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中央控制端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96848C4-505B-4113-831A-236A839F273C}"/>
              </a:ext>
            </a:extLst>
          </p:cNvPr>
          <p:cNvGrpSpPr/>
          <p:nvPr/>
        </p:nvGrpSpPr>
        <p:grpSpPr>
          <a:xfrm>
            <a:off x="5889812" y="1176001"/>
            <a:ext cx="6138485" cy="5204429"/>
            <a:chOff x="5280779" y="1202469"/>
            <a:chExt cx="6155848" cy="5144461"/>
          </a:xfrm>
        </p:grpSpPr>
        <p:sp>
          <p:nvSpPr>
            <p:cNvPr id="4" name="六边形 3">
              <a:extLst>
                <a:ext uri="{FF2B5EF4-FFF2-40B4-BE49-F238E27FC236}">
                  <a16:creationId xmlns:a16="http://schemas.microsoft.com/office/drawing/2014/main" id="{767CCBDA-114B-487A-B6F1-5B924C716707}"/>
                </a:ext>
              </a:extLst>
            </p:cNvPr>
            <p:cNvSpPr/>
            <p:nvPr/>
          </p:nvSpPr>
          <p:spPr>
            <a:xfrm>
              <a:off x="6454184" y="1202469"/>
              <a:ext cx="1490923" cy="128527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用户前端</a:t>
              </a:r>
            </a:p>
          </p:txBody>
        </p:sp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id="{E1E9C886-3413-4984-A7B5-6C176C2AE7D6}"/>
                </a:ext>
              </a:extLst>
            </p:cNvPr>
            <p:cNvSpPr/>
            <p:nvPr/>
          </p:nvSpPr>
          <p:spPr>
            <a:xfrm>
              <a:off x="7606498" y="1885949"/>
              <a:ext cx="1490923" cy="128527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运维前端</a:t>
              </a:r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0591B2AB-09E6-475A-BDD7-9F25F147065D}"/>
                </a:ext>
              </a:extLst>
            </p:cNvPr>
            <p:cNvSpPr/>
            <p:nvPr/>
          </p:nvSpPr>
          <p:spPr>
            <a:xfrm>
              <a:off x="8776102" y="3773027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通知系统</a:t>
              </a:r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3F5CAD79-30BC-40C1-AE88-FCC5004AF5CC}"/>
                </a:ext>
              </a:extLst>
            </p:cNvPr>
            <p:cNvSpPr/>
            <p:nvPr/>
          </p:nvSpPr>
          <p:spPr>
            <a:xfrm>
              <a:off x="9945704" y="4415665"/>
              <a:ext cx="1490923" cy="1285278"/>
            </a:xfrm>
            <a:prstGeom prst="hexagon">
              <a:avLst/>
            </a:prstGeom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消息网关</a:t>
              </a:r>
            </a:p>
          </p:txBody>
        </p:sp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E5E91220-B45F-4891-A6CF-33363FD17DD2}"/>
                </a:ext>
              </a:extLst>
            </p:cNvPr>
            <p:cNvSpPr/>
            <p:nvPr/>
          </p:nvSpPr>
          <p:spPr>
            <a:xfrm>
              <a:off x="7606499" y="4415665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日志管理</a:t>
              </a:r>
            </a:p>
          </p:txBody>
        </p:sp>
        <p:sp>
          <p:nvSpPr>
            <p:cNvPr id="27" name="六边形 26">
              <a:extLst>
                <a:ext uri="{FF2B5EF4-FFF2-40B4-BE49-F238E27FC236}">
                  <a16:creationId xmlns:a16="http://schemas.microsoft.com/office/drawing/2014/main" id="{28567270-ED9E-49EA-B6EC-370452E6F0D6}"/>
                </a:ext>
              </a:extLst>
            </p:cNvPr>
            <p:cNvSpPr/>
            <p:nvPr/>
          </p:nvSpPr>
          <p:spPr>
            <a:xfrm>
              <a:off x="6454185" y="2487747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中央控制</a:t>
              </a:r>
            </a:p>
          </p:txBody>
        </p:sp>
        <p:sp>
          <p:nvSpPr>
            <p:cNvPr id="28" name="六边形 27">
              <a:extLst>
                <a:ext uri="{FF2B5EF4-FFF2-40B4-BE49-F238E27FC236}">
                  <a16:creationId xmlns:a16="http://schemas.microsoft.com/office/drawing/2014/main" id="{61197671-FD1D-4C78-8ABE-D4EE5A9C1B38}"/>
                </a:ext>
              </a:extLst>
            </p:cNvPr>
            <p:cNvSpPr/>
            <p:nvPr/>
          </p:nvSpPr>
          <p:spPr>
            <a:xfrm>
              <a:off x="7623787" y="3130385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产品管理</a:t>
              </a:r>
            </a:p>
          </p:txBody>
        </p:sp>
        <p:sp>
          <p:nvSpPr>
            <p:cNvPr id="29" name="六边形 28">
              <a:extLst>
                <a:ext uri="{FF2B5EF4-FFF2-40B4-BE49-F238E27FC236}">
                  <a16:creationId xmlns:a16="http://schemas.microsoft.com/office/drawing/2014/main" id="{D702E64B-DD2A-4922-96DE-1017A898EC4D}"/>
                </a:ext>
              </a:extLst>
            </p:cNvPr>
            <p:cNvSpPr/>
            <p:nvPr/>
          </p:nvSpPr>
          <p:spPr>
            <a:xfrm>
              <a:off x="6453273" y="3761069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负载均衡</a:t>
              </a:r>
            </a:p>
          </p:txBody>
        </p:sp>
        <p:sp>
          <p:nvSpPr>
            <p:cNvPr id="31" name="六边形 30">
              <a:extLst>
                <a:ext uri="{FF2B5EF4-FFF2-40B4-BE49-F238E27FC236}">
                  <a16:creationId xmlns:a16="http://schemas.microsoft.com/office/drawing/2014/main" id="{CF178045-0D61-4A56-A668-CAA4445ECE7E}"/>
                </a:ext>
              </a:extLst>
            </p:cNvPr>
            <p:cNvSpPr/>
            <p:nvPr/>
          </p:nvSpPr>
          <p:spPr>
            <a:xfrm>
              <a:off x="6454184" y="5053116"/>
              <a:ext cx="1490923" cy="1285278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MySql</a:t>
              </a:r>
              <a:endParaRPr lang="zh-CN" altLang="en-US" sz="1400" dirty="0"/>
            </a:p>
          </p:txBody>
        </p:sp>
        <p:sp>
          <p:nvSpPr>
            <p:cNvPr id="43" name="六边形 42">
              <a:extLst>
                <a:ext uri="{FF2B5EF4-FFF2-40B4-BE49-F238E27FC236}">
                  <a16:creationId xmlns:a16="http://schemas.microsoft.com/office/drawing/2014/main" id="{9C0AD4D6-6C07-47C6-90F1-A63EC26BF443}"/>
                </a:ext>
              </a:extLst>
            </p:cNvPr>
            <p:cNvSpPr/>
            <p:nvPr/>
          </p:nvSpPr>
          <p:spPr>
            <a:xfrm>
              <a:off x="8784746" y="5061652"/>
              <a:ext cx="1490923" cy="1285278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ActiveMQ</a:t>
              </a:r>
              <a:endParaRPr lang="zh-CN" altLang="en-US" sz="1400" dirty="0"/>
            </a:p>
          </p:txBody>
        </p:sp>
        <p:sp>
          <p:nvSpPr>
            <p:cNvPr id="32" name="六边形 31">
              <a:extLst>
                <a:ext uri="{FF2B5EF4-FFF2-40B4-BE49-F238E27FC236}">
                  <a16:creationId xmlns:a16="http://schemas.microsoft.com/office/drawing/2014/main" id="{9ECB004A-7CDC-45FD-8BAE-B0C8E11F14E2}"/>
                </a:ext>
              </a:extLst>
            </p:cNvPr>
            <p:cNvSpPr/>
            <p:nvPr/>
          </p:nvSpPr>
          <p:spPr>
            <a:xfrm>
              <a:off x="8793389" y="2485381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订单管理</a:t>
              </a:r>
            </a:p>
          </p:txBody>
        </p:sp>
        <p:sp>
          <p:nvSpPr>
            <p:cNvPr id="34" name="六边形 33">
              <a:extLst>
                <a:ext uri="{FF2B5EF4-FFF2-40B4-BE49-F238E27FC236}">
                  <a16:creationId xmlns:a16="http://schemas.microsoft.com/office/drawing/2014/main" id="{80E1A596-A21E-4260-AD9E-5621CE9B46A3}"/>
                </a:ext>
              </a:extLst>
            </p:cNvPr>
            <p:cNvSpPr/>
            <p:nvPr/>
          </p:nvSpPr>
          <p:spPr>
            <a:xfrm>
              <a:off x="5280779" y="1843060"/>
              <a:ext cx="1490923" cy="128527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CMS</a:t>
              </a:r>
              <a:endParaRPr lang="zh-CN" altLang="en-US" sz="1400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CBF6F41-947E-4E43-A4E3-C877E8F96177}"/>
              </a:ext>
            </a:extLst>
          </p:cNvPr>
          <p:cNvGrpSpPr/>
          <p:nvPr/>
        </p:nvGrpSpPr>
        <p:grpSpPr>
          <a:xfrm>
            <a:off x="794971" y="1187629"/>
            <a:ext cx="3816681" cy="3179873"/>
            <a:chOff x="1263103" y="1243309"/>
            <a:chExt cx="3864949" cy="3225400"/>
          </a:xfrm>
        </p:grpSpPr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21B8DE38-2906-4E7D-852E-1284230FD782}"/>
                </a:ext>
              </a:extLst>
            </p:cNvPr>
            <p:cNvSpPr/>
            <p:nvPr/>
          </p:nvSpPr>
          <p:spPr>
            <a:xfrm>
              <a:off x="3618998" y="1885949"/>
              <a:ext cx="1490923" cy="1285279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容器监测</a:t>
              </a: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F6EFA57E-22F1-4A35-9CDA-494FE99DECC8}"/>
                </a:ext>
              </a:extLst>
            </p:cNvPr>
            <p:cNvSpPr/>
            <p:nvPr/>
          </p:nvSpPr>
          <p:spPr>
            <a:xfrm>
              <a:off x="2449395" y="1243309"/>
              <a:ext cx="1490923" cy="1285279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自动发布</a:t>
              </a:r>
            </a:p>
          </p:txBody>
        </p: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46F85DD2-2A60-4ECA-A05E-78884C7C1C2E}"/>
                </a:ext>
              </a:extLst>
            </p:cNvPr>
            <p:cNvSpPr/>
            <p:nvPr/>
          </p:nvSpPr>
          <p:spPr>
            <a:xfrm>
              <a:off x="1263103" y="1885949"/>
              <a:ext cx="1490923" cy="1285279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自动发布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Shell</a:t>
              </a:r>
              <a:r>
                <a:rPr lang="zh-CN" altLang="en-US" sz="1400" dirty="0"/>
                <a:t>脚本</a:t>
              </a:r>
            </a:p>
          </p:txBody>
        </p:sp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E8C97EC5-B929-45A0-A5ED-EED13B790C94}"/>
                </a:ext>
              </a:extLst>
            </p:cNvPr>
            <p:cNvSpPr/>
            <p:nvPr/>
          </p:nvSpPr>
          <p:spPr>
            <a:xfrm>
              <a:off x="2441051" y="2528588"/>
              <a:ext cx="1490923" cy="1285279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Docker</a:t>
              </a:r>
            </a:p>
            <a:p>
              <a:pPr algn="ctr"/>
              <a:r>
                <a:rPr lang="en-US" altLang="zh-CN" sz="1400" dirty="0"/>
                <a:t>API</a:t>
              </a:r>
              <a:endParaRPr lang="zh-CN" altLang="en-US" sz="1400" dirty="0"/>
            </a:p>
          </p:txBody>
        </p:sp>
        <p:sp>
          <p:nvSpPr>
            <p:cNvPr id="33" name="六边形 32">
              <a:extLst>
                <a:ext uri="{FF2B5EF4-FFF2-40B4-BE49-F238E27FC236}">
                  <a16:creationId xmlns:a16="http://schemas.microsoft.com/office/drawing/2014/main" id="{DCD5066B-6A9F-416A-BBA3-21C0644D9E50}"/>
                </a:ext>
              </a:extLst>
            </p:cNvPr>
            <p:cNvSpPr/>
            <p:nvPr/>
          </p:nvSpPr>
          <p:spPr>
            <a:xfrm>
              <a:off x="3637129" y="3183431"/>
              <a:ext cx="1490923" cy="1285278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RemoteClient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604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585356-F217-49A2-A7BE-F5D75B222E29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397566" y="4340609"/>
            <a:chExt cx="2107095" cy="2206476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986320" y="4767668"/>
              <a:ext cx="846202" cy="711767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986320" y="5479435"/>
              <a:ext cx="846202" cy="711767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658459" y="5835318"/>
              <a:ext cx="846202" cy="711767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397566" y="4340609"/>
              <a:ext cx="718264" cy="3285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658459" y="5123552"/>
              <a:ext cx="846202" cy="711767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356AA94-9D98-400B-A81D-6DA9291C1586}"/>
              </a:ext>
            </a:extLst>
          </p:cNvPr>
          <p:cNvGrpSpPr/>
          <p:nvPr/>
        </p:nvGrpSpPr>
        <p:grpSpPr>
          <a:xfrm>
            <a:off x="2839498" y="514906"/>
            <a:ext cx="5000903" cy="5091656"/>
            <a:chOff x="756698" y="507286"/>
            <a:chExt cx="5000903" cy="5091656"/>
          </a:xfrm>
          <a:solidFill>
            <a:schemeClr val="bg1">
              <a:lumMod val="95000"/>
            </a:schemeClr>
          </a:solidFill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AF6E4F65-68E7-42F5-993B-64F8C05D9A95}"/>
                </a:ext>
              </a:extLst>
            </p:cNvPr>
            <p:cNvSpPr/>
            <p:nvPr/>
          </p:nvSpPr>
          <p:spPr>
            <a:xfrm>
              <a:off x="756698" y="796496"/>
              <a:ext cx="5000903" cy="4802446"/>
            </a:xfrm>
            <a:prstGeom prst="round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21DC6FCD-C0C3-46D3-9D10-64681F53E991}"/>
                </a:ext>
              </a:extLst>
            </p:cNvPr>
            <p:cNvSpPr/>
            <p:nvPr/>
          </p:nvSpPr>
          <p:spPr>
            <a:xfrm>
              <a:off x="2464569" y="507286"/>
              <a:ext cx="1433177" cy="578425"/>
            </a:xfrm>
            <a:prstGeom prst="round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远程客户端</a:t>
              </a:r>
            </a:p>
          </p:txBody>
        </p:sp>
      </p:grpSp>
      <p:sp>
        <p:nvSpPr>
          <p:cNvPr id="5" name="六边形 4">
            <a:extLst>
              <a:ext uri="{FF2B5EF4-FFF2-40B4-BE49-F238E27FC236}">
                <a16:creationId xmlns:a16="http://schemas.microsoft.com/office/drawing/2014/main" id="{E1E9C886-3413-4984-A7B5-6C176C2AE7D6}"/>
              </a:ext>
            </a:extLst>
          </p:cNvPr>
          <p:cNvSpPr/>
          <p:nvPr/>
        </p:nvSpPr>
        <p:spPr>
          <a:xfrm>
            <a:off x="8651702" y="4194157"/>
            <a:ext cx="1490923" cy="128527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运维前端</a:t>
            </a:r>
          </a:p>
        </p:txBody>
      </p:sp>
      <p:sp>
        <p:nvSpPr>
          <p:cNvPr id="27" name="六边形 26">
            <a:extLst>
              <a:ext uri="{FF2B5EF4-FFF2-40B4-BE49-F238E27FC236}">
                <a16:creationId xmlns:a16="http://schemas.microsoft.com/office/drawing/2014/main" id="{28567270-ED9E-49EA-B6EC-370452E6F0D6}"/>
              </a:ext>
            </a:extLst>
          </p:cNvPr>
          <p:cNvSpPr/>
          <p:nvPr/>
        </p:nvSpPr>
        <p:spPr>
          <a:xfrm>
            <a:off x="8651702" y="927100"/>
            <a:ext cx="1490923" cy="1382910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中央控制</a:t>
            </a:r>
          </a:p>
        </p:txBody>
      </p:sp>
      <p:sp>
        <p:nvSpPr>
          <p:cNvPr id="29" name="六边形 28">
            <a:extLst>
              <a:ext uri="{FF2B5EF4-FFF2-40B4-BE49-F238E27FC236}">
                <a16:creationId xmlns:a16="http://schemas.microsoft.com/office/drawing/2014/main" id="{D702E64B-DD2A-4922-96DE-1017A898EC4D}"/>
              </a:ext>
            </a:extLst>
          </p:cNvPr>
          <p:cNvSpPr/>
          <p:nvPr/>
        </p:nvSpPr>
        <p:spPr>
          <a:xfrm>
            <a:off x="8633573" y="2518118"/>
            <a:ext cx="1490923" cy="1364566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负载均衡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CBF6F41-947E-4E43-A4E3-C877E8F96177}"/>
              </a:ext>
            </a:extLst>
          </p:cNvPr>
          <p:cNvGrpSpPr/>
          <p:nvPr/>
        </p:nvGrpSpPr>
        <p:grpSpPr>
          <a:xfrm>
            <a:off x="3228227" y="2140672"/>
            <a:ext cx="3864949" cy="3225400"/>
            <a:chOff x="1263103" y="1243309"/>
            <a:chExt cx="3864949" cy="3225400"/>
          </a:xfrm>
        </p:grpSpPr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21B8DE38-2906-4E7D-852E-1284230FD782}"/>
                </a:ext>
              </a:extLst>
            </p:cNvPr>
            <p:cNvSpPr/>
            <p:nvPr/>
          </p:nvSpPr>
          <p:spPr>
            <a:xfrm>
              <a:off x="3618998" y="1885949"/>
              <a:ext cx="1490923" cy="1285279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容器监测</a:t>
              </a: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F6EFA57E-22F1-4A35-9CDA-494FE99DECC8}"/>
                </a:ext>
              </a:extLst>
            </p:cNvPr>
            <p:cNvSpPr/>
            <p:nvPr/>
          </p:nvSpPr>
          <p:spPr>
            <a:xfrm>
              <a:off x="2449395" y="1243309"/>
              <a:ext cx="1490923" cy="1285279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自动发布</a:t>
              </a:r>
            </a:p>
          </p:txBody>
        </p: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46F85DD2-2A60-4ECA-A05E-78884C7C1C2E}"/>
                </a:ext>
              </a:extLst>
            </p:cNvPr>
            <p:cNvSpPr/>
            <p:nvPr/>
          </p:nvSpPr>
          <p:spPr>
            <a:xfrm>
              <a:off x="1263103" y="1885949"/>
              <a:ext cx="1490923" cy="1285279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自动发布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Shell</a:t>
              </a:r>
              <a:r>
                <a:rPr lang="zh-CN" altLang="en-US" sz="1400" dirty="0"/>
                <a:t>脚本</a:t>
              </a:r>
            </a:p>
          </p:txBody>
        </p:sp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E8C97EC5-B929-45A0-A5ED-EED13B790C94}"/>
                </a:ext>
              </a:extLst>
            </p:cNvPr>
            <p:cNvSpPr/>
            <p:nvPr/>
          </p:nvSpPr>
          <p:spPr>
            <a:xfrm>
              <a:off x="2441051" y="2528588"/>
              <a:ext cx="1490923" cy="1285279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Docker</a:t>
              </a:r>
            </a:p>
            <a:p>
              <a:pPr algn="ctr"/>
              <a:r>
                <a:rPr lang="en-US" altLang="zh-CN" sz="1400" dirty="0"/>
                <a:t>API</a:t>
              </a:r>
              <a:endParaRPr lang="zh-CN" altLang="en-US" sz="1400" dirty="0"/>
            </a:p>
          </p:txBody>
        </p:sp>
        <p:sp>
          <p:nvSpPr>
            <p:cNvPr id="33" name="六边形 32">
              <a:extLst>
                <a:ext uri="{FF2B5EF4-FFF2-40B4-BE49-F238E27FC236}">
                  <a16:creationId xmlns:a16="http://schemas.microsoft.com/office/drawing/2014/main" id="{DCD5066B-6A9F-416A-BBA3-21C0644D9E50}"/>
                </a:ext>
              </a:extLst>
            </p:cNvPr>
            <p:cNvSpPr/>
            <p:nvPr/>
          </p:nvSpPr>
          <p:spPr>
            <a:xfrm>
              <a:off x="3637129" y="3183431"/>
              <a:ext cx="1490923" cy="1285278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RemoteClient</a:t>
              </a:r>
              <a:endParaRPr lang="zh-CN" altLang="en-US" sz="1400" dirty="0"/>
            </a:p>
          </p:txBody>
        </p:sp>
      </p:grp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9F6B6B11-2896-41CB-83B9-738C4ADDD9AA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rot="10800000">
            <a:off x="7075046" y="3425952"/>
            <a:ext cx="1576657" cy="1410844"/>
          </a:xfrm>
          <a:prstGeom prst="bentConnector3">
            <a:avLst>
              <a:gd name="adj1" fmla="val 50000"/>
            </a:avLst>
          </a:prstGeom>
          <a:ln w="127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9F07E49A-678B-45A1-B6C4-E02FDCB695D7}"/>
              </a:ext>
            </a:extLst>
          </p:cNvPr>
          <p:cNvCxnSpPr>
            <a:cxnSpLocks/>
            <a:stCxn id="27" idx="3"/>
            <a:endCxn id="7" idx="5"/>
          </p:cNvCxnSpPr>
          <p:nvPr/>
        </p:nvCxnSpPr>
        <p:spPr>
          <a:xfrm rot="10800000" flipV="1">
            <a:off x="5584122" y="1618554"/>
            <a:ext cx="3067580" cy="522117"/>
          </a:xfrm>
          <a:prstGeom prst="bentConnector2">
            <a:avLst/>
          </a:prstGeom>
          <a:ln w="127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F00B7807-3D86-4D3A-BA10-99F0EDC9D8C6}"/>
              </a:ext>
            </a:extLst>
          </p:cNvPr>
          <p:cNvCxnSpPr>
            <a:cxnSpLocks/>
            <a:stCxn id="29" idx="3"/>
            <a:endCxn id="52" idx="3"/>
          </p:cNvCxnSpPr>
          <p:nvPr/>
        </p:nvCxnSpPr>
        <p:spPr>
          <a:xfrm rot="10800000" flipV="1">
            <a:off x="7840401" y="3200401"/>
            <a:ext cx="793172" cy="4938"/>
          </a:xfrm>
          <a:prstGeom prst="bentConnector3">
            <a:avLst>
              <a:gd name="adj1" fmla="val 50000"/>
            </a:avLst>
          </a:prstGeom>
          <a:ln w="12700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13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585356-F217-49A2-A7BE-F5D75B222E29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397566" y="4340609"/>
            <a:chExt cx="2107095" cy="2206476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986320" y="4767668"/>
              <a:ext cx="846202" cy="711767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986320" y="5479435"/>
              <a:ext cx="846202" cy="711767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658459" y="5835318"/>
              <a:ext cx="846202" cy="711767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397566" y="4340609"/>
              <a:ext cx="718264" cy="3285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658459" y="5123552"/>
              <a:ext cx="846202" cy="711767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  <p:sp>
        <p:nvSpPr>
          <p:cNvPr id="10" name="箭头: 左右 9">
            <a:extLst>
              <a:ext uri="{FF2B5EF4-FFF2-40B4-BE49-F238E27FC236}">
                <a16:creationId xmlns:a16="http://schemas.microsoft.com/office/drawing/2014/main" id="{BAEDEFCF-A2B2-465B-90E6-55698BC2C6D8}"/>
              </a:ext>
            </a:extLst>
          </p:cNvPr>
          <p:cNvSpPr/>
          <p:nvPr/>
        </p:nvSpPr>
        <p:spPr>
          <a:xfrm>
            <a:off x="5032717" y="406147"/>
            <a:ext cx="1018874" cy="450574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1DC6FCD-C0C3-46D3-9D10-64681F53E991}"/>
              </a:ext>
            </a:extLst>
          </p:cNvPr>
          <p:cNvSpPr/>
          <p:nvPr/>
        </p:nvSpPr>
        <p:spPr>
          <a:xfrm>
            <a:off x="2091714" y="390682"/>
            <a:ext cx="1433177" cy="578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BDD5442-BF2B-4A54-A374-B06C8304537D}"/>
              </a:ext>
            </a:extLst>
          </p:cNvPr>
          <p:cNvSpPr/>
          <p:nvPr/>
        </p:nvSpPr>
        <p:spPr>
          <a:xfrm>
            <a:off x="7789429" y="406147"/>
            <a:ext cx="1433177" cy="578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中央控制端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96848C4-505B-4113-831A-236A839F273C}"/>
              </a:ext>
            </a:extLst>
          </p:cNvPr>
          <p:cNvGrpSpPr/>
          <p:nvPr/>
        </p:nvGrpSpPr>
        <p:grpSpPr>
          <a:xfrm>
            <a:off x="5616043" y="1271775"/>
            <a:ext cx="6152500" cy="5135925"/>
            <a:chOff x="5284127" y="1202469"/>
            <a:chExt cx="6152500" cy="5135925"/>
          </a:xfrm>
        </p:grpSpPr>
        <p:sp>
          <p:nvSpPr>
            <p:cNvPr id="4" name="六边形 3">
              <a:extLst>
                <a:ext uri="{FF2B5EF4-FFF2-40B4-BE49-F238E27FC236}">
                  <a16:creationId xmlns:a16="http://schemas.microsoft.com/office/drawing/2014/main" id="{767CCBDA-114B-487A-B6F1-5B924C716707}"/>
                </a:ext>
              </a:extLst>
            </p:cNvPr>
            <p:cNvSpPr/>
            <p:nvPr/>
          </p:nvSpPr>
          <p:spPr>
            <a:xfrm>
              <a:off x="6454184" y="1202469"/>
              <a:ext cx="1490923" cy="128527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用户前端</a:t>
              </a:r>
            </a:p>
          </p:txBody>
        </p:sp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id="{E1E9C886-3413-4984-A7B5-6C176C2AE7D6}"/>
                </a:ext>
              </a:extLst>
            </p:cNvPr>
            <p:cNvSpPr/>
            <p:nvPr/>
          </p:nvSpPr>
          <p:spPr>
            <a:xfrm>
              <a:off x="7606498" y="1885949"/>
              <a:ext cx="1490923" cy="128527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运维前端</a:t>
              </a:r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0591B2AB-09E6-475A-BDD7-9F25F147065D}"/>
                </a:ext>
              </a:extLst>
            </p:cNvPr>
            <p:cNvSpPr/>
            <p:nvPr/>
          </p:nvSpPr>
          <p:spPr>
            <a:xfrm>
              <a:off x="8776102" y="3773027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通知系统</a:t>
              </a:r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3F5CAD79-30BC-40C1-AE88-FCC5004AF5CC}"/>
                </a:ext>
              </a:extLst>
            </p:cNvPr>
            <p:cNvSpPr/>
            <p:nvPr/>
          </p:nvSpPr>
          <p:spPr>
            <a:xfrm>
              <a:off x="9945704" y="4415665"/>
              <a:ext cx="1490923" cy="1285278"/>
            </a:xfrm>
            <a:prstGeom prst="hexagon">
              <a:avLst/>
            </a:prstGeom>
            <a:ln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消息网关</a:t>
              </a:r>
            </a:p>
          </p:txBody>
        </p:sp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E5E91220-B45F-4891-A6CF-33363FD17DD2}"/>
                </a:ext>
              </a:extLst>
            </p:cNvPr>
            <p:cNvSpPr/>
            <p:nvPr/>
          </p:nvSpPr>
          <p:spPr>
            <a:xfrm>
              <a:off x="7606499" y="4415665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日志管理</a:t>
              </a:r>
            </a:p>
          </p:txBody>
        </p:sp>
        <p:sp>
          <p:nvSpPr>
            <p:cNvPr id="27" name="六边形 26">
              <a:extLst>
                <a:ext uri="{FF2B5EF4-FFF2-40B4-BE49-F238E27FC236}">
                  <a16:creationId xmlns:a16="http://schemas.microsoft.com/office/drawing/2014/main" id="{28567270-ED9E-49EA-B6EC-370452E6F0D6}"/>
                </a:ext>
              </a:extLst>
            </p:cNvPr>
            <p:cNvSpPr/>
            <p:nvPr/>
          </p:nvSpPr>
          <p:spPr>
            <a:xfrm>
              <a:off x="6454185" y="2487747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中央控制</a:t>
              </a:r>
            </a:p>
          </p:txBody>
        </p:sp>
        <p:sp>
          <p:nvSpPr>
            <p:cNvPr id="28" name="六边形 27">
              <a:extLst>
                <a:ext uri="{FF2B5EF4-FFF2-40B4-BE49-F238E27FC236}">
                  <a16:creationId xmlns:a16="http://schemas.microsoft.com/office/drawing/2014/main" id="{61197671-FD1D-4C78-8ABE-D4EE5A9C1B38}"/>
                </a:ext>
              </a:extLst>
            </p:cNvPr>
            <p:cNvSpPr/>
            <p:nvPr/>
          </p:nvSpPr>
          <p:spPr>
            <a:xfrm>
              <a:off x="7623787" y="3130385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产品管理</a:t>
              </a:r>
            </a:p>
          </p:txBody>
        </p:sp>
        <p:sp>
          <p:nvSpPr>
            <p:cNvPr id="29" name="六边形 28">
              <a:extLst>
                <a:ext uri="{FF2B5EF4-FFF2-40B4-BE49-F238E27FC236}">
                  <a16:creationId xmlns:a16="http://schemas.microsoft.com/office/drawing/2014/main" id="{D702E64B-DD2A-4922-96DE-1017A898EC4D}"/>
                </a:ext>
              </a:extLst>
            </p:cNvPr>
            <p:cNvSpPr/>
            <p:nvPr/>
          </p:nvSpPr>
          <p:spPr>
            <a:xfrm>
              <a:off x="6453273" y="3761069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负载均衡</a:t>
              </a:r>
            </a:p>
          </p:txBody>
        </p:sp>
        <p:sp>
          <p:nvSpPr>
            <p:cNvPr id="31" name="六边形 30">
              <a:extLst>
                <a:ext uri="{FF2B5EF4-FFF2-40B4-BE49-F238E27FC236}">
                  <a16:creationId xmlns:a16="http://schemas.microsoft.com/office/drawing/2014/main" id="{CF178045-0D61-4A56-A668-CAA4445ECE7E}"/>
                </a:ext>
              </a:extLst>
            </p:cNvPr>
            <p:cNvSpPr/>
            <p:nvPr/>
          </p:nvSpPr>
          <p:spPr>
            <a:xfrm>
              <a:off x="6454184" y="5053116"/>
              <a:ext cx="1490923" cy="1285278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MySql</a:t>
              </a:r>
              <a:endParaRPr lang="zh-CN" altLang="en-US" sz="1400" dirty="0"/>
            </a:p>
          </p:txBody>
        </p:sp>
        <p:sp>
          <p:nvSpPr>
            <p:cNvPr id="32" name="六边形 31">
              <a:extLst>
                <a:ext uri="{FF2B5EF4-FFF2-40B4-BE49-F238E27FC236}">
                  <a16:creationId xmlns:a16="http://schemas.microsoft.com/office/drawing/2014/main" id="{9ECB004A-7CDC-45FD-8BAE-B0C8E11F14E2}"/>
                </a:ext>
              </a:extLst>
            </p:cNvPr>
            <p:cNvSpPr/>
            <p:nvPr/>
          </p:nvSpPr>
          <p:spPr>
            <a:xfrm>
              <a:off x="8793389" y="2485381"/>
              <a:ext cx="1490923" cy="128527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订单管理</a:t>
              </a:r>
            </a:p>
          </p:txBody>
        </p:sp>
        <p:sp>
          <p:nvSpPr>
            <p:cNvPr id="48" name="六边形 47">
              <a:extLst>
                <a:ext uri="{FF2B5EF4-FFF2-40B4-BE49-F238E27FC236}">
                  <a16:creationId xmlns:a16="http://schemas.microsoft.com/office/drawing/2014/main" id="{9789685E-D2C3-4D4C-A33B-D8E92EE6EFDB}"/>
                </a:ext>
              </a:extLst>
            </p:cNvPr>
            <p:cNvSpPr/>
            <p:nvPr/>
          </p:nvSpPr>
          <p:spPr>
            <a:xfrm>
              <a:off x="5284127" y="1846241"/>
              <a:ext cx="1490923" cy="128527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CMS</a:t>
              </a:r>
              <a:endParaRPr lang="zh-CN" altLang="en-US" sz="1400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4FF475A-AB3D-48F4-9F04-F3B7BEF23CAE}"/>
              </a:ext>
            </a:extLst>
          </p:cNvPr>
          <p:cNvGrpSpPr/>
          <p:nvPr/>
        </p:nvGrpSpPr>
        <p:grpSpPr>
          <a:xfrm>
            <a:off x="882272" y="1130979"/>
            <a:ext cx="3846818" cy="3236777"/>
            <a:chOff x="882272" y="1130979"/>
            <a:chExt cx="3846818" cy="3236777"/>
          </a:xfrm>
        </p:grpSpPr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21B8DE38-2906-4E7D-852E-1284230FD782}"/>
                </a:ext>
              </a:extLst>
            </p:cNvPr>
            <p:cNvSpPr/>
            <p:nvPr/>
          </p:nvSpPr>
          <p:spPr>
            <a:xfrm>
              <a:off x="3238167" y="1773619"/>
              <a:ext cx="1490923" cy="1285279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容器监测</a:t>
              </a: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F6EFA57E-22F1-4A35-9CDA-494FE99DECC8}"/>
                </a:ext>
              </a:extLst>
            </p:cNvPr>
            <p:cNvSpPr/>
            <p:nvPr/>
          </p:nvSpPr>
          <p:spPr>
            <a:xfrm>
              <a:off x="2068564" y="1130979"/>
              <a:ext cx="1490923" cy="1285279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自动发布</a:t>
              </a:r>
            </a:p>
          </p:txBody>
        </p: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46F85DD2-2A60-4ECA-A05E-78884C7C1C2E}"/>
                </a:ext>
              </a:extLst>
            </p:cNvPr>
            <p:cNvSpPr/>
            <p:nvPr/>
          </p:nvSpPr>
          <p:spPr>
            <a:xfrm>
              <a:off x="882272" y="1773619"/>
              <a:ext cx="1490923" cy="1285279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自动发布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Shell</a:t>
              </a:r>
              <a:r>
                <a:rPr lang="zh-CN" altLang="en-US" sz="1400" dirty="0"/>
                <a:t>脚本</a:t>
              </a:r>
            </a:p>
          </p:txBody>
        </p:sp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E8C97EC5-B929-45A0-A5ED-EED13B790C94}"/>
                </a:ext>
              </a:extLst>
            </p:cNvPr>
            <p:cNvSpPr/>
            <p:nvPr/>
          </p:nvSpPr>
          <p:spPr>
            <a:xfrm>
              <a:off x="2060220" y="2416258"/>
              <a:ext cx="1490923" cy="1285279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Docker</a:t>
              </a:r>
            </a:p>
            <a:p>
              <a:pPr algn="ctr"/>
              <a:r>
                <a:rPr lang="en-US" altLang="zh-CN" sz="1400" dirty="0"/>
                <a:t>API</a:t>
              </a:r>
              <a:endParaRPr lang="zh-CN" altLang="en-US" sz="1400" dirty="0"/>
            </a:p>
          </p:txBody>
        </p:sp>
        <p:sp>
          <p:nvSpPr>
            <p:cNvPr id="37" name="六边形 36">
              <a:extLst>
                <a:ext uri="{FF2B5EF4-FFF2-40B4-BE49-F238E27FC236}">
                  <a16:creationId xmlns:a16="http://schemas.microsoft.com/office/drawing/2014/main" id="{14B94678-341A-49EC-BDD2-AD30C61FDF7A}"/>
                </a:ext>
              </a:extLst>
            </p:cNvPr>
            <p:cNvSpPr/>
            <p:nvPr/>
          </p:nvSpPr>
          <p:spPr>
            <a:xfrm>
              <a:off x="3237255" y="3082478"/>
              <a:ext cx="1490923" cy="1285278"/>
            </a:xfrm>
            <a:prstGeom prst="hexag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RemoteClient</a:t>
              </a:r>
              <a:endParaRPr lang="zh-CN" altLang="en-US" sz="1400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37866CD-4375-4700-8DFB-F076A3083452}"/>
              </a:ext>
            </a:extLst>
          </p:cNvPr>
          <p:cNvGrpSpPr/>
          <p:nvPr/>
        </p:nvGrpSpPr>
        <p:grpSpPr>
          <a:xfrm>
            <a:off x="1315339" y="1347881"/>
            <a:ext cx="2851242" cy="2413612"/>
            <a:chOff x="1437157" y="1487260"/>
            <a:chExt cx="2851242" cy="2413612"/>
          </a:xfrm>
        </p:grpSpPr>
        <p:pic>
          <p:nvPicPr>
            <p:cNvPr id="38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9A8A280E-600A-4E20-9558-E960E97A2D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2902" y="1487260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D7868570-6D5D-45A2-AFAF-D8C459B5AC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841" y="2136139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DCADE40A-7096-48FB-824D-1E97C29DA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9389" y="2796118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245C8A59-B2E2-40A7-99AE-1D8CFFDB6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7157" y="2136139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3DF7839D-DB22-4A69-9D1E-5199CC08EF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485" y="3375314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485E659-5192-4CF0-8F97-0FDC4EA2E003}"/>
              </a:ext>
            </a:extLst>
          </p:cNvPr>
          <p:cNvGrpSpPr/>
          <p:nvPr/>
        </p:nvGrpSpPr>
        <p:grpSpPr>
          <a:xfrm>
            <a:off x="7128718" y="2206537"/>
            <a:ext cx="4166885" cy="3762829"/>
            <a:chOff x="6843922" y="2136139"/>
            <a:chExt cx="4166885" cy="3762829"/>
          </a:xfrm>
        </p:grpSpPr>
        <p:pic>
          <p:nvPicPr>
            <p:cNvPr id="1026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440A705E-C7A9-4287-9865-62BD62C43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0140" y="4077830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E567F40B-B685-44ED-8603-89F25FA2F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5249" y="4520789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9EB95F33-0A27-42E4-AE2B-AA1EC4E70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2006" y="2136139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3B7B53B5-7D94-43E1-BAC2-87926A031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8169" y="2661697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F234F470-7BE3-4567-BCF7-CF971E3F2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2460" y="4284615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C6DD6208-297F-4513-9592-91ECC4F7A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922" y="5373410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https://ss1.bdstatic.com/70cFuXSh_Q1YnxGkpoWK1HF6hhy/it/u=114381753,3028297784&amp;fm=27&amp;gp=0.jpg">
              <a:extLst>
                <a:ext uri="{FF2B5EF4-FFF2-40B4-BE49-F238E27FC236}">
                  <a16:creationId xmlns:a16="http://schemas.microsoft.com/office/drawing/2014/main" id="{56E03F0B-E19B-4420-8308-19E9652DD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8699" y1="60976" x2="18699" y2="60976"/>
                          <a14:backgroundMark x1="22764" y1="49187" x2="22764" y2="31707"/>
                          <a14:backgroundMark x1="26423" y1="25610" x2="26423" y2="256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8886" y="5060667"/>
              <a:ext cx="525558" cy="52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8602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585356-F217-49A2-A7BE-F5D75B222E29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397566" y="4340609"/>
            <a:chExt cx="2107095" cy="2206476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986320" y="4767668"/>
              <a:ext cx="846202" cy="711767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986320" y="5479435"/>
              <a:ext cx="846202" cy="711767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658459" y="5835318"/>
              <a:ext cx="846202" cy="711767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397566" y="4340609"/>
              <a:ext cx="718264" cy="3285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658459" y="5123552"/>
              <a:ext cx="846202" cy="711767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  <p:sp>
        <p:nvSpPr>
          <p:cNvPr id="5" name="六边形 4">
            <a:extLst>
              <a:ext uri="{FF2B5EF4-FFF2-40B4-BE49-F238E27FC236}">
                <a16:creationId xmlns:a16="http://schemas.microsoft.com/office/drawing/2014/main" id="{E1E9C886-3413-4984-A7B5-6C176C2AE7D6}"/>
              </a:ext>
            </a:extLst>
          </p:cNvPr>
          <p:cNvSpPr/>
          <p:nvPr/>
        </p:nvSpPr>
        <p:spPr>
          <a:xfrm>
            <a:off x="5220739" y="1540437"/>
            <a:ext cx="1490923" cy="128527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运维前端</a:t>
            </a:r>
          </a:p>
        </p:txBody>
      </p:sp>
      <p:sp>
        <p:nvSpPr>
          <p:cNvPr id="29" name="六边形 28">
            <a:extLst>
              <a:ext uri="{FF2B5EF4-FFF2-40B4-BE49-F238E27FC236}">
                <a16:creationId xmlns:a16="http://schemas.microsoft.com/office/drawing/2014/main" id="{D702E64B-DD2A-4922-96DE-1017A898EC4D}"/>
              </a:ext>
            </a:extLst>
          </p:cNvPr>
          <p:cNvSpPr/>
          <p:nvPr/>
        </p:nvSpPr>
        <p:spPr>
          <a:xfrm>
            <a:off x="8335081" y="4550040"/>
            <a:ext cx="1490923" cy="1285278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负载均衡</a:t>
            </a:r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CF178045-0D61-4A56-A668-CAA4445ECE7E}"/>
              </a:ext>
            </a:extLst>
          </p:cNvPr>
          <p:cNvSpPr/>
          <p:nvPr/>
        </p:nvSpPr>
        <p:spPr>
          <a:xfrm>
            <a:off x="6192551" y="4766989"/>
            <a:ext cx="1490923" cy="1285278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MySql</a:t>
            </a:r>
            <a:endParaRPr lang="zh-CN" altLang="en-US" sz="14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BDD5442-BF2B-4A54-A374-B06C8304537D}"/>
              </a:ext>
            </a:extLst>
          </p:cNvPr>
          <p:cNvSpPr/>
          <p:nvPr/>
        </p:nvSpPr>
        <p:spPr>
          <a:xfrm>
            <a:off x="4807979" y="568700"/>
            <a:ext cx="1433177" cy="5784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运维前端</a:t>
            </a:r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392225EE-05D5-4ADC-AC59-358D4CCE5A47}"/>
              </a:ext>
            </a:extLst>
          </p:cNvPr>
          <p:cNvSpPr/>
          <p:nvPr/>
        </p:nvSpPr>
        <p:spPr>
          <a:xfrm>
            <a:off x="7428415" y="2620397"/>
            <a:ext cx="1490923" cy="1285278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订单管理</a:t>
            </a:r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03A7C688-1680-4124-8C39-21E7C4F85106}"/>
              </a:ext>
            </a:extLst>
          </p:cNvPr>
          <p:cNvSpPr/>
          <p:nvPr/>
        </p:nvSpPr>
        <p:spPr>
          <a:xfrm>
            <a:off x="2214267" y="1574302"/>
            <a:ext cx="1490923" cy="1285279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容器监测</a:t>
            </a:r>
          </a:p>
        </p:txBody>
      </p:sp>
    </p:spTree>
    <p:extLst>
      <p:ext uri="{BB962C8B-B14F-4D97-AF65-F5344CB8AC3E}">
        <p14:creationId xmlns:p14="http://schemas.microsoft.com/office/powerpoint/2010/main" val="88644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F9861D56-C525-4C7B-9FD9-BEC40D574B56}"/>
              </a:ext>
            </a:extLst>
          </p:cNvPr>
          <p:cNvGrpSpPr/>
          <p:nvPr/>
        </p:nvGrpSpPr>
        <p:grpSpPr>
          <a:xfrm>
            <a:off x="397566" y="342221"/>
            <a:ext cx="11039061" cy="6204864"/>
            <a:chOff x="397566" y="342221"/>
            <a:chExt cx="11039061" cy="6204864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9585356-F217-49A2-A7BE-F5D75B222E29}"/>
                </a:ext>
              </a:extLst>
            </p:cNvPr>
            <p:cNvGrpSpPr/>
            <p:nvPr/>
          </p:nvGrpSpPr>
          <p:grpSpPr>
            <a:xfrm>
              <a:off x="397566" y="4340609"/>
              <a:ext cx="2107095" cy="2206476"/>
              <a:chOff x="397566" y="4340609"/>
              <a:chExt cx="2107095" cy="2206476"/>
            </a:xfrm>
          </p:grpSpPr>
          <p:sp>
            <p:nvSpPr>
              <p:cNvPr id="11" name="六边形 10">
                <a:extLst>
                  <a:ext uri="{FF2B5EF4-FFF2-40B4-BE49-F238E27FC236}">
                    <a16:creationId xmlns:a16="http://schemas.microsoft.com/office/drawing/2014/main" id="{991F4DA1-2B76-49D6-9F0B-27F016C9FD0B}"/>
                  </a:ext>
                </a:extLst>
              </p:cNvPr>
              <p:cNvSpPr/>
              <p:nvPr/>
            </p:nvSpPr>
            <p:spPr>
              <a:xfrm>
                <a:off x="986320" y="4767668"/>
                <a:ext cx="846202" cy="711767"/>
              </a:xfrm>
              <a:prstGeom prst="hexagon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前端</a:t>
                </a:r>
              </a:p>
            </p:txBody>
          </p:sp>
          <p:sp>
            <p:nvSpPr>
              <p:cNvPr id="12" name="六边形 11">
                <a:extLst>
                  <a:ext uri="{FF2B5EF4-FFF2-40B4-BE49-F238E27FC236}">
                    <a16:creationId xmlns:a16="http://schemas.microsoft.com/office/drawing/2014/main" id="{98C8D21E-6A7E-4282-9E91-9B46CDCAAC1F}"/>
                  </a:ext>
                </a:extLst>
              </p:cNvPr>
              <p:cNvSpPr/>
              <p:nvPr/>
            </p:nvSpPr>
            <p:spPr>
              <a:xfrm>
                <a:off x="986320" y="5479435"/>
                <a:ext cx="846202" cy="711767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微服务</a:t>
                </a:r>
              </a:p>
            </p:txBody>
          </p:sp>
          <p:sp>
            <p:nvSpPr>
              <p:cNvPr id="13" name="六边形 12">
                <a:extLst>
                  <a:ext uri="{FF2B5EF4-FFF2-40B4-BE49-F238E27FC236}">
                    <a16:creationId xmlns:a16="http://schemas.microsoft.com/office/drawing/2014/main" id="{9A9E442B-17B5-4E81-99CE-0CE8D25A2CC2}"/>
                  </a:ext>
                </a:extLst>
              </p:cNvPr>
              <p:cNvSpPr/>
              <p:nvPr/>
            </p:nvSpPr>
            <p:spPr>
              <a:xfrm>
                <a:off x="1658459" y="5835318"/>
                <a:ext cx="846202" cy="711767"/>
              </a:xfrm>
              <a:prstGeom prst="hexago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Shell</a:t>
                </a:r>
                <a:endParaRPr lang="zh-CN" altLang="en-US" sz="1200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5187D6C-4B08-4999-A5D0-347E7E150A0D}"/>
                  </a:ext>
                </a:extLst>
              </p:cNvPr>
              <p:cNvSpPr/>
              <p:nvPr/>
            </p:nvSpPr>
            <p:spPr>
              <a:xfrm>
                <a:off x="397566" y="4340609"/>
                <a:ext cx="718264" cy="32850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图例</a:t>
                </a:r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  <p:sp>
            <p:nvSpPr>
              <p:cNvPr id="17" name="六边形 16">
                <a:extLst>
                  <a:ext uri="{FF2B5EF4-FFF2-40B4-BE49-F238E27FC236}">
                    <a16:creationId xmlns:a16="http://schemas.microsoft.com/office/drawing/2014/main" id="{8A56DFE1-E14E-4BF1-9C55-234458BC95A3}"/>
                  </a:ext>
                </a:extLst>
              </p:cNvPr>
              <p:cNvSpPr/>
              <p:nvPr/>
            </p:nvSpPr>
            <p:spPr>
              <a:xfrm>
                <a:off x="1658459" y="5123552"/>
                <a:ext cx="846202" cy="711767"/>
              </a:xfrm>
              <a:prstGeom prst="hexagon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DB</a:t>
                </a:r>
                <a:endParaRPr lang="zh-CN" altLang="en-US" sz="1200" dirty="0"/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0471F1B-A683-49A8-B514-442FEABDDBC5}"/>
                </a:ext>
              </a:extLst>
            </p:cNvPr>
            <p:cNvGrpSpPr/>
            <p:nvPr/>
          </p:nvGrpSpPr>
          <p:grpSpPr>
            <a:xfrm>
              <a:off x="1263103" y="1243309"/>
              <a:ext cx="3846818" cy="2570558"/>
              <a:chOff x="1409421" y="777664"/>
              <a:chExt cx="4264598" cy="2849731"/>
            </a:xfrm>
          </p:grpSpPr>
          <p:sp>
            <p:nvSpPr>
              <p:cNvPr id="6" name="六边形 5">
                <a:extLst>
                  <a:ext uri="{FF2B5EF4-FFF2-40B4-BE49-F238E27FC236}">
                    <a16:creationId xmlns:a16="http://schemas.microsoft.com/office/drawing/2014/main" id="{21B8DE38-2906-4E7D-852E-1284230FD782}"/>
                  </a:ext>
                </a:extLst>
              </p:cNvPr>
              <p:cNvSpPr/>
              <p:nvPr/>
            </p:nvSpPr>
            <p:spPr>
              <a:xfrm>
                <a:off x="4021176" y="1490097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容器监测</a:t>
                </a:r>
              </a:p>
            </p:txBody>
          </p:sp>
          <p:sp>
            <p:nvSpPr>
              <p:cNvPr id="7" name="六边形 6">
                <a:extLst>
                  <a:ext uri="{FF2B5EF4-FFF2-40B4-BE49-F238E27FC236}">
                    <a16:creationId xmlns:a16="http://schemas.microsoft.com/office/drawing/2014/main" id="{F6EFA57E-22F1-4A35-9CDA-494FE99DECC8}"/>
                  </a:ext>
                </a:extLst>
              </p:cNvPr>
              <p:cNvSpPr/>
              <p:nvPr/>
            </p:nvSpPr>
            <p:spPr>
              <a:xfrm>
                <a:off x="2724549" y="777664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自动发布</a:t>
                </a:r>
              </a:p>
            </p:txBody>
          </p:sp>
          <p:sp>
            <p:nvSpPr>
              <p:cNvPr id="19" name="六边形 18">
                <a:extLst>
                  <a:ext uri="{FF2B5EF4-FFF2-40B4-BE49-F238E27FC236}">
                    <a16:creationId xmlns:a16="http://schemas.microsoft.com/office/drawing/2014/main" id="{46F85DD2-2A60-4ECA-A05E-78884C7C1C2E}"/>
                  </a:ext>
                </a:extLst>
              </p:cNvPr>
              <p:cNvSpPr/>
              <p:nvPr/>
            </p:nvSpPr>
            <p:spPr>
              <a:xfrm>
                <a:off x="1409421" y="1490097"/>
                <a:ext cx="1652843" cy="1424865"/>
              </a:xfrm>
              <a:prstGeom prst="hexagon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自动发布</a:t>
                </a:r>
                <a:endParaRPr lang="en-US" altLang="zh-CN" sz="1400" dirty="0"/>
              </a:p>
              <a:p>
                <a:pPr algn="ctr"/>
                <a:r>
                  <a:rPr lang="en-US" altLang="zh-CN" sz="1400" dirty="0"/>
                  <a:t>Shell</a:t>
                </a:r>
                <a:r>
                  <a:rPr lang="zh-CN" altLang="en-US" sz="1400" dirty="0"/>
                  <a:t>脚本</a:t>
                </a:r>
              </a:p>
            </p:txBody>
          </p:sp>
          <p:sp>
            <p:nvSpPr>
              <p:cNvPr id="18" name="六边形 17">
                <a:extLst>
                  <a:ext uri="{FF2B5EF4-FFF2-40B4-BE49-F238E27FC236}">
                    <a16:creationId xmlns:a16="http://schemas.microsoft.com/office/drawing/2014/main" id="{E8C97EC5-B929-45A0-A5ED-EED13B790C94}"/>
                  </a:ext>
                </a:extLst>
              </p:cNvPr>
              <p:cNvSpPr/>
              <p:nvPr/>
            </p:nvSpPr>
            <p:spPr>
              <a:xfrm>
                <a:off x="2715299" y="2202530"/>
                <a:ext cx="1652843" cy="1424865"/>
              </a:xfrm>
              <a:prstGeom prst="hexagon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Docker</a:t>
                </a:r>
              </a:p>
              <a:p>
                <a:pPr algn="ctr"/>
                <a:r>
                  <a:rPr lang="en-US" altLang="zh-CN" sz="1400" dirty="0"/>
                  <a:t>API</a:t>
                </a:r>
                <a:endParaRPr lang="zh-CN" altLang="en-US" sz="1400" dirty="0"/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D853134-A1C5-4051-90B3-2F2B1686495C}"/>
                </a:ext>
              </a:extLst>
            </p:cNvPr>
            <p:cNvGrpSpPr/>
            <p:nvPr/>
          </p:nvGrpSpPr>
          <p:grpSpPr>
            <a:xfrm>
              <a:off x="6453273" y="1202469"/>
              <a:ext cx="4983354" cy="5144461"/>
              <a:chOff x="6319244" y="229547"/>
              <a:chExt cx="5524567" cy="5703171"/>
            </a:xfrm>
          </p:grpSpPr>
          <p:sp>
            <p:nvSpPr>
              <p:cNvPr id="4" name="六边形 3">
                <a:extLst>
                  <a:ext uri="{FF2B5EF4-FFF2-40B4-BE49-F238E27FC236}">
                    <a16:creationId xmlns:a16="http://schemas.microsoft.com/office/drawing/2014/main" id="{767CCBDA-114B-487A-B6F1-5B924C716707}"/>
                  </a:ext>
                </a:extLst>
              </p:cNvPr>
              <p:cNvSpPr/>
              <p:nvPr/>
            </p:nvSpPr>
            <p:spPr>
              <a:xfrm>
                <a:off x="6320254" y="229547"/>
                <a:ext cx="1652843" cy="1424865"/>
              </a:xfrm>
              <a:prstGeom prst="hexagon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用户前端</a:t>
                </a:r>
              </a:p>
            </p:txBody>
          </p:sp>
          <p:sp>
            <p:nvSpPr>
              <p:cNvPr id="5" name="六边形 4">
                <a:extLst>
                  <a:ext uri="{FF2B5EF4-FFF2-40B4-BE49-F238E27FC236}">
                    <a16:creationId xmlns:a16="http://schemas.microsoft.com/office/drawing/2014/main" id="{E1E9C886-3413-4984-A7B5-6C176C2AE7D6}"/>
                  </a:ext>
                </a:extLst>
              </p:cNvPr>
              <p:cNvSpPr/>
              <p:nvPr/>
            </p:nvSpPr>
            <p:spPr>
              <a:xfrm>
                <a:off x="7616881" y="941978"/>
                <a:ext cx="1652843" cy="1424865"/>
              </a:xfrm>
              <a:prstGeom prst="hexagon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运维前端</a:t>
                </a:r>
              </a:p>
            </p:txBody>
          </p:sp>
          <p:sp>
            <p:nvSpPr>
              <p:cNvPr id="8" name="六边形 7">
                <a:extLst>
                  <a:ext uri="{FF2B5EF4-FFF2-40B4-BE49-F238E27FC236}">
                    <a16:creationId xmlns:a16="http://schemas.microsoft.com/office/drawing/2014/main" id="{0591B2AB-09E6-475A-BDD7-9F25F147065D}"/>
                  </a:ext>
                </a:extLst>
              </p:cNvPr>
              <p:cNvSpPr/>
              <p:nvPr/>
            </p:nvSpPr>
            <p:spPr>
              <a:xfrm>
                <a:off x="8894342" y="3079278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通知系统</a:t>
                </a:r>
              </a:p>
            </p:txBody>
          </p:sp>
          <p:sp>
            <p:nvSpPr>
              <p:cNvPr id="27" name="六边形 26">
                <a:extLst>
                  <a:ext uri="{FF2B5EF4-FFF2-40B4-BE49-F238E27FC236}">
                    <a16:creationId xmlns:a16="http://schemas.microsoft.com/office/drawing/2014/main" id="{28567270-ED9E-49EA-B6EC-370452E6F0D6}"/>
                  </a:ext>
                </a:extLst>
              </p:cNvPr>
              <p:cNvSpPr/>
              <p:nvPr/>
            </p:nvSpPr>
            <p:spPr>
              <a:xfrm>
                <a:off x="6320255" y="1654412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中央控制</a:t>
                </a:r>
              </a:p>
            </p:txBody>
          </p:sp>
          <p:sp>
            <p:nvSpPr>
              <p:cNvPr id="28" name="六边形 27">
                <a:extLst>
                  <a:ext uri="{FF2B5EF4-FFF2-40B4-BE49-F238E27FC236}">
                    <a16:creationId xmlns:a16="http://schemas.microsoft.com/office/drawing/2014/main" id="{61197671-FD1D-4C78-8ABE-D4EE5A9C1B38}"/>
                  </a:ext>
                </a:extLst>
              </p:cNvPr>
              <p:cNvSpPr/>
              <p:nvPr/>
            </p:nvSpPr>
            <p:spPr>
              <a:xfrm>
                <a:off x="7616881" y="2366843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产品管理</a:t>
                </a:r>
              </a:p>
            </p:txBody>
          </p:sp>
          <p:sp>
            <p:nvSpPr>
              <p:cNvPr id="29" name="六边形 28">
                <a:extLst>
                  <a:ext uri="{FF2B5EF4-FFF2-40B4-BE49-F238E27FC236}">
                    <a16:creationId xmlns:a16="http://schemas.microsoft.com/office/drawing/2014/main" id="{D702E64B-DD2A-4922-96DE-1017A898EC4D}"/>
                  </a:ext>
                </a:extLst>
              </p:cNvPr>
              <p:cNvSpPr/>
              <p:nvPr/>
            </p:nvSpPr>
            <p:spPr>
              <a:xfrm>
                <a:off x="6319244" y="3066022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负载均衡</a:t>
                </a:r>
              </a:p>
            </p:txBody>
          </p:sp>
          <p:sp>
            <p:nvSpPr>
              <p:cNvPr id="31" name="六边形 30">
                <a:extLst>
                  <a:ext uri="{FF2B5EF4-FFF2-40B4-BE49-F238E27FC236}">
                    <a16:creationId xmlns:a16="http://schemas.microsoft.com/office/drawing/2014/main" id="{CF178045-0D61-4A56-A668-CAA4445ECE7E}"/>
                  </a:ext>
                </a:extLst>
              </p:cNvPr>
              <p:cNvSpPr/>
              <p:nvPr/>
            </p:nvSpPr>
            <p:spPr>
              <a:xfrm>
                <a:off x="6320254" y="4498390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/>
                  <a:t>MySql</a:t>
                </a:r>
                <a:endParaRPr lang="zh-CN" altLang="en-US" sz="1400" dirty="0"/>
              </a:p>
            </p:txBody>
          </p:sp>
          <p:sp>
            <p:nvSpPr>
              <p:cNvPr id="43" name="六边形 42">
                <a:extLst>
                  <a:ext uri="{FF2B5EF4-FFF2-40B4-BE49-F238E27FC236}">
                    <a16:creationId xmlns:a16="http://schemas.microsoft.com/office/drawing/2014/main" id="{9C0AD4D6-6C07-47C6-90F1-A63EC26BF443}"/>
                  </a:ext>
                </a:extLst>
              </p:cNvPr>
              <p:cNvSpPr/>
              <p:nvPr/>
            </p:nvSpPr>
            <p:spPr>
              <a:xfrm>
                <a:off x="8903925" y="4507853"/>
                <a:ext cx="1652843" cy="1424865"/>
              </a:xfrm>
              <a:prstGeom prst="hexagon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/>
                  <a:t>ActiveMQ</a:t>
                </a:r>
                <a:endParaRPr lang="zh-CN" altLang="en-US" sz="1400" dirty="0"/>
              </a:p>
            </p:txBody>
          </p:sp>
          <p:sp>
            <p:nvSpPr>
              <p:cNvPr id="9" name="六边形 8">
                <a:extLst>
                  <a:ext uri="{FF2B5EF4-FFF2-40B4-BE49-F238E27FC236}">
                    <a16:creationId xmlns:a16="http://schemas.microsoft.com/office/drawing/2014/main" id="{3F5CAD79-30BC-40C1-AE88-FCC5004AF5CC}"/>
                  </a:ext>
                </a:extLst>
              </p:cNvPr>
              <p:cNvSpPr/>
              <p:nvPr/>
            </p:nvSpPr>
            <p:spPr>
              <a:xfrm>
                <a:off x="10190968" y="3791710"/>
                <a:ext cx="1652843" cy="1424865"/>
              </a:xfrm>
              <a:prstGeom prst="hexagon">
                <a:avLst/>
              </a:prstGeom>
              <a:ln>
                <a:solidFill>
                  <a:srgbClr val="65A1DB"/>
                </a:solidFill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消息网关</a:t>
                </a:r>
              </a:p>
            </p:txBody>
          </p:sp>
          <p:sp>
            <p:nvSpPr>
              <p:cNvPr id="16" name="六边形 15">
                <a:extLst>
                  <a:ext uri="{FF2B5EF4-FFF2-40B4-BE49-F238E27FC236}">
                    <a16:creationId xmlns:a16="http://schemas.microsoft.com/office/drawing/2014/main" id="{E5E91220-B45F-4891-A6CF-33363FD17DD2}"/>
                  </a:ext>
                </a:extLst>
              </p:cNvPr>
              <p:cNvSpPr/>
              <p:nvPr/>
            </p:nvSpPr>
            <p:spPr>
              <a:xfrm>
                <a:off x="7597715" y="3791709"/>
                <a:ext cx="1652843" cy="1424865"/>
              </a:xfrm>
              <a:prstGeom prst="hexagon">
                <a:avLst/>
              </a:prstGeom>
              <a:ln>
                <a:solidFill>
                  <a:srgbClr val="FF0000"/>
                </a:solidFill>
              </a:ln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日志管理</a:t>
                </a:r>
              </a:p>
            </p:txBody>
          </p:sp>
        </p:grpSp>
        <p:sp>
          <p:nvSpPr>
            <p:cNvPr id="10" name="箭头: 左右 9">
              <a:extLst>
                <a:ext uri="{FF2B5EF4-FFF2-40B4-BE49-F238E27FC236}">
                  <a16:creationId xmlns:a16="http://schemas.microsoft.com/office/drawing/2014/main" id="{BAEDEFCF-A2B2-465B-90E6-55698BC2C6D8}"/>
                </a:ext>
              </a:extLst>
            </p:cNvPr>
            <p:cNvSpPr/>
            <p:nvPr/>
          </p:nvSpPr>
          <p:spPr>
            <a:xfrm>
              <a:off x="5032717" y="406147"/>
              <a:ext cx="1018874" cy="450574"/>
            </a:xfrm>
            <a:prstGeom prst="left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21DC6FCD-C0C3-46D3-9D10-64681F53E991}"/>
                </a:ext>
              </a:extLst>
            </p:cNvPr>
            <p:cNvSpPr/>
            <p:nvPr/>
          </p:nvSpPr>
          <p:spPr>
            <a:xfrm>
              <a:off x="2091714" y="390682"/>
              <a:ext cx="1433177" cy="578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客户端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BDD5442-BF2B-4A54-A374-B06C8304537D}"/>
                </a:ext>
              </a:extLst>
            </p:cNvPr>
            <p:cNvSpPr/>
            <p:nvPr/>
          </p:nvSpPr>
          <p:spPr>
            <a:xfrm>
              <a:off x="7630692" y="342221"/>
              <a:ext cx="1433177" cy="5784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中央控制端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200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585356-F217-49A2-A7BE-F5D75B222E29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397566" y="4340609"/>
            <a:chExt cx="2107095" cy="2206476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986320" y="4767668"/>
              <a:ext cx="846202" cy="711767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986320" y="5479435"/>
              <a:ext cx="846202" cy="711767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658459" y="5835318"/>
              <a:ext cx="846202" cy="711767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397566" y="4340609"/>
              <a:ext cx="718264" cy="3285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658459" y="5123552"/>
              <a:ext cx="846202" cy="711767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  <p:sp>
        <p:nvSpPr>
          <p:cNvPr id="4" name="六边形 3">
            <a:extLst>
              <a:ext uri="{FF2B5EF4-FFF2-40B4-BE49-F238E27FC236}">
                <a16:creationId xmlns:a16="http://schemas.microsoft.com/office/drawing/2014/main" id="{767CCBDA-114B-487A-B6F1-5B924C716707}"/>
              </a:ext>
            </a:extLst>
          </p:cNvPr>
          <p:cNvSpPr/>
          <p:nvPr/>
        </p:nvSpPr>
        <p:spPr>
          <a:xfrm>
            <a:off x="4263888" y="2984923"/>
            <a:ext cx="1652843" cy="14248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用户前端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E1E9C886-3413-4984-A7B5-6C176C2AE7D6}"/>
              </a:ext>
            </a:extLst>
          </p:cNvPr>
          <p:cNvSpPr/>
          <p:nvPr/>
        </p:nvSpPr>
        <p:spPr>
          <a:xfrm>
            <a:off x="6857141" y="2984923"/>
            <a:ext cx="1652843" cy="142486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运维前端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21B8DE38-2906-4E7D-852E-1284230FD782}"/>
              </a:ext>
            </a:extLst>
          </p:cNvPr>
          <p:cNvSpPr/>
          <p:nvPr/>
        </p:nvSpPr>
        <p:spPr>
          <a:xfrm>
            <a:off x="5560514" y="3697356"/>
            <a:ext cx="1652843" cy="1424865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容器监测</a:t>
            </a:r>
          </a:p>
        </p:txBody>
      </p:sp>
      <p:sp>
        <p:nvSpPr>
          <p:cNvPr id="7" name="六边形 6">
            <a:extLst>
              <a:ext uri="{FF2B5EF4-FFF2-40B4-BE49-F238E27FC236}">
                <a16:creationId xmlns:a16="http://schemas.microsoft.com/office/drawing/2014/main" id="{F6EFA57E-22F1-4A35-9CDA-494FE99DECC8}"/>
              </a:ext>
            </a:extLst>
          </p:cNvPr>
          <p:cNvSpPr/>
          <p:nvPr/>
        </p:nvSpPr>
        <p:spPr>
          <a:xfrm>
            <a:off x="5560514" y="2272490"/>
            <a:ext cx="1652843" cy="1424865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自动发布</a:t>
            </a:r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E5E91220-B45F-4891-A6CF-33363FD17DD2}"/>
              </a:ext>
            </a:extLst>
          </p:cNvPr>
          <p:cNvSpPr/>
          <p:nvPr/>
        </p:nvSpPr>
        <p:spPr>
          <a:xfrm>
            <a:off x="5560514" y="5122219"/>
            <a:ext cx="1652843" cy="1424865"/>
          </a:xfrm>
          <a:prstGeom prst="hexagon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日志管理</a:t>
            </a:r>
          </a:p>
        </p:txBody>
      </p:sp>
      <p:sp>
        <p:nvSpPr>
          <p:cNvPr id="19" name="六边形 18">
            <a:extLst>
              <a:ext uri="{FF2B5EF4-FFF2-40B4-BE49-F238E27FC236}">
                <a16:creationId xmlns:a16="http://schemas.microsoft.com/office/drawing/2014/main" id="{46F85DD2-2A60-4ECA-A05E-78884C7C1C2E}"/>
              </a:ext>
            </a:extLst>
          </p:cNvPr>
          <p:cNvSpPr/>
          <p:nvPr/>
        </p:nvSpPr>
        <p:spPr>
          <a:xfrm>
            <a:off x="5547262" y="860877"/>
            <a:ext cx="1652843" cy="1424865"/>
          </a:xfrm>
          <a:prstGeom prst="hexag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自动发布</a:t>
            </a:r>
            <a:endParaRPr lang="en-US" altLang="zh-CN" dirty="0"/>
          </a:p>
          <a:p>
            <a:pPr algn="ctr"/>
            <a:r>
              <a:rPr lang="en-US" altLang="zh-CN" dirty="0"/>
              <a:t>Shell</a:t>
            </a:r>
            <a:r>
              <a:rPr lang="zh-CN" altLang="en-US" dirty="0"/>
              <a:t>脚本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0591B2AB-09E6-475A-BDD7-9F25F147065D}"/>
              </a:ext>
            </a:extLst>
          </p:cNvPr>
          <p:cNvSpPr/>
          <p:nvPr/>
        </p:nvSpPr>
        <p:spPr>
          <a:xfrm>
            <a:off x="6857141" y="4409788"/>
            <a:ext cx="1652843" cy="1424865"/>
          </a:xfrm>
          <a:prstGeom prst="hexagon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通知系统</a:t>
            </a:r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3F5CAD79-30BC-40C1-AE88-FCC5004AF5CC}"/>
              </a:ext>
            </a:extLst>
          </p:cNvPr>
          <p:cNvSpPr/>
          <p:nvPr/>
        </p:nvSpPr>
        <p:spPr>
          <a:xfrm>
            <a:off x="8153767" y="5122220"/>
            <a:ext cx="1652843" cy="1424865"/>
          </a:xfrm>
          <a:prstGeom prst="hexagon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消息网关</a:t>
            </a:r>
          </a:p>
        </p:txBody>
      </p:sp>
    </p:spTree>
    <p:extLst>
      <p:ext uri="{BB962C8B-B14F-4D97-AF65-F5344CB8AC3E}">
        <p14:creationId xmlns:p14="http://schemas.microsoft.com/office/powerpoint/2010/main" val="1614059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AF2023B-865D-4386-B1F2-6B01BD1A3DB3}"/>
              </a:ext>
            </a:extLst>
          </p:cNvPr>
          <p:cNvGrpSpPr/>
          <p:nvPr/>
        </p:nvGrpSpPr>
        <p:grpSpPr>
          <a:xfrm>
            <a:off x="4263888" y="860877"/>
            <a:ext cx="5542722" cy="5686208"/>
            <a:chOff x="4263888" y="860877"/>
            <a:chExt cx="5542722" cy="5686208"/>
          </a:xfrm>
        </p:grpSpPr>
        <p:sp>
          <p:nvSpPr>
            <p:cNvPr id="4" name="六边形 3">
              <a:extLst>
                <a:ext uri="{FF2B5EF4-FFF2-40B4-BE49-F238E27FC236}">
                  <a16:creationId xmlns:a16="http://schemas.microsoft.com/office/drawing/2014/main" id="{767CCBDA-114B-487A-B6F1-5B924C716707}"/>
                </a:ext>
              </a:extLst>
            </p:cNvPr>
            <p:cNvSpPr/>
            <p:nvPr/>
          </p:nvSpPr>
          <p:spPr>
            <a:xfrm>
              <a:off x="4263888" y="2984923"/>
              <a:ext cx="1652843" cy="1424865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用户前端</a:t>
              </a:r>
            </a:p>
          </p:txBody>
        </p:sp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id="{E1E9C886-3413-4984-A7B5-6C176C2AE7D6}"/>
                </a:ext>
              </a:extLst>
            </p:cNvPr>
            <p:cNvSpPr/>
            <p:nvPr/>
          </p:nvSpPr>
          <p:spPr>
            <a:xfrm>
              <a:off x="6857141" y="2984924"/>
              <a:ext cx="1652843" cy="1424865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运维前端</a:t>
              </a:r>
            </a:p>
          </p:txBody>
        </p:sp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21B8DE38-2906-4E7D-852E-1284230FD782}"/>
                </a:ext>
              </a:extLst>
            </p:cNvPr>
            <p:cNvSpPr/>
            <p:nvPr/>
          </p:nvSpPr>
          <p:spPr>
            <a:xfrm>
              <a:off x="5560514" y="3697356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容器监测</a:t>
              </a:r>
            </a:p>
          </p:txBody>
        </p:sp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F6EFA57E-22F1-4A35-9CDA-494FE99DECC8}"/>
                </a:ext>
              </a:extLst>
            </p:cNvPr>
            <p:cNvSpPr/>
            <p:nvPr/>
          </p:nvSpPr>
          <p:spPr>
            <a:xfrm>
              <a:off x="5560514" y="2272490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自动发布</a:t>
              </a:r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0591B2AB-09E6-475A-BDD7-9F25F147065D}"/>
                </a:ext>
              </a:extLst>
            </p:cNvPr>
            <p:cNvSpPr/>
            <p:nvPr/>
          </p:nvSpPr>
          <p:spPr>
            <a:xfrm>
              <a:off x="6857141" y="4409788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通知系统</a:t>
              </a:r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3F5CAD79-30BC-40C1-AE88-FCC5004AF5CC}"/>
                </a:ext>
              </a:extLst>
            </p:cNvPr>
            <p:cNvSpPr/>
            <p:nvPr/>
          </p:nvSpPr>
          <p:spPr>
            <a:xfrm>
              <a:off x="8153767" y="5122220"/>
              <a:ext cx="1652843" cy="1424865"/>
            </a:xfrm>
            <a:prstGeom prst="hexagon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消息网关</a:t>
              </a:r>
            </a:p>
          </p:txBody>
        </p:sp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E5E91220-B45F-4891-A6CF-33363FD17DD2}"/>
                </a:ext>
              </a:extLst>
            </p:cNvPr>
            <p:cNvSpPr/>
            <p:nvPr/>
          </p:nvSpPr>
          <p:spPr>
            <a:xfrm>
              <a:off x="5560514" y="5122220"/>
              <a:ext cx="1652843" cy="1424865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日志管理</a:t>
              </a:r>
            </a:p>
          </p:txBody>
        </p:sp>
        <p:sp>
          <p:nvSpPr>
            <p:cNvPr id="15" name="六边形 14">
              <a:extLst>
                <a:ext uri="{FF2B5EF4-FFF2-40B4-BE49-F238E27FC236}">
                  <a16:creationId xmlns:a16="http://schemas.microsoft.com/office/drawing/2014/main" id="{4DD5AD0D-CD5C-4C32-A67B-FDC447651082}"/>
                </a:ext>
              </a:extLst>
            </p:cNvPr>
            <p:cNvSpPr/>
            <p:nvPr/>
          </p:nvSpPr>
          <p:spPr>
            <a:xfrm>
              <a:off x="5547262" y="860877"/>
              <a:ext cx="1652843" cy="1424865"/>
            </a:xfrm>
            <a:prstGeom prst="hexagon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自动发布</a:t>
              </a:r>
              <a:endParaRPr lang="en-US" altLang="zh-CN" dirty="0"/>
            </a:p>
            <a:p>
              <a:pPr algn="ctr"/>
              <a:r>
                <a:rPr lang="en-US" altLang="zh-CN" dirty="0"/>
                <a:t>Shell</a:t>
              </a:r>
              <a:r>
                <a:rPr lang="zh-CN" altLang="en-US" dirty="0"/>
                <a:t>脚本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011D625-D081-471D-A0E1-9088355F7C84}"/>
              </a:ext>
            </a:extLst>
          </p:cNvPr>
          <p:cNvGrpSpPr/>
          <p:nvPr/>
        </p:nvGrpSpPr>
        <p:grpSpPr>
          <a:xfrm>
            <a:off x="397566" y="4340609"/>
            <a:ext cx="2107095" cy="2206476"/>
            <a:chOff x="437322" y="3498574"/>
            <a:chExt cx="2488095" cy="2670302"/>
          </a:xfrm>
        </p:grpSpPr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991F4DA1-2B76-49D6-9F0B-27F016C9FD0B}"/>
                </a:ext>
              </a:extLst>
            </p:cNvPr>
            <p:cNvSpPr/>
            <p:nvPr/>
          </p:nvSpPr>
          <p:spPr>
            <a:xfrm>
              <a:off x="1132533" y="4015406"/>
              <a:ext cx="999210" cy="861388"/>
            </a:xfrm>
            <a:prstGeom prst="hexag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前端</a:t>
              </a: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98C8D21E-6A7E-4282-9E91-9B46CDCAAC1F}"/>
                </a:ext>
              </a:extLst>
            </p:cNvPr>
            <p:cNvSpPr/>
            <p:nvPr/>
          </p:nvSpPr>
          <p:spPr>
            <a:xfrm>
              <a:off x="1132533" y="4876794"/>
              <a:ext cx="999210" cy="861388"/>
            </a:xfrm>
            <a:prstGeom prst="hexago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微服务</a:t>
              </a:r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9A9E442B-17B5-4E81-99CE-0CE8D25A2CC2}"/>
                </a:ext>
              </a:extLst>
            </p:cNvPr>
            <p:cNvSpPr/>
            <p:nvPr/>
          </p:nvSpPr>
          <p:spPr>
            <a:xfrm>
              <a:off x="1926207" y="5307488"/>
              <a:ext cx="999210" cy="861388"/>
            </a:xfrm>
            <a:prstGeom prst="hexag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Shell</a:t>
              </a:r>
              <a:endParaRPr lang="zh-CN" altLang="en-US" sz="12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187D6C-4B08-4999-A5D0-347E7E150A0D}"/>
                </a:ext>
              </a:extLst>
            </p:cNvPr>
            <p:cNvSpPr/>
            <p:nvPr/>
          </p:nvSpPr>
          <p:spPr>
            <a:xfrm>
              <a:off x="437322" y="3498574"/>
              <a:ext cx="848139" cy="3975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图例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8A56DFE1-E14E-4BF1-9C55-234458BC95A3}"/>
                </a:ext>
              </a:extLst>
            </p:cNvPr>
            <p:cNvSpPr/>
            <p:nvPr/>
          </p:nvSpPr>
          <p:spPr>
            <a:xfrm>
              <a:off x="1926207" y="4446100"/>
              <a:ext cx="999210" cy="861388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DB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1174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413CE22-44A2-4AE1-85C0-19A2EBB3FB52}"/>
              </a:ext>
            </a:extLst>
          </p:cNvPr>
          <p:cNvGrpSpPr/>
          <p:nvPr/>
        </p:nvGrpSpPr>
        <p:grpSpPr>
          <a:xfrm>
            <a:off x="82360" y="697917"/>
            <a:ext cx="10953940" cy="5677483"/>
            <a:chOff x="82360" y="697917"/>
            <a:chExt cx="10953940" cy="5677483"/>
          </a:xfrm>
        </p:grpSpPr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6AEC8AD8-22DA-4661-B0E4-09C25810F342}"/>
                </a:ext>
              </a:extLst>
            </p:cNvPr>
            <p:cNvSpPr/>
            <p:nvPr/>
          </p:nvSpPr>
          <p:spPr>
            <a:xfrm>
              <a:off x="1368694" y="870551"/>
              <a:ext cx="1239593" cy="63761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到期时间减去当前时间</a:t>
              </a:r>
            </a:p>
          </p:txBody>
        </p:sp>
        <p:sp>
          <p:nvSpPr>
            <p:cNvPr id="8" name="流程图: 决策 7">
              <a:extLst>
                <a:ext uri="{FF2B5EF4-FFF2-40B4-BE49-F238E27FC236}">
                  <a16:creationId xmlns:a16="http://schemas.microsoft.com/office/drawing/2014/main" id="{24CCEF66-1DFB-4CDD-AA1F-D6EB42BE3A42}"/>
                </a:ext>
              </a:extLst>
            </p:cNvPr>
            <p:cNvSpPr/>
            <p:nvPr/>
          </p:nvSpPr>
          <p:spPr>
            <a:xfrm>
              <a:off x="3164081" y="894613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=7</a:t>
              </a:r>
              <a:r>
                <a:rPr lang="zh-CN" altLang="en-US" sz="1200" dirty="0"/>
                <a:t>天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9" name="流程图: 决策 8">
              <a:extLst>
                <a:ext uri="{FF2B5EF4-FFF2-40B4-BE49-F238E27FC236}">
                  <a16:creationId xmlns:a16="http://schemas.microsoft.com/office/drawing/2014/main" id="{083C16D5-DA3A-4ED8-9060-F4FD82009E71}"/>
                </a:ext>
              </a:extLst>
            </p:cNvPr>
            <p:cNvSpPr/>
            <p:nvPr/>
          </p:nvSpPr>
          <p:spPr>
            <a:xfrm>
              <a:off x="3164081" y="1903330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=0</a:t>
              </a:r>
              <a:r>
                <a:rPr lang="zh-CN" altLang="en-US" sz="1200" dirty="0"/>
                <a:t>天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10" name="流程图: 决策 9">
              <a:extLst>
                <a:ext uri="{FF2B5EF4-FFF2-40B4-BE49-F238E27FC236}">
                  <a16:creationId xmlns:a16="http://schemas.microsoft.com/office/drawing/2014/main" id="{537CEA98-62D4-4498-9BAF-32D8AF69D42A}"/>
                </a:ext>
              </a:extLst>
            </p:cNvPr>
            <p:cNvSpPr/>
            <p:nvPr/>
          </p:nvSpPr>
          <p:spPr>
            <a:xfrm>
              <a:off x="3164081" y="2957966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=-7</a:t>
              </a:r>
              <a:r>
                <a:rPr lang="zh-CN" altLang="en-US" sz="1200" dirty="0"/>
                <a:t>天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11" name="流程图: 决策 10">
              <a:extLst>
                <a:ext uri="{FF2B5EF4-FFF2-40B4-BE49-F238E27FC236}">
                  <a16:creationId xmlns:a16="http://schemas.microsoft.com/office/drawing/2014/main" id="{C6DD62DD-91CF-4B1F-9CB6-4E195361435E}"/>
                </a:ext>
              </a:extLst>
            </p:cNvPr>
            <p:cNvSpPr/>
            <p:nvPr/>
          </p:nvSpPr>
          <p:spPr>
            <a:xfrm>
              <a:off x="3164081" y="4213187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&gt;=-30</a:t>
              </a:r>
              <a:r>
                <a:rPr lang="zh-CN" altLang="en-US" sz="1200" dirty="0"/>
                <a:t>天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12" name="流程图: 过程 11">
              <a:extLst>
                <a:ext uri="{FF2B5EF4-FFF2-40B4-BE49-F238E27FC236}">
                  <a16:creationId xmlns:a16="http://schemas.microsoft.com/office/drawing/2014/main" id="{CA202AF6-F92C-4908-8107-86741F20A78A}"/>
                </a:ext>
              </a:extLst>
            </p:cNvPr>
            <p:cNvSpPr/>
            <p:nvPr/>
          </p:nvSpPr>
          <p:spPr>
            <a:xfrm>
              <a:off x="7588280" y="870551"/>
              <a:ext cx="1239593" cy="63761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发送即将到期提醒邮件</a:t>
              </a:r>
            </a:p>
          </p:txBody>
        </p:sp>
        <p:sp>
          <p:nvSpPr>
            <p:cNvPr id="13" name="流程图: 过程 12">
              <a:extLst>
                <a:ext uri="{FF2B5EF4-FFF2-40B4-BE49-F238E27FC236}">
                  <a16:creationId xmlns:a16="http://schemas.microsoft.com/office/drawing/2014/main" id="{47BACF6D-6B6D-434B-B60A-419639296817}"/>
                </a:ext>
              </a:extLst>
            </p:cNvPr>
            <p:cNvSpPr/>
            <p:nvPr/>
          </p:nvSpPr>
          <p:spPr>
            <a:xfrm>
              <a:off x="7588280" y="1879268"/>
              <a:ext cx="1239593" cy="63761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发送到期提醒邮件</a:t>
              </a:r>
            </a:p>
          </p:txBody>
        </p:sp>
        <p:sp>
          <p:nvSpPr>
            <p:cNvPr id="14" name="流程图: 过程 13">
              <a:extLst>
                <a:ext uri="{FF2B5EF4-FFF2-40B4-BE49-F238E27FC236}">
                  <a16:creationId xmlns:a16="http://schemas.microsoft.com/office/drawing/2014/main" id="{3C0165FA-4E0C-42A7-9541-DF08C7FFA7A2}"/>
                </a:ext>
              </a:extLst>
            </p:cNvPr>
            <p:cNvSpPr/>
            <p:nvPr/>
          </p:nvSpPr>
          <p:spPr>
            <a:xfrm>
              <a:off x="7588280" y="2933904"/>
              <a:ext cx="1239593" cy="63761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发送停机提醒邮件</a:t>
              </a:r>
            </a:p>
          </p:txBody>
        </p:sp>
        <p:sp>
          <p:nvSpPr>
            <p:cNvPr id="15" name="流程图: 过程 14">
              <a:extLst>
                <a:ext uri="{FF2B5EF4-FFF2-40B4-BE49-F238E27FC236}">
                  <a16:creationId xmlns:a16="http://schemas.microsoft.com/office/drawing/2014/main" id="{3A91C0F5-5C7A-4DD3-A236-C234C8D065BC}"/>
                </a:ext>
              </a:extLst>
            </p:cNvPr>
            <p:cNvSpPr/>
            <p:nvPr/>
          </p:nvSpPr>
          <p:spPr>
            <a:xfrm>
              <a:off x="7588280" y="4189125"/>
              <a:ext cx="1239593" cy="63761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发送删除系统邮件</a:t>
              </a:r>
            </a:p>
          </p:txBody>
        </p:sp>
        <p:sp>
          <p:nvSpPr>
            <p:cNvPr id="16" name="流程图: 决策 15">
              <a:extLst>
                <a:ext uri="{FF2B5EF4-FFF2-40B4-BE49-F238E27FC236}">
                  <a16:creationId xmlns:a16="http://schemas.microsoft.com/office/drawing/2014/main" id="{D01DA2AA-9FA5-4BB1-8F35-A0067FD30C7F}"/>
                </a:ext>
              </a:extLst>
            </p:cNvPr>
            <p:cNvSpPr/>
            <p:nvPr/>
          </p:nvSpPr>
          <p:spPr>
            <a:xfrm>
              <a:off x="5396340" y="894613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已续费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17" name="流程图: 决策 16">
              <a:extLst>
                <a:ext uri="{FF2B5EF4-FFF2-40B4-BE49-F238E27FC236}">
                  <a16:creationId xmlns:a16="http://schemas.microsoft.com/office/drawing/2014/main" id="{7C05CF19-80E3-4791-AFC0-6672D2497C79}"/>
                </a:ext>
              </a:extLst>
            </p:cNvPr>
            <p:cNvSpPr/>
            <p:nvPr/>
          </p:nvSpPr>
          <p:spPr>
            <a:xfrm>
              <a:off x="5396340" y="1903330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已续费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18" name="流程图: 决策 17">
              <a:extLst>
                <a:ext uri="{FF2B5EF4-FFF2-40B4-BE49-F238E27FC236}">
                  <a16:creationId xmlns:a16="http://schemas.microsoft.com/office/drawing/2014/main" id="{605277B9-AC78-4A7F-B41C-B7A8F0D502DF}"/>
                </a:ext>
              </a:extLst>
            </p:cNvPr>
            <p:cNvSpPr/>
            <p:nvPr/>
          </p:nvSpPr>
          <p:spPr>
            <a:xfrm>
              <a:off x="5396340" y="2957966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已续费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19" name="流程图: 决策 18">
              <a:extLst>
                <a:ext uri="{FF2B5EF4-FFF2-40B4-BE49-F238E27FC236}">
                  <a16:creationId xmlns:a16="http://schemas.microsoft.com/office/drawing/2014/main" id="{B5C8DF14-32B7-4AE8-8FDC-AE219D2CCA2B}"/>
                </a:ext>
              </a:extLst>
            </p:cNvPr>
            <p:cNvSpPr/>
            <p:nvPr/>
          </p:nvSpPr>
          <p:spPr>
            <a:xfrm>
              <a:off x="5396340" y="4213187"/>
              <a:ext cx="1449694" cy="5894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已续费</a:t>
              </a:r>
              <a:r>
                <a:rPr lang="en-US" altLang="zh-CN" sz="1200" dirty="0"/>
                <a:t>?</a:t>
              </a:r>
              <a:endParaRPr lang="zh-CN" altLang="en-US" sz="1200" dirty="0"/>
            </a:p>
          </p:txBody>
        </p:sp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2B7C2DCD-2309-4DA0-BA09-FA0A342582DE}"/>
                </a:ext>
              </a:extLst>
            </p:cNvPr>
            <p:cNvSpPr/>
            <p:nvPr/>
          </p:nvSpPr>
          <p:spPr>
            <a:xfrm>
              <a:off x="82360" y="928693"/>
              <a:ext cx="543358" cy="517312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0E2EA8A5-D683-4259-8A0A-7C57E0F6C87F}"/>
                </a:ext>
              </a:extLst>
            </p:cNvPr>
            <p:cNvSpPr/>
            <p:nvPr/>
          </p:nvSpPr>
          <p:spPr>
            <a:xfrm>
              <a:off x="10584584" y="5858088"/>
              <a:ext cx="451716" cy="517312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0030B9B4-3FFF-48A3-B2C8-206C2D47CC7D}"/>
                </a:ext>
              </a:extLst>
            </p:cNvPr>
            <p:cNvCxnSpPr>
              <a:cxnSpLocks/>
              <a:stCxn id="20" idx="6"/>
              <a:endCxn id="7" idx="1"/>
            </p:cNvCxnSpPr>
            <p:nvPr/>
          </p:nvCxnSpPr>
          <p:spPr>
            <a:xfrm>
              <a:off x="625718" y="1187349"/>
              <a:ext cx="742976" cy="201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EA7A7A20-05A8-43E1-BA68-F830E89055A1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2608287" y="1189359"/>
              <a:ext cx="555794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30B9CE08-D36F-46D8-A8DB-1A739605DCC5}"/>
                </a:ext>
              </a:extLst>
            </p:cNvPr>
            <p:cNvCxnSpPr>
              <a:stCxn id="8" idx="3"/>
              <a:endCxn id="16" idx="1"/>
            </p:cNvCxnSpPr>
            <p:nvPr/>
          </p:nvCxnSpPr>
          <p:spPr>
            <a:xfrm>
              <a:off x="4613775" y="1189360"/>
              <a:ext cx="782565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208BFE57-9711-4C4D-B282-DB40971EC5B0}"/>
                </a:ext>
              </a:extLst>
            </p:cNvPr>
            <p:cNvCxnSpPr>
              <a:cxnSpLocks/>
              <a:stCxn id="16" idx="3"/>
              <a:endCxn id="12" idx="1"/>
            </p:cNvCxnSpPr>
            <p:nvPr/>
          </p:nvCxnSpPr>
          <p:spPr>
            <a:xfrm flipV="1">
              <a:off x="6846034" y="1189359"/>
              <a:ext cx="742246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89C59E3C-96AA-427E-B25E-D4E979FE8BA4}"/>
                </a:ext>
              </a:extLst>
            </p:cNvPr>
            <p:cNvCxnSpPr>
              <a:stCxn id="9" idx="3"/>
              <a:endCxn id="17" idx="1"/>
            </p:cNvCxnSpPr>
            <p:nvPr/>
          </p:nvCxnSpPr>
          <p:spPr>
            <a:xfrm>
              <a:off x="4613775" y="2198077"/>
              <a:ext cx="782565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A46E5710-6E9E-4899-B3D4-0444D3BA8A9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79316" y="1699487"/>
              <a:ext cx="419225" cy="1587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95000B35-6623-4F49-908D-E85F1F01F3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47500" y="2713362"/>
              <a:ext cx="482856" cy="63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5FD05A4B-2EDB-4BB6-88DD-2A5FBB7CC8E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56064" y="3880323"/>
              <a:ext cx="665728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4F794570-8EFF-4CF6-BEB7-0ED2D6059A88}"/>
                </a:ext>
              </a:extLst>
            </p:cNvPr>
            <p:cNvCxnSpPr>
              <a:stCxn id="11" idx="3"/>
              <a:endCxn id="19" idx="1"/>
            </p:cNvCxnSpPr>
            <p:nvPr/>
          </p:nvCxnSpPr>
          <p:spPr>
            <a:xfrm>
              <a:off x="4613775" y="4507934"/>
              <a:ext cx="782565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CA9666EA-4CA5-4ABB-8A2E-A64784E85B9C}"/>
                </a:ext>
              </a:extLst>
            </p:cNvPr>
            <p:cNvCxnSpPr>
              <a:stCxn id="10" idx="3"/>
              <a:endCxn id="18" idx="1"/>
            </p:cNvCxnSpPr>
            <p:nvPr/>
          </p:nvCxnSpPr>
          <p:spPr>
            <a:xfrm>
              <a:off x="4613775" y="3252713"/>
              <a:ext cx="782565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40BAB3DD-B80E-4CB6-B55E-4B5AC9567114}"/>
                </a:ext>
              </a:extLst>
            </p:cNvPr>
            <p:cNvCxnSpPr>
              <a:stCxn id="18" idx="3"/>
              <a:endCxn id="14" idx="1"/>
            </p:cNvCxnSpPr>
            <p:nvPr/>
          </p:nvCxnSpPr>
          <p:spPr>
            <a:xfrm flipV="1">
              <a:off x="6846034" y="3252712"/>
              <a:ext cx="742246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26F7AC5B-32AD-426A-91D7-6773D5991FFC}"/>
                </a:ext>
              </a:extLst>
            </p:cNvPr>
            <p:cNvCxnSpPr>
              <a:stCxn id="17" idx="3"/>
              <a:endCxn id="13" idx="1"/>
            </p:cNvCxnSpPr>
            <p:nvPr/>
          </p:nvCxnSpPr>
          <p:spPr>
            <a:xfrm flipV="1">
              <a:off x="6846034" y="2198076"/>
              <a:ext cx="742246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2F2ED12E-59BC-4429-BD7F-83314F944371}"/>
                </a:ext>
              </a:extLst>
            </p:cNvPr>
            <p:cNvCxnSpPr>
              <a:stCxn id="19" idx="3"/>
              <a:endCxn id="15" idx="1"/>
            </p:cNvCxnSpPr>
            <p:nvPr/>
          </p:nvCxnSpPr>
          <p:spPr>
            <a:xfrm flipV="1">
              <a:off x="6846034" y="4507933"/>
              <a:ext cx="742246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连接符: 肘形 116">
              <a:extLst>
                <a:ext uri="{FF2B5EF4-FFF2-40B4-BE49-F238E27FC236}">
                  <a16:creationId xmlns:a16="http://schemas.microsoft.com/office/drawing/2014/main" id="{4CBACC6D-6AB0-4A51-BB8B-211ADD14AEB6}"/>
                </a:ext>
              </a:extLst>
            </p:cNvPr>
            <p:cNvCxnSpPr>
              <a:stCxn id="11" idx="2"/>
              <a:endCxn id="21" idx="2"/>
            </p:cNvCxnSpPr>
            <p:nvPr/>
          </p:nvCxnSpPr>
          <p:spPr>
            <a:xfrm rot="16200000" flipH="1">
              <a:off x="6579724" y="2111884"/>
              <a:ext cx="1314064" cy="669565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连接符: 肘形 118">
              <a:extLst>
                <a:ext uri="{FF2B5EF4-FFF2-40B4-BE49-F238E27FC236}">
                  <a16:creationId xmlns:a16="http://schemas.microsoft.com/office/drawing/2014/main" id="{1FAF6B61-DF94-4DBB-A340-8EDA701A6E56}"/>
                </a:ext>
              </a:extLst>
            </p:cNvPr>
            <p:cNvCxnSpPr>
              <a:stCxn id="16" idx="2"/>
              <a:endCxn id="21" idx="0"/>
            </p:cNvCxnSpPr>
            <p:nvPr/>
          </p:nvCxnSpPr>
          <p:spPr>
            <a:xfrm rot="16200000" flipH="1">
              <a:off x="6278823" y="1326469"/>
              <a:ext cx="4373982" cy="4689255"/>
            </a:xfrm>
            <a:prstGeom prst="bentConnector3">
              <a:avLst>
                <a:gd name="adj1" fmla="val 38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连接符: 肘形 121">
              <a:extLst>
                <a:ext uri="{FF2B5EF4-FFF2-40B4-BE49-F238E27FC236}">
                  <a16:creationId xmlns:a16="http://schemas.microsoft.com/office/drawing/2014/main" id="{B61B31C8-F13E-4613-86A0-8737C4077F64}"/>
                </a:ext>
              </a:extLst>
            </p:cNvPr>
            <p:cNvCxnSpPr>
              <a:stCxn id="17" idx="2"/>
              <a:endCxn id="21" idx="0"/>
            </p:cNvCxnSpPr>
            <p:nvPr/>
          </p:nvCxnSpPr>
          <p:spPr>
            <a:xfrm rot="16200000" flipH="1">
              <a:off x="6783182" y="1830827"/>
              <a:ext cx="3365265" cy="4689255"/>
            </a:xfrm>
            <a:prstGeom prst="bentConnector3">
              <a:avLst>
                <a:gd name="adj1" fmla="val 77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连接符: 肘形 124">
              <a:extLst>
                <a:ext uri="{FF2B5EF4-FFF2-40B4-BE49-F238E27FC236}">
                  <a16:creationId xmlns:a16="http://schemas.microsoft.com/office/drawing/2014/main" id="{15ECFB0D-0330-4CBB-9927-370B7E9422DA}"/>
                </a:ext>
              </a:extLst>
            </p:cNvPr>
            <p:cNvCxnSpPr>
              <a:stCxn id="18" idx="2"/>
              <a:endCxn id="21" idx="0"/>
            </p:cNvCxnSpPr>
            <p:nvPr/>
          </p:nvCxnSpPr>
          <p:spPr>
            <a:xfrm rot="16200000" flipH="1">
              <a:off x="7310500" y="2358145"/>
              <a:ext cx="2310629" cy="4689255"/>
            </a:xfrm>
            <a:prstGeom prst="bentConnector3">
              <a:avLst>
                <a:gd name="adj1" fmla="val 1317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连接符: 肘形 127">
              <a:extLst>
                <a:ext uri="{FF2B5EF4-FFF2-40B4-BE49-F238E27FC236}">
                  <a16:creationId xmlns:a16="http://schemas.microsoft.com/office/drawing/2014/main" id="{F6C4A093-100D-4D91-9AF1-7F9A00EF7360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 rot="16200000" flipH="1">
              <a:off x="7938110" y="2985756"/>
              <a:ext cx="1055408" cy="46892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5C52DA-B955-43E0-A7CB-C12F9C4AF768}"/>
                </a:ext>
              </a:extLst>
            </p:cNvPr>
            <p:cNvSpPr txBox="1"/>
            <p:nvPr/>
          </p:nvSpPr>
          <p:spPr>
            <a:xfrm>
              <a:off x="4713913" y="6979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3082042-FBEE-4343-A6E5-7B5004E2DB07}"/>
                </a:ext>
              </a:extLst>
            </p:cNvPr>
            <p:cNvSpPr txBox="1"/>
            <p:nvPr/>
          </p:nvSpPr>
          <p:spPr>
            <a:xfrm>
              <a:off x="4732498" y="18442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C309DA0-0B49-4768-97D5-2F3145D8756A}"/>
                </a:ext>
              </a:extLst>
            </p:cNvPr>
            <p:cNvSpPr txBox="1"/>
            <p:nvPr/>
          </p:nvSpPr>
          <p:spPr>
            <a:xfrm>
              <a:off x="5846257" y="247188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C5FEED3-7E29-4BC5-8309-1E62B0A19D81}"/>
                </a:ext>
              </a:extLst>
            </p:cNvPr>
            <p:cNvSpPr txBox="1"/>
            <p:nvPr/>
          </p:nvSpPr>
          <p:spPr>
            <a:xfrm>
              <a:off x="4772743" y="417545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ECF1512-47CE-4E9E-B5A8-4CC9347E0C51}"/>
                </a:ext>
              </a:extLst>
            </p:cNvPr>
            <p:cNvSpPr txBox="1"/>
            <p:nvPr/>
          </p:nvSpPr>
          <p:spPr>
            <a:xfrm>
              <a:off x="4732498" y="27733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7B787BA-4C7C-4448-8DE9-A33E31C1458E}"/>
                </a:ext>
              </a:extLst>
            </p:cNvPr>
            <p:cNvSpPr txBox="1"/>
            <p:nvPr/>
          </p:nvSpPr>
          <p:spPr>
            <a:xfrm>
              <a:off x="5895328" y="14978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1BD0F43-9108-4522-91CF-C910E018C133}"/>
                </a:ext>
              </a:extLst>
            </p:cNvPr>
            <p:cNvSpPr txBox="1"/>
            <p:nvPr/>
          </p:nvSpPr>
          <p:spPr>
            <a:xfrm>
              <a:off x="5846257" y="372545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6738057-A063-4F73-B2D5-C100702A56FE}"/>
                </a:ext>
              </a:extLst>
            </p:cNvPr>
            <p:cNvSpPr txBox="1"/>
            <p:nvPr/>
          </p:nvSpPr>
          <p:spPr>
            <a:xfrm>
              <a:off x="5809881" y="49566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3E8F9C0-E4BA-4A18-A93B-DA8FCDE5C453}"/>
                </a:ext>
              </a:extLst>
            </p:cNvPr>
            <p:cNvSpPr txBox="1"/>
            <p:nvPr/>
          </p:nvSpPr>
          <p:spPr>
            <a:xfrm>
              <a:off x="7021186" y="870551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662B5EA-C2F8-4DF2-ACE0-B83B27046F13}"/>
                </a:ext>
              </a:extLst>
            </p:cNvPr>
            <p:cNvSpPr txBox="1"/>
            <p:nvPr/>
          </p:nvSpPr>
          <p:spPr>
            <a:xfrm>
              <a:off x="7071892" y="1764583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AA03813-3035-4AC1-B018-44E10144DF28}"/>
                </a:ext>
              </a:extLst>
            </p:cNvPr>
            <p:cNvSpPr txBox="1"/>
            <p:nvPr/>
          </p:nvSpPr>
          <p:spPr>
            <a:xfrm>
              <a:off x="7158327" y="4017933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FD67D2E-43AF-4E5E-9F67-8F4BFD537778}"/>
                </a:ext>
              </a:extLst>
            </p:cNvPr>
            <p:cNvSpPr txBox="1"/>
            <p:nvPr/>
          </p:nvSpPr>
          <p:spPr>
            <a:xfrm>
              <a:off x="7120407" y="2919469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6239333-72D9-42FC-B084-54F8A50C48F3}"/>
                </a:ext>
              </a:extLst>
            </p:cNvPr>
            <p:cNvSpPr txBox="1"/>
            <p:nvPr/>
          </p:nvSpPr>
          <p:spPr>
            <a:xfrm>
              <a:off x="3504521" y="3671096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42E02D2-9734-4B7E-9F65-193FE92A56C5}"/>
                </a:ext>
              </a:extLst>
            </p:cNvPr>
            <p:cNvSpPr txBox="1"/>
            <p:nvPr/>
          </p:nvSpPr>
          <p:spPr>
            <a:xfrm>
              <a:off x="3469479" y="2542715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4F73BFF-F8D5-4B45-AFD4-F891B8563AE5}"/>
                </a:ext>
              </a:extLst>
            </p:cNvPr>
            <p:cNvSpPr txBox="1"/>
            <p:nvPr/>
          </p:nvSpPr>
          <p:spPr>
            <a:xfrm>
              <a:off x="3535945" y="1441949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C70C169-E2C3-4613-8010-ED266B444E97}"/>
                </a:ext>
              </a:extLst>
            </p:cNvPr>
            <p:cNvSpPr txBox="1"/>
            <p:nvPr/>
          </p:nvSpPr>
          <p:spPr>
            <a:xfrm>
              <a:off x="3542297" y="5046902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67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061250FB-0B68-4BF0-BF80-A2A2B22069E0}"/>
              </a:ext>
            </a:extLst>
          </p:cNvPr>
          <p:cNvSpPr/>
          <p:nvPr/>
        </p:nvSpPr>
        <p:spPr>
          <a:xfrm>
            <a:off x="4599471" y="1654946"/>
            <a:ext cx="5966130" cy="2539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b="1" dirty="0"/>
              <a:t>微服务 </a:t>
            </a:r>
            <a:r>
              <a:rPr lang="en-US" altLang="zh-CN" sz="1200" b="1" dirty="0"/>
              <a:t>REST API</a:t>
            </a:r>
            <a:endParaRPr lang="zh-CN" altLang="en-US" sz="12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A2AE22-ABD8-488C-9C52-D4B635F60614}"/>
              </a:ext>
            </a:extLst>
          </p:cNvPr>
          <p:cNvSpPr/>
          <p:nvPr/>
        </p:nvSpPr>
        <p:spPr>
          <a:xfrm>
            <a:off x="225014" y="894066"/>
            <a:ext cx="817404" cy="54940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LIMS</a:t>
            </a:r>
          </a:p>
          <a:p>
            <a:pPr algn="ctr"/>
            <a:r>
              <a:rPr lang="zh-CN" altLang="en-US" sz="1200" dirty="0"/>
              <a:t>持续集成</a:t>
            </a:r>
            <a:r>
              <a:rPr lang="en-US" altLang="zh-CN" sz="1200" dirty="0"/>
              <a:t>/</a:t>
            </a:r>
          </a:p>
          <a:p>
            <a:pPr algn="ctr"/>
            <a:r>
              <a:rPr lang="zh-CN" altLang="en-US" sz="1200" dirty="0"/>
              <a:t>持续发布系统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1F8BDC-F531-4114-A6C8-32DF9DAE23A5}"/>
              </a:ext>
            </a:extLst>
          </p:cNvPr>
          <p:cNvSpPr/>
          <p:nvPr/>
        </p:nvSpPr>
        <p:spPr>
          <a:xfrm>
            <a:off x="1270572" y="894065"/>
            <a:ext cx="3199448" cy="4103745"/>
          </a:xfrm>
          <a:prstGeom prst="rect">
            <a:avLst/>
          </a:prstGeom>
          <a:solidFill>
            <a:srgbClr val="AFC9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Docker </a:t>
            </a:r>
            <a:r>
              <a:rPr lang="zh-CN" altLang="en-US" sz="1200" b="1" dirty="0">
                <a:solidFill>
                  <a:schemeClr val="tx1"/>
                </a:solidFill>
              </a:rPr>
              <a:t>镜像生成系统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7B965E9-7041-4F29-9F96-5EB9223AEFCF}"/>
              </a:ext>
            </a:extLst>
          </p:cNvPr>
          <p:cNvGrpSpPr/>
          <p:nvPr/>
        </p:nvGrpSpPr>
        <p:grpSpPr>
          <a:xfrm>
            <a:off x="1362633" y="1618726"/>
            <a:ext cx="3015325" cy="1417501"/>
            <a:chOff x="6766199" y="1568861"/>
            <a:chExt cx="3015325" cy="128002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A4B8457-4CDF-4F8E-A8DC-7689DFFAE674}"/>
                </a:ext>
              </a:extLst>
            </p:cNvPr>
            <p:cNvSpPr/>
            <p:nvPr/>
          </p:nvSpPr>
          <p:spPr>
            <a:xfrm>
              <a:off x="6766199" y="1568861"/>
              <a:ext cx="3015325" cy="1280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/>
                <a:t>容器化的</a:t>
              </a:r>
              <a:r>
                <a:rPr lang="en-US" altLang="zh-CN" sz="1200" dirty="0"/>
                <a:t>LIMS </a:t>
              </a:r>
              <a:r>
                <a:rPr lang="zh-CN" altLang="en-US" sz="1200" dirty="0"/>
                <a:t>产品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812666C-FC7E-45DF-89B4-5D3E9B389CF8}"/>
                </a:ext>
              </a:extLst>
            </p:cNvPr>
            <p:cNvGrpSpPr/>
            <p:nvPr/>
          </p:nvGrpSpPr>
          <p:grpSpPr>
            <a:xfrm>
              <a:off x="6895650" y="2029796"/>
              <a:ext cx="2808000" cy="610472"/>
              <a:chOff x="2557669" y="3196564"/>
              <a:chExt cx="4373216" cy="918236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D423051A-A0B8-43E7-AC5E-7C1976D586A3}"/>
                  </a:ext>
                </a:extLst>
              </p:cNvPr>
              <p:cNvGrpSpPr/>
              <p:nvPr/>
            </p:nvGrpSpPr>
            <p:grpSpPr>
              <a:xfrm>
                <a:off x="2557669" y="3196564"/>
                <a:ext cx="2120348" cy="918236"/>
                <a:chOff x="2557669" y="2392014"/>
                <a:chExt cx="2120348" cy="1722786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66AC4D53-F194-489F-8F8D-C385572B2C2D}"/>
                    </a:ext>
                  </a:extLst>
                </p:cNvPr>
                <p:cNvSpPr/>
                <p:nvPr/>
              </p:nvSpPr>
              <p:spPr>
                <a:xfrm>
                  <a:off x="2557669" y="2392014"/>
                  <a:ext cx="2120348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A</a:t>
                  </a:r>
                  <a:endParaRPr lang="zh-CN" altLang="en-US" sz="1200" dirty="0"/>
                </a:p>
              </p:txBody>
            </p:sp>
            <p:sp>
              <p:nvSpPr>
                <p:cNvPr id="21" name="流程图: 磁盘 20">
                  <a:extLst>
                    <a:ext uri="{FF2B5EF4-FFF2-40B4-BE49-F238E27FC236}">
                      <a16:creationId xmlns:a16="http://schemas.microsoft.com/office/drawing/2014/main" id="{6154579F-15FA-424D-BEA4-8471E180853B}"/>
                    </a:ext>
                  </a:extLst>
                </p:cNvPr>
                <p:cNvSpPr/>
                <p:nvPr/>
              </p:nvSpPr>
              <p:spPr>
                <a:xfrm>
                  <a:off x="2729947" y="3196565"/>
                  <a:ext cx="1696279" cy="781881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/>
                    <a:t>MySql</a:t>
                  </a:r>
                  <a:endParaRPr lang="zh-CN" altLang="en-US" sz="1200" dirty="0"/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2AA28BC-26F8-4C32-9F55-FA5EFD986033}"/>
                  </a:ext>
                </a:extLst>
              </p:cNvPr>
              <p:cNvGrpSpPr/>
              <p:nvPr/>
            </p:nvGrpSpPr>
            <p:grpSpPr>
              <a:xfrm>
                <a:off x="4837044" y="3196564"/>
                <a:ext cx="2093841" cy="918235"/>
                <a:chOff x="4837044" y="2392014"/>
                <a:chExt cx="2093841" cy="172278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768F5D2E-0687-49ED-93F5-BD5EB999D06D}"/>
                    </a:ext>
                  </a:extLst>
                </p:cNvPr>
                <p:cNvSpPr/>
                <p:nvPr/>
              </p:nvSpPr>
              <p:spPr>
                <a:xfrm>
                  <a:off x="4837044" y="2392014"/>
                  <a:ext cx="2093841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B</a:t>
                  </a:r>
                  <a:endParaRPr lang="zh-CN" altLang="en-US" sz="1200" dirty="0"/>
                </a:p>
              </p:txBody>
            </p:sp>
            <p:sp>
              <p:nvSpPr>
                <p:cNvPr id="19" name="立方体 18">
                  <a:extLst>
                    <a:ext uri="{FF2B5EF4-FFF2-40B4-BE49-F238E27FC236}">
                      <a16:creationId xmlns:a16="http://schemas.microsoft.com/office/drawing/2014/main" id="{AE109E4F-2FC5-4D4B-AC5E-B6117BE38C7C}"/>
                    </a:ext>
                  </a:extLst>
                </p:cNvPr>
                <p:cNvSpPr/>
                <p:nvPr/>
              </p:nvSpPr>
              <p:spPr>
                <a:xfrm>
                  <a:off x="5307494" y="3196564"/>
                  <a:ext cx="1152939" cy="78188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LIMS</a:t>
                  </a:r>
                  <a:endParaRPr lang="zh-CN" altLang="en-US" sz="1200" dirty="0"/>
                </a:p>
              </p:txBody>
            </p:sp>
          </p:grp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6050820-11D9-4C46-8CE4-4A67EC83D20C}"/>
              </a:ext>
            </a:extLst>
          </p:cNvPr>
          <p:cNvGrpSpPr/>
          <p:nvPr/>
        </p:nvGrpSpPr>
        <p:grpSpPr>
          <a:xfrm>
            <a:off x="1373555" y="3299945"/>
            <a:ext cx="3015325" cy="1417501"/>
            <a:chOff x="6791284" y="1582448"/>
            <a:chExt cx="3015325" cy="128002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9773831-EE72-4A2E-8030-AE6111408149}"/>
                </a:ext>
              </a:extLst>
            </p:cNvPr>
            <p:cNvSpPr/>
            <p:nvPr/>
          </p:nvSpPr>
          <p:spPr>
            <a:xfrm>
              <a:off x="6791284" y="1582448"/>
              <a:ext cx="3015325" cy="1280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/>
                <a:t>未来其他产品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B828000-6C96-4FD4-9C7E-EE4777139FB8}"/>
                </a:ext>
              </a:extLst>
            </p:cNvPr>
            <p:cNvGrpSpPr/>
            <p:nvPr/>
          </p:nvGrpSpPr>
          <p:grpSpPr>
            <a:xfrm>
              <a:off x="6895650" y="2029796"/>
              <a:ext cx="2808000" cy="610472"/>
              <a:chOff x="2557669" y="3196564"/>
              <a:chExt cx="4373216" cy="91823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11B43CC-D89A-4DB0-9AE6-7ACFC8CFB621}"/>
                  </a:ext>
                </a:extLst>
              </p:cNvPr>
              <p:cNvGrpSpPr/>
              <p:nvPr/>
            </p:nvGrpSpPr>
            <p:grpSpPr>
              <a:xfrm>
                <a:off x="2557669" y="3196564"/>
                <a:ext cx="2120348" cy="918236"/>
                <a:chOff x="2557669" y="2392014"/>
                <a:chExt cx="2120348" cy="1722786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9B8E268-CCD4-4800-8E8E-4F7E91CF7085}"/>
                    </a:ext>
                  </a:extLst>
                </p:cNvPr>
                <p:cNvSpPr/>
                <p:nvPr/>
              </p:nvSpPr>
              <p:spPr>
                <a:xfrm>
                  <a:off x="2557669" y="2392014"/>
                  <a:ext cx="2120348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A</a:t>
                  </a:r>
                  <a:endParaRPr lang="zh-CN" altLang="en-US" sz="1200" dirty="0"/>
                </a:p>
              </p:txBody>
            </p:sp>
            <p:sp>
              <p:nvSpPr>
                <p:cNvPr id="31" name="流程图: 磁盘 30">
                  <a:extLst>
                    <a:ext uri="{FF2B5EF4-FFF2-40B4-BE49-F238E27FC236}">
                      <a16:creationId xmlns:a16="http://schemas.microsoft.com/office/drawing/2014/main" id="{BF70788F-BB94-44AB-95F3-26E8D969F96E}"/>
                    </a:ext>
                  </a:extLst>
                </p:cNvPr>
                <p:cNvSpPr/>
                <p:nvPr/>
              </p:nvSpPr>
              <p:spPr>
                <a:xfrm>
                  <a:off x="2729947" y="3196565"/>
                  <a:ext cx="1696279" cy="781881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/>
                    <a:t>MySql</a:t>
                  </a:r>
                  <a:endParaRPr lang="zh-CN" altLang="en-US" sz="1200" dirty="0"/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16B1B4C5-767D-4C33-B365-7A5EC39445A1}"/>
                  </a:ext>
                </a:extLst>
              </p:cNvPr>
              <p:cNvGrpSpPr/>
              <p:nvPr/>
            </p:nvGrpSpPr>
            <p:grpSpPr>
              <a:xfrm>
                <a:off x="4837044" y="3196564"/>
                <a:ext cx="2093841" cy="918235"/>
                <a:chOff x="4837044" y="2392014"/>
                <a:chExt cx="2093841" cy="1722786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9CEC488-27A4-4BBA-92F1-0C720A11C475}"/>
                    </a:ext>
                  </a:extLst>
                </p:cNvPr>
                <p:cNvSpPr/>
                <p:nvPr/>
              </p:nvSpPr>
              <p:spPr>
                <a:xfrm>
                  <a:off x="4837044" y="2392014"/>
                  <a:ext cx="2093841" cy="1722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200" dirty="0"/>
                    <a:t>容器</a:t>
                  </a:r>
                  <a:r>
                    <a:rPr lang="en-US" altLang="zh-CN" sz="1200" dirty="0"/>
                    <a:t>B</a:t>
                  </a:r>
                  <a:endParaRPr lang="zh-CN" altLang="en-US" sz="1200" dirty="0"/>
                </a:p>
              </p:txBody>
            </p:sp>
            <p:sp>
              <p:nvSpPr>
                <p:cNvPr id="29" name="立方体 28">
                  <a:extLst>
                    <a:ext uri="{FF2B5EF4-FFF2-40B4-BE49-F238E27FC236}">
                      <a16:creationId xmlns:a16="http://schemas.microsoft.com/office/drawing/2014/main" id="{B4DAFC24-C8D9-4549-A5B5-8A3A8D8F15B8}"/>
                    </a:ext>
                  </a:extLst>
                </p:cNvPr>
                <p:cNvSpPr/>
                <p:nvPr/>
              </p:nvSpPr>
              <p:spPr>
                <a:xfrm>
                  <a:off x="5307494" y="3196564"/>
                  <a:ext cx="1152939" cy="781881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EC</a:t>
                  </a:r>
                  <a:endParaRPr lang="zh-CN" altLang="en-US" sz="1200" dirty="0"/>
                </a:p>
              </p:txBody>
            </p:sp>
          </p:grpSp>
        </p:grp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9CA7FE08-00EB-447A-826F-7A216EC38ACD}"/>
              </a:ext>
            </a:extLst>
          </p:cNvPr>
          <p:cNvSpPr/>
          <p:nvPr/>
        </p:nvSpPr>
        <p:spPr>
          <a:xfrm>
            <a:off x="7594184" y="911961"/>
            <a:ext cx="2918131" cy="61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客户自助采购界面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997D083-70A8-4B6B-8F87-2FD9BC366E1A}"/>
              </a:ext>
            </a:extLst>
          </p:cNvPr>
          <p:cNvSpPr/>
          <p:nvPr/>
        </p:nvSpPr>
        <p:spPr>
          <a:xfrm>
            <a:off x="4617034" y="908014"/>
            <a:ext cx="2867119" cy="61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运维配置管理界面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4BE636C-304C-4C38-8C3B-79135D598D00}"/>
              </a:ext>
            </a:extLst>
          </p:cNvPr>
          <p:cNvGrpSpPr/>
          <p:nvPr/>
        </p:nvGrpSpPr>
        <p:grpSpPr>
          <a:xfrm>
            <a:off x="4646622" y="2011982"/>
            <a:ext cx="2793743" cy="2055378"/>
            <a:chOff x="7731157" y="1999646"/>
            <a:chExt cx="2793743" cy="205537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58C8B03-BCC4-4AA3-BE44-1E0B9B493E63}"/>
                </a:ext>
              </a:extLst>
            </p:cNvPr>
            <p:cNvSpPr/>
            <p:nvPr/>
          </p:nvSpPr>
          <p:spPr>
            <a:xfrm>
              <a:off x="7731157" y="1999646"/>
              <a:ext cx="1419576" cy="205537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LIMS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自动部署系统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94FB410-C47B-4530-B715-0D8F2484433E}"/>
                </a:ext>
              </a:extLst>
            </p:cNvPr>
            <p:cNvSpPr/>
            <p:nvPr/>
          </p:nvSpPr>
          <p:spPr>
            <a:xfrm>
              <a:off x="9231873" y="1999646"/>
              <a:ext cx="1293027" cy="205185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容器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监测系统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262C2F7-FD16-4507-B14C-BA5978A1692D}"/>
              </a:ext>
            </a:extLst>
          </p:cNvPr>
          <p:cNvGrpSpPr/>
          <p:nvPr/>
        </p:nvGrpSpPr>
        <p:grpSpPr>
          <a:xfrm>
            <a:off x="4646622" y="4232534"/>
            <a:ext cx="2834314" cy="980452"/>
            <a:chOff x="7731157" y="4220198"/>
            <a:chExt cx="2834314" cy="98045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409C223-88DC-430F-B270-EE4EEE3F4259}"/>
                </a:ext>
              </a:extLst>
            </p:cNvPr>
            <p:cNvSpPr/>
            <p:nvPr/>
          </p:nvSpPr>
          <p:spPr>
            <a:xfrm>
              <a:off x="7731157" y="4220198"/>
              <a:ext cx="1419575" cy="9804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Docker</a:t>
              </a:r>
            </a:p>
            <a:p>
              <a:pPr algn="ctr"/>
              <a:r>
                <a:rPr lang="zh-CN" altLang="en-US" sz="1200" dirty="0"/>
                <a:t>操作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 </a:t>
              </a:r>
              <a:r>
                <a:rPr lang="en-US" altLang="zh-CN" sz="1200" dirty="0"/>
                <a:t>Shell</a:t>
              </a:r>
              <a:r>
                <a:rPr lang="zh-CN" altLang="en-US" sz="1200" dirty="0"/>
                <a:t>脚本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1E06172-8943-4013-88F3-01FA1BA773B7}"/>
                </a:ext>
              </a:extLst>
            </p:cNvPr>
            <p:cNvSpPr/>
            <p:nvPr/>
          </p:nvSpPr>
          <p:spPr>
            <a:xfrm>
              <a:off x="9191303" y="4220285"/>
              <a:ext cx="1374168" cy="97794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Docker</a:t>
              </a:r>
            </a:p>
            <a:p>
              <a:pPr algn="ctr"/>
              <a:r>
                <a:rPr lang="en-US" altLang="zh-CN" sz="1200" dirty="0"/>
                <a:t>API</a:t>
              </a:r>
              <a:endParaRPr lang="zh-CN" altLang="en-US" sz="1200" dirty="0"/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33DC752A-55E4-42AD-BC2E-87297A1C8EFD}"/>
              </a:ext>
            </a:extLst>
          </p:cNvPr>
          <p:cNvSpPr/>
          <p:nvPr/>
        </p:nvSpPr>
        <p:spPr>
          <a:xfrm>
            <a:off x="1270571" y="5778565"/>
            <a:ext cx="9913244" cy="609600"/>
          </a:xfrm>
          <a:prstGeom prst="rect">
            <a:avLst/>
          </a:prstGeom>
          <a:solidFill>
            <a:srgbClr val="9D9D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操作系统层 </a:t>
            </a:r>
            <a:r>
              <a:rPr lang="en-US" altLang="zh-CN" sz="1200" dirty="0"/>
              <a:t>(CentOS 7)</a:t>
            </a:r>
            <a:endParaRPr lang="zh-CN" altLang="en-US" sz="12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BD8A6C-36E0-48B7-AD95-5301062A437B}"/>
              </a:ext>
            </a:extLst>
          </p:cNvPr>
          <p:cNvSpPr/>
          <p:nvPr/>
        </p:nvSpPr>
        <p:spPr>
          <a:xfrm>
            <a:off x="1270573" y="5182837"/>
            <a:ext cx="9294898" cy="51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Docker </a:t>
            </a:r>
            <a:r>
              <a:rPr lang="zh-CN" altLang="en-US" sz="1200" dirty="0"/>
              <a:t>引擎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EEEE5C9-0136-4D90-B0C7-3D147D40F65B}"/>
              </a:ext>
            </a:extLst>
          </p:cNvPr>
          <p:cNvGrpSpPr/>
          <p:nvPr/>
        </p:nvGrpSpPr>
        <p:grpSpPr>
          <a:xfrm>
            <a:off x="7594184" y="2002438"/>
            <a:ext cx="2914912" cy="2111408"/>
            <a:chOff x="5379732" y="2060196"/>
            <a:chExt cx="2803161" cy="207316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8DABD53-B8DB-4B42-A121-90672E0F60FB}"/>
                </a:ext>
              </a:extLst>
            </p:cNvPr>
            <p:cNvSpPr/>
            <p:nvPr/>
          </p:nvSpPr>
          <p:spPr>
            <a:xfrm>
              <a:off x="5379732" y="2060196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交易管理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23B8A71-3ACD-4E75-A631-FB02440B1B6E}"/>
                </a:ext>
              </a:extLst>
            </p:cNvPr>
            <p:cNvSpPr/>
            <p:nvPr/>
          </p:nvSpPr>
          <p:spPr>
            <a:xfrm>
              <a:off x="6855039" y="2060196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通知系统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CF30D5D-4B37-4A23-9502-362FA424D6AE}"/>
                </a:ext>
              </a:extLst>
            </p:cNvPr>
            <p:cNvSpPr/>
            <p:nvPr/>
          </p:nvSpPr>
          <p:spPr>
            <a:xfrm>
              <a:off x="6855039" y="2794928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Mail Gateway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ABEA27A-9C99-4422-9CD7-E81FB9030D24}"/>
                </a:ext>
              </a:extLst>
            </p:cNvPr>
            <p:cNvSpPr/>
            <p:nvPr/>
          </p:nvSpPr>
          <p:spPr>
            <a:xfrm>
              <a:off x="6855039" y="3529660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SMS Gateway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4552215-151E-4B5A-8809-73633D1F5524}"/>
                </a:ext>
              </a:extLst>
            </p:cNvPr>
            <p:cNvSpPr/>
            <p:nvPr/>
          </p:nvSpPr>
          <p:spPr>
            <a:xfrm>
              <a:off x="5379732" y="2794928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订单管理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88ADB05-7AE2-4F0C-9B66-0589B8BEDB16}"/>
                </a:ext>
              </a:extLst>
            </p:cNvPr>
            <p:cNvSpPr/>
            <p:nvPr/>
          </p:nvSpPr>
          <p:spPr>
            <a:xfrm>
              <a:off x="5379732" y="3529660"/>
              <a:ext cx="1327854" cy="603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容器管理</a:t>
              </a:r>
            </a:p>
          </p:txBody>
        </p:sp>
      </p:grpSp>
      <p:sp>
        <p:nvSpPr>
          <p:cNvPr id="50" name="流程图: 磁盘 49">
            <a:extLst>
              <a:ext uri="{FF2B5EF4-FFF2-40B4-BE49-F238E27FC236}">
                <a16:creationId xmlns:a16="http://schemas.microsoft.com/office/drawing/2014/main" id="{D47A1094-F81C-4A71-B15F-7172329DF553}"/>
              </a:ext>
            </a:extLst>
          </p:cNvPr>
          <p:cNvSpPr/>
          <p:nvPr/>
        </p:nvSpPr>
        <p:spPr>
          <a:xfrm>
            <a:off x="7594184" y="4397503"/>
            <a:ext cx="2914911" cy="4970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Mysql</a:t>
            </a:r>
            <a:r>
              <a:rPr lang="en-US" altLang="zh-CN" sz="1200" dirty="0"/>
              <a:t> Docker </a:t>
            </a:r>
            <a:r>
              <a:rPr lang="zh-CN" altLang="en-US" sz="1200" dirty="0"/>
              <a:t>数据库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05D843A-937D-41AD-B725-0310EEE7C3C1}"/>
              </a:ext>
            </a:extLst>
          </p:cNvPr>
          <p:cNvSpPr/>
          <p:nvPr/>
        </p:nvSpPr>
        <p:spPr>
          <a:xfrm>
            <a:off x="10733649" y="894065"/>
            <a:ext cx="450166" cy="33007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权限认证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E68A13B-640F-4A1B-9882-88B29523FE7E}"/>
              </a:ext>
            </a:extLst>
          </p:cNvPr>
          <p:cNvSpPr/>
          <p:nvPr/>
        </p:nvSpPr>
        <p:spPr>
          <a:xfrm>
            <a:off x="1123558" y="766961"/>
            <a:ext cx="10179442" cy="5011604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A88D8DEC-4858-4072-A8FD-771A395B1BA4}"/>
              </a:ext>
            </a:extLst>
          </p:cNvPr>
          <p:cNvSpPr/>
          <p:nvPr/>
        </p:nvSpPr>
        <p:spPr>
          <a:xfrm>
            <a:off x="903658" y="2846642"/>
            <a:ext cx="536422" cy="7184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23E3BED-89A5-473E-B956-A3A4272FB3C1}"/>
              </a:ext>
            </a:extLst>
          </p:cNvPr>
          <p:cNvSpPr/>
          <p:nvPr/>
        </p:nvSpPr>
        <p:spPr>
          <a:xfrm>
            <a:off x="2839376" y="137888"/>
            <a:ext cx="5974424" cy="512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LIMS</a:t>
            </a:r>
            <a:r>
              <a:rPr lang="zh-CN" altLang="en-US" dirty="0"/>
              <a:t>产品容器化云端发售系统逻辑架构</a:t>
            </a:r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DC8A0147-AE6D-46C8-8F41-B695C175AE29}"/>
              </a:ext>
            </a:extLst>
          </p:cNvPr>
          <p:cNvSpPr/>
          <p:nvPr/>
        </p:nvSpPr>
        <p:spPr>
          <a:xfrm>
            <a:off x="4320148" y="2826047"/>
            <a:ext cx="536422" cy="718451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1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A5D079-20A2-4C93-9CBD-512063C0F01C}"/>
              </a:ext>
            </a:extLst>
          </p:cNvPr>
          <p:cNvSpPr/>
          <p:nvPr/>
        </p:nvSpPr>
        <p:spPr>
          <a:xfrm>
            <a:off x="437322" y="516835"/>
            <a:ext cx="944475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会话平台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BC60C2-230A-4D0E-A6DD-7F22700281B5}"/>
              </a:ext>
            </a:extLst>
          </p:cNvPr>
          <p:cNvSpPr/>
          <p:nvPr/>
        </p:nvSpPr>
        <p:spPr>
          <a:xfrm>
            <a:off x="1663147" y="516834"/>
            <a:ext cx="9147516" cy="12635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33076C2-B62E-4E90-96C2-79A2F68F148B}"/>
              </a:ext>
            </a:extLst>
          </p:cNvPr>
          <p:cNvSpPr/>
          <p:nvPr/>
        </p:nvSpPr>
        <p:spPr>
          <a:xfrm>
            <a:off x="1974574" y="682203"/>
            <a:ext cx="98892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HTML5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C5CAA09-9706-4EB4-A74B-B3F0E877335C}"/>
              </a:ext>
            </a:extLst>
          </p:cNvPr>
          <p:cNvSpPr/>
          <p:nvPr/>
        </p:nvSpPr>
        <p:spPr>
          <a:xfrm>
            <a:off x="4755040" y="682203"/>
            <a:ext cx="1192690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Jquery</a:t>
            </a:r>
            <a:r>
              <a:rPr lang="en-US" altLang="zh-CN" dirty="0"/>
              <a:t>-UI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EA0526D-AD75-45D5-B687-694F97CC1341}"/>
              </a:ext>
            </a:extLst>
          </p:cNvPr>
          <p:cNvSpPr/>
          <p:nvPr/>
        </p:nvSpPr>
        <p:spPr>
          <a:xfrm>
            <a:off x="6202037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D9F76F8-5E41-4850-B34E-5803D5B6067D}"/>
              </a:ext>
            </a:extLst>
          </p:cNvPr>
          <p:cNvSpPr/>
          <p:nvPr/>
        </p:nvSpPr>
        <p:spPr>
          <a:xfrm>
            <a:off x="7739275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302B95-2C10-4916-9F37-A99EE8765BEB}"/>
              </a:ext>
            </a:extLst>
          </p:cNvPr>
          <p:cNvSpPr/>
          <p:nvPr/>
        </p:nvSpPr>
        <p:spPr>
          <a:xfrm>
            <a:off x="9276513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Ajax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AF18D25-3AAC-4931-A6E8-7DF98376D4B6}"/>
              </a:ext>
            </a:extLst>
          </p:cNvPr>
          <p:cNvSpPr/>
          <p:nvPr/>
        </p:nvSpPr>
        <p:spPr>
          <a:xfrm>
            <a:off x="1974574" y="1232453"/>
            <a:ext cx="8646372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Angular JS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279FA9-2C04-47C6-93F9-42EB058FE8AB}"/>
              </a:ext>
            </a:extLst>
          </p:cNvPr>
          <p:cNvSpPr/>
          <p:nvPr/>
        </p:nvSpPr>
        <p:spPr>
          <a:xfrm>
            <a:off x="439147" y="2978286"/>
            <a:ext cx="1022614" cy="15360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Docker</a:t>
            </a:r>
          </a:p>
          <a:p>
            <a:pPr algn="ctr"/>
            <a:r>
              <a:rPr lang="zh-CN" altLang="en-US" dirty="0"/>
              <a:t>容器池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54720BE-2F25-42A5-8ECD-DEED3B387307}"/>
              </a:ext>
            </a:extLst>
          </p:cNvPr>
          <p:cNvSpPr/>
          <p:nvPr/>
        </p:nvSpPr>
        <p:spPr>
          <a:xfrm>
            <a:off x="452899" y="1899525"/>
            <a:ext cx="928897" cy="8828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分发层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477C3F9-A679-4C1A-8598-E06B51CD8C18}"/>
              </a:ext>
            </a:extLst>
          </p:cNvPr>
          <p:cNvSpPr/>
          <p:nvPr/>
        </p:nvSpPr>
        <p:spPr>
          <a:xfrm>
            <a:off x="1663147" y="1881811"/>
            <a:ext cx="9144893" cy="8952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 </a:t>
            </a:r>
            <a:r>
              <a:rPr lang="zh-CN" altLang="en-US" dirty="0"/>
              <a:t>反向代理和负载均衡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122D8C8-88C4-4CAE-BF30-70F3C736B2A2}"/>
              </a:ext>
            </a:extLst>
          </p:cNvPr>
          <p:cNvGrpSpPr/>
          <p:nvPr/>
        </p:nvGrpSpPr>
        <p:grpSpPr>
          <a:xfrm>
            <a:off x="1684727" y="2978286"/>
            <a:ext cx="2516212" cy="1536099"/>
            <a:chOff x="1656510" y="3193775"/>
            <a:chExt cx="2802835" cy="164326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1FC1CB7-35DF-4A33-A16F-C796F0703F57}"/>
                </a:ext>
              </a:extLst>
            </p:cNvPr>
            <p:cNvSpPr/>
            <p:nvPr/>
          </p:nvSpPr>
          <p:spPr>
            <a:xfrm>
              <a:off x="1656510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 err="1"/>
                <a:t>Lims</a:t>
              </a:r>
              <a:r>
                <a:rPr lang="zh-CN" altLang="en-US" dirty="0"/>
                <a:t>产品容器 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E54F990-E85B-43A6-AF31-422CADE3CE51}"/>
                </a:ext>
              </a:extLst>
            </p:cNvPr>
            <p:cNvSpPr/>
            <p:nvPr/>
          </p:nvSpPr>
          <p:spPr>
            <a:xfrm>
              <a:off x="1938119" y="3843129"/>
              <a:ext cx="1075157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Lims</a:t>
              </a:r>
              <a:endParaRPr lang="zh-CN" altLang="en-US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EB5562AE-1580-47EC-ACDE-66CDA3C2FD49}"/>
                </a:ext>
              </a:extLst>
            </p:cNvPr>
            <p:cNvSpPr/>
            <p:nvPr/>
          </p:nvSpPr>
          <p:spPr>
            <a:xfrm>
              <a:off x="3177910" y="3843129"/>
              <a:ext cx="107515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MySql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CB692A-2E3F-41AA-B5FA-81627E96EEDA}"/>
              </a:ext>
            </a:extLst>
          </p:cNvPr>
          <p:cNvGrpSpPr/>
          <p:nvPr/>
        </p:nvGrpSpPr>
        <p:grpSpPr>
          <a:xfrm>
            <a:off x="7378510" y="2967772"/>
            <a:ext cx="3408760" cy="1536099"/>
            <a:chOff x="4780712" y="3193775"/>
            <a:chExt cx="2802835" cy="1643267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EE4B362-389F-4761-AD65-C0F7A8D273E5}"/>
                </a:ext>
              </a:extLst>
            </p:cNvPr>
            <p:cNvSpPr/>
            <p:nvPr/>
          </p:nvSpPr>
          <p:spPr>
            <a:xfrm>
              <a:off x="4780712" y="3193775"/>
              <a:ext cx="2802835" cy="164326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zh-CN" altLang="en-US" dirty="0"/>
                <a:t>容器池管理系统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12673C9-3D82-4F16-9293-72ED61A772C9}"/>
                </a:ext>
              </a:extLst>
            </p:cNvPr>
            <p:cNvSpPr/>
            <p:nvPr/>
          </p:nvSpPr>
          <p:spPr>
            <a:xfrm>
              <a:off x="5226162" y="3838194"/>
              <a:ext cx="840349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自动部署系统</a:t>
              </a: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38E69426-AAD2-49E8-8BA3-72F580B9C9B5}"/>
                </a:ext>
              </a:extLst>
            </p:cNvPr>
            <p:cNvSpPr/>
            <p:nvPr/>
          </p:nvSpPr>
          <p:spPr>
            <a:xfrm>
              <a:off x="6448602" y="3854376"/>
              <a:ext cx="840349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容器监测系统</a:t>
              </a:r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0859252-46C6-4BB6-AC18-0EF3E133AD5F}"/>
              </a:ext>
            </a:extLst>
          </p:cNvPr>
          <p:cNvSpPr/>
          <p:nvPr/>
        </p:nvSpPr>
        <p:spPr>
          <a:xfrm>
            <a:off x="452899" y="4695518"/>
            <a:ext cx="928897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支撑层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F555-2DAD-4658-8FA2-76126341D928}"/>
              </a:ext>
            </a:extLst>
          </p:cNvPr>
          <p:cNvSpPr/>
          <p:nvPr/>
        </p:nvSpPr>
        <p:spPr>
          <a:xfrm>
            <a:off x="1601955" y="4681509"/>
            <a:ext cx="9147515" cy="11396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endParaRPr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3D99A05-8BB9-4862-B003-804530ED308D}"/>
              </a:ext>
            </a:extLst>
          </p:cNvPr>
          <p:cNvGrpSpPr/>
          <p:nvPr/>
        </p:nvGrpSpPr>
        <p:grpSpPr>
          <a:xfrm>
            <a:off x="1874162" y="4910795"/>
            <a:ext cx="2440400" cy="709139"/>
            <a:chOff x="2438089" y="3582144"/>
            <a:chExt cx="2591006" cy="91034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B85B68C-5F47-40BF-97DD-5AB08346212E}"/>
                </a:ext>
              </a:extLst>
            </p:cNvPr>
            <p:cNvSpPr/>
            <p:nvPr/>
          </p:nvSpPr>
          <p:spPr>
            <a:xfrm>
              <a:off x="2438089" y="3582144"/>
              <a:ext cx="2591006" cy="9103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 </a:t>
              </a:r>
              <a:r>
                <a:rPr lang="zh-CN" altLang="en-US" dirty="0"/>
                <a:t>容器</a:t>
              </a:r>
            </a:p>
          </p:txBody>
        </p:sp>
        <p:pic>
          <p:nvPicPr>
            <p:cNvPr id="38" name="Picture 2" descr="https://ss2.baidu.com/6ONYsjip0QIZ8tyhnq/it/u=627926345,3251565989&amp;fm=58&amp;s=04B05D32C9A458110AE135C1020050B0">
              <a:extLst>
                <a:ext uri="{FF2B5EF4-FFF2-40B4-BE49-F238E27FC236}">
                  <a16:creationId xmlns:a16="http://schemas.microsoft.com/office/drawing/2014/main" id="{DFB17E23-1AAF-45E9-A15D-EC31C2022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67" y="3680127"/>
              <a:ext cx="1383309" cy="71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FB30CE1-7297-402E-81A5-6BA97739D3AF}"/>
              </a:ext>
            </a:extLst>
          </p:cNvPr>
          <p:cNvGrpSpPr/>
          <p:nvPr/>
        </p:nvGrpSpPr>
        <p:grpSpPr>
          <a:xfrm>
            <a:off x="4531612" y="4919691"/>
            <a:ext cx="2759513" cy="709139"/>
            <a:chOff x="7600231" y="5261108"/>
            <a:chExt cx="2736465" cy="75861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707C82B-BED9-47A3-BDF9-B7A57850F5EC}"/>
                </a:ext>
              </a:extLst>
            </p:cNvPr>
            <p:cNvSpPr/>
            <p:nvPr/>
          </p:nvSpPr>
          <p:spPr>
            <a:xfrm>
              <a:off x="7600231" y="5261108"/>
              <a:ext cx="2736465" cy="7586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容器</a:t>
              </a:r>
            </a:p>
          </p:txBody>
        </p:sp>
        <p:pic>
          <p:nvPicPr>
            <p:cNvPr id="3074" name="Picture 2" descr="Redis">
              <a:extLst>
                <a:ext uri="{FF2B5EF4-FFF2-40B4-BE49-F238E27FC236}">
                  <a16:creationId xmlns:a16="http://schemas.microsoft.com/office/drawing/2014/main" id="{31167725-4F5E-4540-B4F4-A0C9EE40E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1454" y="5364036"/>
              <a:ext cx="1825901" cy="655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3C0FAB2-B308-4050-A7C1-9974084A3DF1}"/>
              </a:ext>
            </a:extLst>
          </p:cNvPr>
          <p:cNvSpPr/>
          <p:nvPr/>
        </p:nvSpPr>
        <p:spPr>
          <a:xfrm>
            <a:off x="1602949" y="5915372"/>
            <a:ext cx="9184321" cy="3791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 </a:t>
            </a:r>
            <a:r>
              <a:rPr lang="zh-CN" altLang="en-US" dirty="0"/>
              <a:t>引擎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ADC49F6-F2E1-4C13-92DC-488EE5C1A336}"/>
              </a:ext>
            </a:extLst>
          </p:cNvPr>
          <p:cNvSpPr/>
          <p:nvPr/>
        </p:nvSpPr>
        <p:spPr>
          <a:xfrm>
            <a:off x="1602949" y="6366236"/>
            <a:ext cx="9184321" cy="37912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操作系统层 </a:t>
            </a:r>
            <a:r>
              <a:rPr lang="en-US" altLang="zh-CN" dirty="0"/>
              <a:t>(CentOS 7)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0C3898C-B25B-4ECA-A4F0-0FAA1BC75258}"/>
              </a:ext>
            </a:extLst>
          </p:cNvPr>
          <p:cNvSpPr/>
          <p:nvPr/>
        </p:nvSpPr>
        <p:spPr>
          <a:xfrm>
            <a:off x="479379" y="5907022"/>
            <a:ext cx="942149" cy="87135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系统层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BC9695D-D483-4884-AC8D-441F153F70A3}"/>
              </a:ext>
            </a:extLst>
          </p:cNvPr>
          <p:cNvSpPr/>
          <p:nvPr/>
        </p:nvSpPr>
        <p:spPr>
          <a:xfrm>
            <a:off x="2929592" y="36564"/>
            <a:ext cx="6064126" cy="4419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Lims</a:t>
            </a:r>
            <a:r>
              <a:rPr lang="zh-CN" altLang="en-US" dirty="0"/>
              <a:t>产品容器化云端发售系统技术架构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21C8368-D6E1-40E6-8735-AB910BD8EE89}"/>
              </a:ext>
            </a:extLst>
          </p:cNvPr>
          <p:cNvSpPr/>
          <p:nvPr/>
        </p:nvSpPr>
        <p:spPr>
          <a:xfrm>
            <a:off x="3217802" y="682203"/>
            <a:ext cx="1282931" cy="322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CSS3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1054149-78ED-460E-A010-89E7E1BFE421}"/>
              </a:ext>
            </a:extLst>
          </p:cNvPr>
          <p:cNvGrpSpPr/>
          <p:nvPr/>
        </p:nvGrpSpPr>
        <p:grpSpPr>
          <a:xfrm>
            <a:off x="4327290" y="2981165"/>
            <a:ext cx="2516212" cy="1536099"/>
            <a:chOff x="1656510" y="3193775"/>
            <a:chExt cx="2802835" cy="1643267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FD6AE785-C7C4-4912-A9C0-80D0CC24927D}"/>
                </a:ext>
              </a:extLst>
            </p:cNvPr>
            <p:cNvSpPr/>
            <p:nvPr/>
          </p:nvSpPr>
          <p:spPr>
            <a:xfrm>
              <a:off x="1656510" y="3193775"/>
              <a:ext cx="2802835" cy="164326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dirty="0" err="1"/>
                <a:t>Lims</a:t>
              </a:r>
              <a:r>
                <a:rPr lang="zh-CN" altLang="en-US" dirty="0"/>
                <a:t>产品容器 </a:t>
              </a:r>
              <a:r>
                <a:rPr lang="en-US" altLang="zh-CN" dirty="0"/>
                <a:t> …</a:t>
              </a:r>
              <a:endParaRPr lang="zh-CN" altLang="en-US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60F2A762-DE95-4112-A0BD-08814D8BFFB5}"/>
                </a:ext>
              </a:extLst>
            </p:cNvPr>
            <p:cNvSpPr/>
            <p:nvPr/>
          </p:nvSpPr>
          <p:spPr>
            <a:xfrm>
              <a:off x="1938119" y="3843129"/>
              <a:ext cx="1075157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Lims</a:t>
              </a:r>
              <a:endParaRPr lang="zh-CN" altLang="en-US" dirty="0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DE2D66C4-3FF9-43BA-8DE6-99850C38C850}"/>
                </a:ext>
              </a:extLst>
            </p:cNvPr>
            <p:cNvSpPr/>
            <p:nvPr/>
          </p:nvSpPr>
          <p:spPr>
            <a:xfrm>
              <a:off x="3177910" y="3843129"/>
              <a:ext cx="1075156" cy="7686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MySql</a:t>
              </a:r>
              <a:endParaRPr lang="zh-CN" altLang="en-US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860ABE8-F3CC-4825-A06F-FCE4FB689901}"/>
              </a:ext>
            </a:extLst>
          </p:cNvPr>
          <p:cNvGrpSpPr/>
          <p:nvPr/>
        </p:nvGrpSpPr>
        <p:grpSpPr>
          <a:xfrm>
            <a:off x="7812197" y="4881209"/>
            <a:ext cx="2420017" cy="738725"/>
            <a:chOff x="9404983" y="3185149"/>
            <a:chExt cx="2420017" cy="758613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C7C4A98-6DEB-451D-BC8A-B7244D2203C5}"/>
                </a:ext>
              </a:extLst>
            </p:cNvPr>
            <p:cNvSpPr/>
            <p:nvPr/>
          </p:nvSpPr>
          <p:spPr>
            <a:xfrm>
              <a:off x="9404983" y="3185149"/>
              <a:ext cx="2420017" cy="75861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dirty="0"/>
                <a:t>Tomcat</a:t>
              </a:r>
              <a:r>
                <a:rPr lang="zh-CN" altLang="en-US" dirty="0"/>
                <a:t>容器</a:t>
              </a:r>
            </a:p>
          </p:txBody>
        </p:sp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9A9B701B-5954-47CE-8DA1-CFDCF53F5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5548" y="3206637"/>
              <a:ext cx="958145" cy="71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31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66E91A5-A8A8-45EE-B8B1-C5EABCCC80A4}"/>
              </a:ext>
            </a:extLst>
          </p:cNvPr>
          <p:cNvSpPr/>
          <p:nvPr/>
        </p:nvSpPr>
        <p:spPr>
          <a:xfrm>
            <a:off x="2000732" y="2276657"/>
            <a:ext cx="1486718" cy="1300260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售前系统</a:t>
            </a:r>
            <a:endParaRPr lang="en-US" altLang="zh-CN" sz="1400" dirty="0"/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3749D074-ED56-4FC7-AA0E-5B12CEE8E9DE}"/>
              </a:ext>
            </a:extLst>
          </p:cNvPr>
          <p:cNvSpPr/>
          <p:nvPr/>
        </p:nvSpPr>
        <p:spPr>
          <a:xfrm>
            <a:off x="7918714" y="2303551"/>
            <a:ext cx="1486718" cy="1300260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运维系统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3E8C2E9C-596A-48D0-B614-FC103C29F065}"/>
              </a:ext>
            </a:extLst>
          </p:cNvPr>
          <p:cNvSpPr/>
          <p:nvPr/>
        </p:nvSpPr>
        <p:spPr>
          <a:xfrm>
            <a:off x="4875270" y="2276657"/>
            <a:ext cx="1486718" cy="1300260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生产系统</a:t>
            </a: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C2FC0BC0-95BE-4732-A068-844875627D38}"/>
              </a:ext>
            </a:extLst>
          </p:cNvPr>
          <p:cNvSpPr/>
          <p:nvPr/>
        </p:nvSpPr>
        <p:spPr>
          <a:xfrm>
            <a:off x="2000732" y="3576917"/>
            <a:ext cx="1486718" cy="1300260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内容发布系统</a:t>
            </a:r>
            <a:endParaRPr lang="en-US" altLang="zh-CN" sz="1400" dirty="0"/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14416A45-783C-44DD-A7B8-CA5601064475}"/>
              </a:ext>
            </a:extLst>
          </p:cNvPr>
          <p:cNvSpPr/>
          <p:nvPr/>
        </p:nvSpPr>
        <p:spPr>
          <a:xfrm>
            <a:off x="3127154" y="2958351"/>
            <a:ext cx="1486718" cy="1300260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产品手册</a:t>
            </a:r>
            <a:endParaRPr lang="en-US" altLang="zh-CN" sz="1400" dirty="0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5FA2DF24-6795-4578-BE9F-5BF395BB52C7}"/>
              </a:ext>
            </a:extLst>
          </p:cNvPr>
          <p:cNvSpPr/>
          <p:nvPr/>
        </p:nvSpPr>
        <p:spPr>
          <a:xfrm>
            <a:off x="4875270" y="3590364"/>
            <a:ext cx="1486718" cy="1300260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产品自动发布系统</a:t>
            </a:r>
            <a:endParaRPr lang="en-US" altLang="zh-CN" sz="1400" dirty="0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10645E16-6239-4A04-B619-AEAC9F1DEEE0}"/>
              </a:ext>
            </a:extLst>
          </p:cNvPr>
          <p:cNvSpPr/>
          <p:nvPr/>
        </p:nvSpPr>
        <p:spPr>
          <a:xfrm>
            <a:off x="7918714" y="3617258"/>
            <a:ext cx="1486718" cy="1300260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客户提问与工单受理系统</a:t>
            </a:r>
            <a:endParaRPr lang="en-US" altLang="zh-CN" sz="1400" dirty="0"/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B77C8CCA-76DE-47C0-910E-AB8A63187851}"/>
              </a:ext>
            </a:extLst>
          </p:cNvPr>
          <p:cNvSpPr/>
          <p:nvPr/>
        </p:nvSpPr>
        <p:spPr>
          <a:xfrm>
            <a:off x="9072030" y="2963021"/>
            <a:ext cx="1486718" cy="1300260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系统健康状况监控</a:t>
            </a:r>
            <a:endParaRPr lang="en-US" altLang="zh-CN" sz="1400" dirty="0"/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5A1FBFF7-B44E-4F94-9FFB-FE56ADCD79A2}"/>
              </a:ext>
            </a:extLst>
          </p:cNvPr>
          <p:cNvSpPr/>
          <p:nvPr/>
        </p:nvSpPr>
        <p:spPr>
          <a:xfrm>
            <a:off x="6042033" y="2926787"/>
            <a:ext cx="1486718" cy="1300260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产品本身</a:t>
            </a:r>
            <a:endParaRPr lang="en-US" altLang="zh-CN" sz="1400" dirty="0"/>
          </a:p>
          <a:p>
            <a:pPr algn="ctr"/>
            <a:r>
              <a:rPr lang="en-US" altLang="zh-CN" sz="1400" dirty="0"/>
              <a:t>(LIMS, EC)</a:t>
            </a:r>
          </a:p>
        </p:txBody>
      </p:sp>
    </p:spTree>
    <p:extLst>
      <p:ext uri="{BB962C8B-B14F-4D97-AF65-F5344CB8AC3E}">
        <p14:creationId xmlns:p14="http://schemas.microsoft.com/office/powerpoint/2010/main" val="85246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A222F91-D535-4E05-BCDE-855A77E9FE3C}"/>
              </a:ext>
            </a:extLst>
          </p:cNvPr>
          <p:cNvSpPr/>
          <p:nvPr/>
        </p:nvSpPr>
        <p:spPr>
          <a:xfrm>
            <a:off x="230843" y="927848"/>
            <a:ext cx="1734671" cy="52443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7DF4187-7146-45CA-BD81-F8F03B08739E}"/>
              </a:ext>
            </a:extLst>
          </p:cNvPr>
          <p:cNvSpPr/>
          <p:nvPr/>
        </p:nvSpPr>
        <p:spPr>
          <a:xfrm>
            <a:off x="2130465" y="927847"/>
            <a:ext cx="1734671" cy="52443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产品展示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CC84CF2-39B3-4FF9-94A3-BFD8BF72C733}"/>
              </a:ext>
            </a:extLst>
          </p:cNvPr>
          <p:cNvSpPr/>
          <p:nvPr/>
        </p:nvSpPr>
        <p:spPr>
          <a:xfrm>
            <a:off x="4030087" y="927847"/>
            <a:ext cx="1734671" cy="52443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企业资质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ADE79B1-A4FC-4C1F-B86A-1CBD06EC0252}"/>
              </a:ext>
            </a:extLst>
          </p:cNvPr>
          <p:cNvSpPr/>
          <p:nvPr/>
        </p:nvSpPr>
        <p:spPr>
          <a:xfrm>
            <a:off x="5929709" y="927847"/>
            <a:ext cx="1734671" cy="52443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技术支持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CFB8193-77BC-4FBD-B32E-CE57D87D1DD0}"/>
              </a:ext>
            </a:extLst>
          </p:cNvPr>
          <p:cNvSpPr/>
          <p:nvPr/>
        </p:nvSpPr>
        <p:spPr>
          <a:xfrm>
            <a:off x="7829331" y="927847"/>
            <a:ext cx="1734671" cy="52443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B819918-3399-441E-B1E0-E1810F266B5C}"/>
              </a:ext>
            </a:extLst>
          </p:cNvPr>
          <p:cNvSpPr/>
          <p:nvPr/>
        </p:nvSpPr>
        <p:spPr>
          <a:xfrm>
            <a:off x="9728952" y="927847"/>
            <a:ext cx="1734671" cy="52443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  <a:r>
              <a:rPr lang="en-US" altLang="zh-CN" dirty="0"/>
              <a:t>/</a:t>
            </a:r>
            <a:r>
              <a:rPr lang="zh-CN" altLang="en-US" dirty="0"/>
              <a:t>登录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87470E2-CABF-455B-BD0C-0637D50789CD}"/>
              </a:ext>
            </a:extLst>
          </p:cNvPr>
          <p:cNvGrpSpPr/>
          <p:nvPr/>
        </p:nvGrpSpPr>
        <p:grpSpPr>
          <a:xfrm>
            <a:off x="2313339" y="1511862"/>
            <a:ext cx="1734674" cy="1692465"/>
            <a:chOff x="2425883" y="1511862"/>
            <a:chExt cx="1734674" cy="169246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857CFEF-021B-4911-A42B-BA6E73EB944E}"/>
                </a:ext>
              </a:extLst>
            </p:cNvPr>
            <p:cNvSpPr/>
            <p:nvPr/>
          </p:nvSpPr>
          <p:spPr>
            <a:xfrm>
              <a:off x="2425886" y="1511862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LIMS</a:t>
              </a:r>
              <a:r>
                <a:rPr lang="zh-CN" altLang="en-US" dirty="0"/>
                <a:t>展示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78757DC4-000E-4F9F-9806-6A9C767FFCB7}"/>
                </a:ext>
              </a:extLst>
            </p:cNvPr>
            <p:cNvSpPr/>
            <p:nvPr/>
          </p:nvSpPr>
          <p:spPr>
            <a:xfrm>
              <a:off x="2425883" y="2095877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MDM</a:t>
              </a:r>
              <a:r>
                <a:rPr lang="zh-CN" altLang="en-US" dirty="0"/>
                <a:t>展示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01365BA-531C-4805-B88B-6950426938BE}"/>
                </a:ext>
              </a:extLst>
            </p:cNvPr>
            <p:cNvSpPr/>
            <p:nvPr/>
          </p:nvSpPr>
          <p:spPr>
            <a:xfrm>
              <a:off x="2425883" y="2679892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EC</a:t>
              </a:r>
              <a:r>
                <a:rPr lang="zh-CN" altLang="en-US" dirty="0"/>
                <a:t>展示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2BB5BE4-696A-4216-976B-0B685ED105F4}"/>
              </a:ext>
            </a:extLst>
          </p:cNvPr>
          <p:cNvGrpSpPr/>
          <p:nvPr/>
        </p:nvGrpSpPr>
        <p:grpSpPr>
          <a:xfrm>
            <a:off x="4248782" y="1508554"/>
            <a:ext cx="1734674" cy="2864015"/>
            <a:chOff x="2425883" y="1511862"/>
            <a:chExt cx="1734674" cy="2864015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E6251E3-1024-4BBF-9677-F1715A511F4F}"/>
                </a:ext>
              </a:extLst>
            </p:cNvPr>
            <p:cNvSpPr/>
            <p:nvPr/>
          </p:nvSpPr>
          <p:spPr>
            <a:xfrm>
              <a:off x="2425886" y="1511862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关于我们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A4BF21FC-F6BC-4E0E-876D-98FEDB0D48B4}"/>
                </a:ext>
              </a:extLst>
            </p:cNvPr>
            <p:cNvSpPr/>
            <p:nvPr/>
          </p:nvSpPr>
          <p:spPr>
            <a:xfrm>
              <a:off x="2425883" y="2095877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发展历程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CC9E5D6F-82B6-44AC-B0EC-6C6F34559B7D}"/>
                </a:ext>
              </a:extLst>
            </p:cNvPr>
            <p:cNvSpPr/>
            <p:nvPr/>
          </p:nvSpPr>
          <p:spPr>
            <a:xfrm>
              <a:off x="2425883" y="2679892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资质荣誉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05E4815-7131-4150-9A88-9413EA018DFA}"/>
                </a:ext>
              </a:extLst>
            </p:cNvPr>
            <p:cNvSpPr/>
            <p:nvPr/>
          </p:nvSpPr>
          <p:spPr>
            <a:xfrm>
              <a:off x="2425883" y="3260599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成功案例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0822CBA4-8D8D-490A-BA56-9EA7B50DD11B}"/>
                </a:ext>
              </a:extLst>
            </p:cNvPr>
            <p:cNvSpPr/>
            <p:nvPr/>
          </p:nvSpPr>
          <p:spPr>
            <a:xfrm>
              <a:off x="2425883" y="3851442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联系我们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5DF5C57-45A6-403D-BBBE-7375E79D9C43}"/>
              </a:ext>
            </a:extLst>
          </p:cNvPr>
          <p:cNvGrpSpPr/>
          <p:nvPr/>
        </p:nvGrpSpPr>
        <p:grpSpPr>
          <a:xfrm>
            <a:off x="6170157" y="1511862"/>
            <a:ext cx="1734674" cy="3452997"/>
            <a:chOff x="2425883" y="1511862"/>
            <a:chExt cx="1734674" cy="3452997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EEA7B9D9-6D99-46DB-94B5-C3D80580457D}"/>
                </a:ext>
              </a:extLst>
            </p:cNvPr>
            <p:cNvSpPr/>
            <p:nvPr/>
          </p:nvSpPr>
          <p:spPr>
            <a:xfrm>
              <a:off x="2425886" y="1511862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新手指南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6411329F-DBC5-495E-BE70-54D74D0133E1}"/>
                </a:ext>
              </a:extLst>
            </p:cNvPr>
            <p:cNvSpPr/>
            <p:nvPr/>
          </p:nvSpPr>
          <p:spPr>
            <a:xfrm>
              <a:off x="2425883" y="2095877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LIMS</a:t>
              </a:r>
              <a:r>
                <a:rPr lang="zh-CN" altLang="en-US" dirty="0"/>
                <a:t>使用攻略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C08B187-833E-449F-BA6E-F017096D12BC}"/>
                </a:ext>
              </a:extLst>
            </p:cNvPr>
            <p:cNvSpPr/>
            <p:nvPr/>
          </p:nvSpPr>
          <p:spPr>
            <a:xfrm>
              <a:off x="2425883" y="2679892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MDM</a:t>
              </a:r>
              <a:r>
                <a:rPr lang="zh-CN" altLang="en-US" dirty="0"/>
                <a:t>使用攻略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A5FAC63E-2637-4F1B-BE65-96CA9629B97B}"/>
                </a:ext>
              </a:extLst>
            </p:cNvPr>
            <p:cNvSpPr/>
            <p:nvPr/>
          </p:nvSpPr>
          <p:spPr>
            <a:xfrm>
              <a:off x="2425883" y="3260599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EC </a:t>
              </a:r>
              <a:r>
                <a:rPr lang="zh-CN" altLang="en-US" dirty="0"/>
                <a:t>使用攻略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72EB868-1E44-4DAF-A6BC-6D25C653A7C5}"/>
                </a:ext>
              </a:extLst>
            </p:cNvPr>
            <p:cNvSpPr/>
            <p:nvPr/>
          </p:nvSpPr>
          <p:spPr>
            <a:xfrm>
              <a:off x="2425883" y="3851442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联系技术支持</a:t>
              </a: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C0C7B88D-336E-4691-9C65-FA3284E7C49C}"/>
                </a:ext>
              </a:extLst>
            </p:cNvPr>
            <p:cNvSpPr/>
            <p:nvPr/>
          </p:nvSpPr>
          <p:spPr>
            <a:xfrm>
              <a:off x="2425883" y="4440424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社区论坛支持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E5A79A1-F2F0-4F68-A195-37F394FE3326}"/>
              </a:ext>
            </a:extLst>
          </p:cNvPr>
          <p:cNvGrpSpPr/>
          <p:nvPr/>
        </p:nvGrpSpPr>
        <p:grpSpPr>
          <a:xfrm>
            <a:off x="8101785" y="1520861"/>
            <a:ext cx="1734674" cy="1673843"/>
            <a:chOff x="2425883" y="1511862"/>
            <a:chExt cx="1734674" cy="1673843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D1790FD-2B70-4FA2-B26C-33851D616BAC}"/>
                </a:ext>
              </a:extLst>
            </p:cNvPr>
            <p:cNvSpPr/>
            <p:nvPr/>
          </p:nvSpPr>
          <p:spPr>
            <a:xfrm>
              <a:off x="2425886" y="1511862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购买指南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564C841-9B51-4278-B831-795FC9749F38}"/>
                </a:ext>
              </a:extLst>
            </p:cNvPr>
            <p:cNvSpPr/>
            <p:nvPr/>
          </p:nvSpPr>
          <p:spPr>
            <a:xfrm>
              <a:off x="2425883" y="2081809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价格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74F4D67B-4269-4693-B6EC-4FC669244AC8}"/>
                </a:ext>
              </a:extLst>
            </p:cNvPr>
            <p:cNvSpPr/>
            <p:nvPr/>
          </p:nvSpPr>
          <p:spPr>
            <a:xfrm>
              <a:off x="2425883" y="2661270"/>
              <a:ext cx="1734671" cy="524435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联系销售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372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A222F91-D535-4E05-BCDE-855A77E9FE3C}"/>
              </a:ext>
            </a:extLst>
          </p:cNvPr>
          <p:cNvSpPr/>
          <p:nvPr/>
        </p:nvSpPr>
        <p:spPr>
          <a:xfrm>
            <a:off x="793550" y="297902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仪表板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9548B72-EBB9-47DA-96BE-74F5E713890E}"/>
              </a:ext>
            </a:extLst>
          </p:cNvPr>
          <p:cNvSpPr/>
          <p:nvPr/>
        </p:nvSpPr>
        <p:spPr>
          <a:xfrm>
            <a:off x="793549" y="930435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工单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BAF98CA-106E-4F06-BCF8-D2C38D84AC52}"/>
              </a:ext>
            </a:extLst>
          </p:cNvPr>
          <p:cNvSpPr/>
          <p:nvPr/>
        </p:nvSpPr>
        <p:spPr>
          <a:xfrm>
            <a:off x="793543" y="1564705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通知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056F415-7ACD-4922-995C-C532E8B82F45}"/>
              </a:ext>
            </a:extLst>
          </p:cNvPr>
          <p:cNvSpPr/>
          <p:nvPr/>
        </p:nvSpPr>
        <p:spPr>
          <a:xfrm>
            <a:off x="793548" y="2804134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014BBD1-AA68-4330-8850-0B0152092035}"/>
              </a:ext>
            </a:extLst>
          </p:cNvPr>
          <p:cNvSpPr/>
          <p:nvPr/>
        </p:nvSpPr>
        <p:spPr>
          <a:xfrm>
            <a:off x="793547" y="3451248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B9A9662-A992-4729-8B4A-BFFC8FB5898A}"/>
              </a:ext>
            </a:extLst>
          </p:cNvPr>
          <p:cNvSpPr/>
          <p:nvPr/>
        </p:nvSpPr>
        <p:spPr>
          <a:xfrm>
            <a:off x="793545" y="4066711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BE049C3-9F01-4B6F-8901-E22CA09444C0}"/>
              </a:ext>
            </a:extLst>
          </p:cNvPr>
          <p:cNvSpPr/>
          <p:nvPr/>
        </p:nvSpPr>
        <p:spPr>
          <a:xfrm>
            <a:off x="793546" y="4685281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9413461-C6BA-47E0-8F78-46B438713D05}"/>
              </a:ext>
            </a:extLst>
          </p:cNvPr>
          <p:cNvSpPr/>
          <p:nvPr/>
        </p:nvSpPr>
        <p:spPr>
          <a:xfrm>
            <a:off x="793545" y="5303851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33E93FC-7ADB-4311-9FAA-BD9E652A3046}"/>
              </a:ext>
            </a:extLst>
          </p:cNvPr>
          <p:cNvSpPr/>
          <p:nvPr/>
        </p:nvSpPr>
        <p:spPr>
          <a:xfrm>
            <a:off x="2640756" y="297902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</a:t>
            </a:r>
            <a:endParaRPr lang="en-US" altLang="zh-CN" dirty="0"/>
          </a:p>
          <a:p>
            <a:pPr algn="ctr"/>
            <a:r>
              <a:rPr lang="zh-CN" altLang="en-US" dirty="0"/>
              <a:t>健康状况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5CEE3E3-9CE9-4194-923E-0FEEC610E763}"/>
              </a:ext>
            </a:extLst>
          </p:cNvPr>
          <p:cNvSpPr/>
          <p:nvPr/>
        </p:nvSpPr>
        <p:spPr>
          <a:xfrm>
            <a:off x="4487962" y="297902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</a:t>
            </a:r>
            <a:r>
              <a:rPr lang="en-US" altLang="zh-CN" dirty="0"/>
              <a:t>CPU</a:t>
            </a:r>
          </a:p>
          <a:p>
            <a:pPr algn="ctr"/>
            <a:r>
              <a:rPr lang="zh-CN" altLang="en-US" dirty="0"/>
              <a:t>占用率排名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919B2E33-C11A-4FCC-B8EA-6740F2C5FD4D}"/>
              </a:ext>
            </a:extLst>
          </p:cNvPr>
          <p:cNvSpPr/>
          <p:nvPr/>
        </p:nvSpPr>
        <p:spPr>
          <a:xfrm>
            <a:off x="6335168" y="297902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容器内存</a:t>
            </a:r>
            <a:endParaRPr lang="en-US" altLang="zh-CN" dirty="0"/>
          </a:p>
          <a:p>
            <a:pPr algn="ctr"/>
            <a:r>
              <a:rPr lang="zh-CN" altLang="en-US" dirty="0"/>
              <a:t>占用率排名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B94619A6-A313-4384-90FA-FBA4141E12E0}"/>
              </a:ext>
            </a:extLst>
          </p:cNvPr>
          <p:cNvSpPr/>
          <p:nvPr/>
        </p:nvSpPr>
        <p:spPr>
          <a:xfrm>
            <a:off x="8182374" y="297902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容器磁盘</a:t>
            </a:r>
            <a:endParaRPr lang="en-US" altLang="zh-CN" dirty="0"/>
          </a:p>
          <a:p>
            <a:pPr algn="ctr"/>
            <a:r>
              <a:rPr lang="zh-CN" altLang="en-US" dirty="0"/>
              <a:t>占用率排名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D25F630-066C-4AC1-B58D-B21346FFB35D}"/>
              </a:ext>
            </a:extLst>
          </p:cNvPr>
          <p:cNvSpPr/>
          <p:nvPr/>
        </p:nvSpPr>
        <p:spPr>
          <a:xfrm>
            <a:off x="10029580" y="297902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容器存活状况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07806C07-A232-4F08-9FCE-D6C4C71F1744}"/>
              </a:ext>
            </a:extLst>
          </p:cNvPr>
          <p:cNvSpPr/>
          <p:nvPr/>
        </p:nvSpPr>
        <p:spPr>
          <a:xfrm>
            <a:off x="2626690" y="930435"/>
            <a:ext cx="1272958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待解决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F894833-D68A-40B6-B101-E9775EE43474}"/>
              </a:ext>
            </a:extLst>
          </p:cNvPr>
          <p:cNvSpPr/>
          <p:nvPr/>
        </p:nvSpPr>
        <p:spPr>
          <a:xfrm>
            <a:off x="4012183" y="930435"/>
            <a:ext cx="113804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未指派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958FFC58-A2DF-40C8-98F0-997B2F89207C}"/>
              </a:ext>
            </a:extLst>
          </p:cNvPr>
          <p:cNvSpPr/>
          <p:nvPr/>
        </p:nvSpPr>
        <p:spPr>
          <a:xfrm>
            <a:off x="5307107" y="930435"/>
            <a:ext cx="113804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未完成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6BE074B-2D7A-4AD3-92C1-C69379A2CC28}"/>
              </a:ext>
            </a:extLst>
          </p:cNvPr>
          <p:cNvSpPr/>
          <p:nvPr/>
        </p:nvSpPr>
        <p:spPr>
          <a:xfrm>
            <a:off x="6602032" y="930435"/>
            <a:ext cx="1264498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已完成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50D6D185-404F-483A-AA93-FAA28FB5F807}"/>
              </a:ext>
            </a:extLst>
          </p:cNvPr>
          <p:cNvSpPr/>
          <p:nvPr/>
        </p:nvSpPr>
        <p:spPr>
          <a:xfrm>
            <a:off x="8023415" y="930435"/>
            <a:ext cx="1264498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已关闭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14EF7FF-5B09-448B-9366-602CD1CF39BB}"/>
              </a:ext>
            </a:extLst>
          </p:cNvPr>
          <p:cNvSpPr/>
          <p:nvPr/>
        </p:nvSpPr>
        <p:spPr>
          <a:xfrm>
            <a:off x="5397682" y="1564705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发送历史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705F241-6F01-4C80-A70F-9BD86A5D3ADF}"/>
              </a:ext>
            </a:extLst>
          </p:cNvPr>
          <p:cNvSpPr/>
          <p:nvPr/>
        </p:nvSpPr>
        <p:spPr>
          <a:xfrm>
            <a:off x="7213872" y="1564705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手工发送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445BA59-F071-406F-A1CF-857AE1DCD03A}"/>
              </a:ext>
            </a:extLst>
          </p:cNvPr>
          <p:cNvSpPr/>
          <p:nvPr/>
        </p:nvSpPr>
        <p:spPr>
          <a:xfrm>
            <a:off x="2640755" y="1564705"/>
            <a:ext cx="1272958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短消息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77AE0D3E-8160-4788-B528-444464173D18}"/>
              </a:ext>
            </a:extLst>
          </p:cNvPr>
          <p:cNvSpPr/>
          <p:nvPr/>
        </p:nvSpPr>
        <p:spPr>
          <a:xfrm>
            <a:off x="4473894" y="2804134"/>
            <a:ext cx="1734671" cy="5244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16BCBAB7-6026-4279-B7E3-8FAABC11E0D2}"/>
              </a:ext>
            </a:extLst>
          </p:cNvPr>
          <p:cNvSpPr/>
          <p:nvPr/>
        </p:nvSpPr>
        <p:spPr>
          <a:xfrm>
            <a:off x="2640755" y="2804134"/>
            <a:ext cx="1734671" cy="5244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一览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1EC543F6-CC56-40AD-96E9-B3DBC5866652}"/>
              </a:ext>
            </a:extLst>
          </p:cNvPr>
          <p:cNvSpPr/>
          <p:nvPr/>
        </p:nvSpPr>
        <p:spPr>
          <a:xfrm>
            <a:off x="2626688" y="3451248"/>
            <a:ext cx="1734671" cy="5244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一览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F0765F9-7431-4CFA-99F6-AF3FA2AEF72C}"/>
              </a:ext>
            </a:extLst>
          </p:cNvPr>
          <p:cNvSpPr/>
          <p:nvPr/>
        </p:nvSpPr>
        <p:spPr>
          <a:xfrm>
            <a:off x="4459829" y="3451248"/>
            <a:ext cx="1734671" cy="5244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重启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FB123B3D-F4FA-4FF1-BBF6-23384AF62E1A}"/>
              </a:ext>
            </a:extLst>
          </p:cNvPr>
          <p:cNvSpPr/>
          <p:nvPr/>
        </p:nvSpPr>
        <p:spPr>
          <a:xfrm>
            <a:off x="2626687" y="4066711"/>
            <a:ext cx="1734671" cy="5244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收费确认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16947673-33A6-4B0F-A8F1-710AA967FF72}"/>
              </a:ext>
            </a:extLst>
          </p:cNvPr>
          <p:cNvSpPr/>
          <p:nvPr/>
        </p:nvSpPr>
        <p:spPr>
          <a:xfrm>
            <a:off x="2626686" y="4685281"/>
            <a:ext cx="1734671" cy="5244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参数维护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1C288437-4612-4241-9E5F-8E9F26D62E0C}"/>
              </a:ext>
            </a:extLst>
          </p:cNvPr>
          <p:cNvSpPr/>
          <p:nvPr/>
        </p:nvSpPr>
        <p:spPr>
          <a:xfrm>
            <a:off x="2640755" y="5303851"/>
            <a:ext cx="1734671" cy="5244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营业执照审核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0264D1A-395C-4EB4-99A5-B4049A195CD3}"/>
              </a:ext>
            </a:extLst>
          </p:cNvPr>
          <p:cNvSpPr/>
          <p:nvPr/>
        </p:nvSpPr>
        <p:spPr>
          <a:xfrm>
            <a:off x="9444798" y="930435"/>
            <a:ext cx="1264498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运维日历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EA50BF9-788C-4305-BF9F-73310F3D50B0}"/>
              </a:ext>
            </a:extLst>
          </p:cNvPr>
          <p:cNvSpPr/>
          <p:nvPr/>
        </p:nvSpPr>
        <p:spPr>
          <a:xfrm>
            <a:off x="793544" y="5919314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运维人员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7501F368-5A1A-4E42-BD0A-C4FC9A56047C}"/>
              </a:ext>
            </a:extLst>
          </p:cNvPr>
          <p:cNvSpPr/>
          <p:nvPr/>
        </p:nvSpPr>
        <p:spPr>
          <a:xfrm>
            <a:off x="6366945" y="2816857"/>
            <a:ext cx="1734671" cy="5244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自动告警配置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D2A67165-1172-4557-B6E2-017018C5F472}"/>
              </a:ext>
            </a:extLst>
          </p:cNvPr>
          <p:cNvSpPr/>
          <p:nvPr/>
        </p:nvSpPr>
        <p:spPr>
          <a:xfrm>
            <a:off x="4460446" y="4685281"/>
            <a:ext cx="1734671" cy="5244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产品升级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24DAA730-DAE2-4BDA-863F-FB4D09F9E248}"/>
              </a:ext>
            </a:extLst>
          </p:cNvPr>
          <p:cNvSpPr/>
          <p:nvPr/>
        </p:nvSpPr>
        <p:spPr>
          <a:xfrm>
            <a:off x="4012183" y="1564705"/>
            <a:ext cx="1272958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邮件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2C30CD54-9771-40DE-AD18-FF4E7BB432E0}"/>
              </a:ext>
            </a:extLst>
          </p:cNvPr>
          <p:cNvSpPr/>
          <p:nvPr/>
        </p:nvSpPr>
        <p:spPr>
          <a:xfrm>
            <a:off x="785912" y="2185564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机器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5FC0542D-62CA-4127-BB15-A284DFD7FABD}"/>
              </a:ext>
            </a:extLst>
          </p:cNvPr>
          <p:cNvSpPr/>
          <p:nvPr/>
        </p:nvSpPr>
        <p:spPr>
          <a:xfrm>
            <a:off x="2626685" y="2212359"/>
            <a:ext cx="1734671" cy="5244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一览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B8B5346A-626E-42F4-8A8C-B89F53E29D00}"/>
              </a:ext>
            </a:extLst>
          </p:cNvPr>
          <p:cNvSpPr/>
          <p:nvPr/>
        </p:nvSpPr>
        <p:spPr>
          <a:xfrm>
            <a:off x="4439771" y="2212359"/>
            <a:ext cx="1734671" cy="5244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自动发现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70E064C7-0853-4EBA-94E1-6D0D444ED622}"/>
              </a:ext>
            </a:extLst>
          </p:cNvPr>
          <p:cNvSpPr/>
          <p:nvPr/>
        </p:nvSpPr>
        <p:spPr>
          <a:xfrm>
            <a:off x="6288744" y="4664091"/>
            <a:ext cx="1734671" cy="52443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服务器编排</a:t>
            </a:r>
          </a:p>
        </p:txBody>
      </p:sp>
    </p:spTree>
    <p:extLst>
      <p:ext uri="{BB962C8B-B14F-4D97-AF65-F5344CB8AC3E}">
        <p14:creationId xmlns:p14="http://schemas.microsoft.com/office/powerpoint/2010/main" val="77740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5EDF9C0-FA3A-415B-A25D-3B7252E541DA}"/>
              </a:ext>
            </a:extLst>
          </p:cNvPr>
          <p:cNvSpPr/>
          <p:nvPr/>
        </p:nvSpPr>
        <p:spPr>
          <a:xfrm>
            <a:off x="793550" y="755100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仪表板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E4E052A-AAD8-4B64-AF79-2325A882DF62}"/>
              </a:ext>
            </a:extLst>
          </p:cNvPr>
          <p:cNvSpPr/>
          <p:nvPr/>
        </p:nvSpPr>
        <p:spPr>
          <a:xfrm>
            <a:off x="793549" y="1401080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我的产品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D589A4C-34CF-446C-8BC6-8BE5595E26CE}"/>
              </a:ext>
            </a:extLst>
          </p:cNvPr>
          <p:cNvSpPr/>
          <p:nvPr/>
        </p:nvSpPr>
        <p:spPr>
          <a:xfrm>
            <a:off x="793548" y="2048195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我的订单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3A06840-1EB8-4337-A4E6-72209A3C0CE1}"/>
              </a:ext>
            </a:extLst>
          </p:cNvPr>
          <p:cNvSpPr/>
          <p:nvPr/>
        </p:nvSpPr>
        <p:spPr>
          <a:xfrm>
            <a:off x="793548" y="3298163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个人信息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D12D367-9E79-4934-BA07-4137D68E03E9}"/>
              </a:ext>
            </a:extLst>
          </p:cNvPr>
          <p:cNvSpPr/>
          <p:nvPr/>
        </p:nvSpPr>
        <p:spPr>
          <a:xfrm>
            <a:off x="793548" y="2673179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我的提问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6BAAD52-4072-44CB-BB1B-836EC394D9E8}"/>
              </a:ext>
            </a:extLst>
          </p:cNvPr>
          <p:cNvSpPr/>
          <p:nvPr/>
        </p:nvSpPr>
        <p:spPr>
          <a:xfrm>
            <a:off x="2667030" y="755100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我的提问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47FC04-3999-47C7-9450-7AF40F369433}"/>
              </a:ext>
            </a:extLst>
          </p:cNvPr>
          <p:cNvSpPr/>
          <p:nvPr/>
        </p:nvSpPr>
        <p:spPr>
          <a:xfrm>
            <a:off x="4657194" y="755100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我的产品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E710B3E-2A6B-4AD3-8022-A0FCA9F49731}"/>
              </a:ext>
            </a:extLst>
          </p:cNvPr>
          <p:cNvSpPr/>
          <p:nvPr/>
        </p:nvSpPr>
        <p:spPr>
          <a:xfrm>
            <a:off x="6571158" y="755099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我的订单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A82F29A-BC57-4773-B0A0-4F165C84F5E8}"/>
              </a:ext>
            </a:extLst>
          </p:cNvPr>
          <p:cNvSpPr/>
          <p:nvPr/>
        </p:nvSpPr>
        <p:spPr>
          <a:xfrm>
            <a:off x="793548" y="3923147"/>
            <a:ext cx="1734671" cy="524435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联系客服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52199F9-002F-4D1F-A7D7-0F86BD980FCE}"/>
              </a:ext>
            </a:extLst>
          </p:cNvPr>
          <p:cNvSpPr/>
          <p:nvPr/>
        </p:nvSpPr>
        <p:spPr>
          <a:xfrm>
            <a:off x="2667029" y="3325057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修改密码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7BE1E6F-A6DE-4285-9BB3-02DCBD40E7B8}"/>
              </a:ext>
            </a:extLst>
          </p:cNvPr>
          <p:cNvSpPr/>
          <p:nvPr/>
        </p:nvSpPr>
        <p:spPr>
          <a:xfrm>
            <a:off x="4540510" y="3325056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修改邮箱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9430007-611D-44C6-B024-9961578C6A1F}"/>
              </a:ext>
            </a:extLst>
          </p:cNvPr>
          <p:cNvSpPr/>
          <p:nvPr/>
        </p:nvSpPr>
        <p:spPr>
          <a:xfrm>
            <a:off x="6413991" y="3325056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证件上传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4999E08-C86D-479E-BC53-D30362E06458}"/>
              </a:ext>
            </a:extLst>
          </p:cNvPr>
          <p:cNvSpPr/>
          <p:nvPr/>
        </p:nvSpPr>
        <p:spPr>
          <a:xfrm>
            <a:off x="2667030" y="1401080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开机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A82C55A-3F37-4C45-856F-8F87D976F089}"/>
              </a:ext>
            </a:extLst>
          </p:cNvPr>
          <p:cNvSpPr/>
          <p:nvPr/>
        </p:nvSpPr>
        <p:spPr>
          <a:xfrm>
            <a:off x="4657194" y="1401080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关机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31E7777-4BA3-4B9D-8D59-2E64A463DB8E}"/>
              </a:ext>
            </a:extLst>
          </p:cNvPr>
          <p:cNvSpPr/>
          <p:nvPr/>
        </p:nvSpPr>
        <p:spPr>
          <a:xfrm>
            <a:off x="6571158" y="1401080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重启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C5F303B-3CCB-4F60-9122-6E47F88D4FC9}"/>
              </a:ext>
            </a:extLst>
          </p:cNvPr>
          <p:cNvSpPr/>
          <p:nvPr/>
        </p:nvSpPr>
        <p:spPr>
          <a:xfrm>
            <a:off x="8444638" y="755099"/>
            <a:ext cx="1734671" cy="52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系统日历</a:t>
            </a:r>
          </a:p>
        </p:txBody>
      </p:sp>
    </p:spTree>
    <p:extLst>
      <p:ext uri="{BB962C8B-B14F-4D97-AF65-F5344CB8AC3E}">
        <p14:creationId xmlns:p14="http://schemas.microsoft.com/office/powerpoint/2010/main" val="398709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624B1D9D-4176-465B-AA20-D012F3B22A88}"/>
              </a:ext>
            </a:extLst>
          </p:cNvPr>
          <p:cNvGrpSpPr/>
          <p:nvPr/>
        </p:nvGrpSpPr>
        <p:grpSpPr>
          <a:xfrm>
            <a:off x="537885" y="1926688"/>
            <a:ext cx="10959350" cy="2840295"/>
            <a:chOff x="537885" y="1519518"/>
            <a:chExt cx="12530426" cy="324746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469D49-F970-4D72-8645-EA434EE8C19E}"/>
                </a:ext>
              </a:extLst>
            </p:cNvPr>
            <p:cNvSpPr/>
            <p:nvPr/>
          </p:nvSpPr>
          <p:spPr>
            <a:xfrm>
              <a:off x="537885" y="1532965"/>
              <a:ext cx="1264024" cy="1264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用户发帖请求帮助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(</a:t>
              </a:r>
              <a:r>
                <a:rPr lang="zh-CN" altLang="en-US" sz="1400" dirty="0"/>
                <a:t>未分配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CF8A2CF-6B63-430E-A439-D58E2C836025}"/>
                </a:ext>
              </a:extLst>
            </p:cNvPr>
            <p:cNvSpPr/>
            <p:nvPr/>
          </p:nvSpPr>
          <p:spPr>
            <a:xfrm>
              <a:off x="2635626" y="1532965"/>
              <a:ext cx="1264024" cy="1264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运维主管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对问题</a:t>
              </a:r>
              <a:endParaRPr lang="en-US" altLang="zh-CN" sz="1200" dirty="0"/>
            </a:p>
            <a:p>
              <a:pPr algn="ctr"/>
              <a:r>
                <a:rPr lang="zh-CN" altLang="en-US" sz="1200" dirty="0"/>
                <a:t>分类并指派</a:t>
              </a:r>
              <a:endParaRPr lang="en-US" altLang="zh-CN" sz="1200" dirty="0"/>
            </a:p>
            <a:p>
              <a:pPr algn="ctr"/>
              <a:r>
                <a:rPr lang="en-US" altLang="zh-CN" sz="1200" dirty="0"/>
                <a:t>(</a:t>
              </a:r>
              <a:r>
                <a:rPr lang="zh-CN" altLang="en-US" sz="1200" dirty="0"/>
                <a:t>未解决</a:t>
              </a:r>
              <a:r>
                <a:rPr lang="en-US" altLang="zh-CN" sz="1200" dirty="0"/>
                <a:t>)</a:t>
              </a:r>
              <a:endParaRPr lang="zh-CN" altLang="en-US" sz="12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2DCE900-D115-440B-A54C-4E70579E042E}"/>
                </a:ext>
              </a:extLst>
            </p:cNvPr>
            <p:cNvSpPr/>
            <p:nvPr/>
          </p:nvSpPr>
          <p:spPr>
            <a:xfrm>
              <a:off x="5737416" y="1519518"/>
              <a:ext cx="1264024" cy="1264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运维回帖协助解决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(</a:t>
              </a:r>
              <a:r>
                <a:rPr lang="zh-CN" altLang="en-US" sz="1400" dirty="0"/>
                <a:t>已解决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F7204DAA-3C8E-4718-BD3F-FCFF96AEB55B}"/>
                </a:ext>
              </a:extLst>
            </p:cNvPr>
            <p:cNvSpPr/>
            <p:nvPr/>
          </p:nvSpPr>
          <p:spPr>
            <a:xfrm>
              <a:off x="4612344" y="1976718"/>
              <a:ext cx="363070" cy="363070"/>
            </a:xfrm>
            <a:prstGeom prst="diamon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8FBB4AD-1271-42EA-8310-BD9CC081C09A}"/>
                </a:ext>
              </a:extLst>
            </p:cNvPr>
            <p:cNvSpPr/>
            <p:nvPr/>
          </p:nvSpPr>
          <p:spPr>
            <a:xfrm>
              <a:off x="7763442" y="1519518"/>
              <a:ext cx="1264024" cy="1264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工单超时关闭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(</a:t>
              </a:r>
              <a:r>
                <a:rPr lang="zh-CN" altLang="en-US" sz="1400" dirty="0"/>
                <a:t>已关闭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8A05B3E-F0BC-40C9-9767-803D8C513C39}"/>
                </a:ext>
              </a:extLst>
            </p:cNvPr>
            <p:cNvSpPr/>
            <p:nvPr/>
          </p:nvSpPr>
          <p:spPr>
            <a:xfrm>
              <a:off x="7763442" y="3502959"/>
              <a:ext cx="1264024" cy="1264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用户满意主动关闭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(</a:t>
              </a:r>
              <a:r>
                <a:rPr lang="zh-CN" altLang="en-US" sz="1400" dirty="0"/>
                <a:t>已关闭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D45B4ECF-B239-4B47-A6F8-C8345289E8E9}"/>
                </a:ext>
              </a:extLst>
            </p:cNvPr>
            <p:cNvSpPr/>
            <p:nvPr/>
          </p:nvSpPr>
          <p:spPr>
            <a:xfrm>
              <a:off x="6199100" y="3953436"/>
              <a:ext cx="363070" cy="363070"/>
            </a:xfrm>
            <a:prstGeom prst="diamon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64DCEEF-7708-4023-9706-44302AC96677}"/>
                </a:ext>
              </a:extLst>
            </p:cNvPr>
            <p:cNvSpPr/>
            <p:nvPr/>
          </p:nvSpPr>
          <p:spPr>
            <a:xfrm>
              <a:off x="4186520" y="3502959"/>
              <a:ext cx="1264024" cy="1264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用户仍有疑问</a:t>
              </a:r>
              <a:r>
                <a:rPr lang="en-US" altLang="zh-CN" sz="1400" dirty="0"/>
                <a:t>,</a:t>
              </a:r>
              <a:r>
                <a:rPr lang="zh-CN" altLang="en-US" sz="1400" dirty="0"/>
                <a:t>继续回帖</a:t>
              </a:r>
              <a:endParaRPr lang="en-US" altLang="zh-CN" sz="1400" dirty="0"/>
            </a:p>
            <a:p>
              <a:pPr algn="ctr"/>
              <a:r>
                <a:rPr lang="en-US" altLang="zh-CN" sz="1400" dirty="0"/>
                <a:t>(</a:t>
              </a:r>
              <a:r>
                <a:rPr lang="zh-CN" altLang="en-US" sz="1400" dirty="0"/>
                <a:t>未解决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983B35C-A79B-452C-8141-939435774DD9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801909" y="2164977"/>
              <a:ext cx="8337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9ECBC0D-EABC-4A5E-ACEE-F89735E631E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3899650" y="2158253"/>
              <a:ext cx="712694" cy="6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C0C723D-81E3-4FC0-9357-23823B19A7A3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4975414" y="2151530"/>
              <a:ext cx="762002" cy="6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F297B5C-4F5B-4E3D-B0F4-EA5205122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334" y="2131359"/>
              <a:ext cx="712694" cy="6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D6FCCD29-AF01-48FA-9A01-9869E18F58EB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6369428" y="2783542"/>
              <a:ext cx="11207" cy="1169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F9FA7ED-E8C9-424A-948A-9B102F0DC03A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6562170" y="4134971"/>
              <a:ext cx="12012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8A367329-07D6-417D-8438-77E9ADB7D53A}"/>
                </a:ext>
              </a:extLst>
            </p:cNvPr>
            <p:cNvCxnSpPr>
              <a:stCxn id="10" idx="1"/>
              <a:endCxn id="11" idx="3"/>
            </p:cNvCxnSpPr>
            <p:nvPr/>
          </p:nvCxnSpPr>
          <p:spPr>
            <a:xfrm flipH="1">
              <a:off x="5450544" y="4134971"/>
              <a:ext cx="7485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644D1FBD-F8F3-49BC-9A07-1798D20BEF15}"/>
                </a:ext>
              </a:extLst>
            </p:cNvPr>
            <p:cNvCxnSpPr>
              <a:stCxn id="11" idx="0"/>
              <a:endCxn id="7" idx="2"/>
            </p:cNvCxnSpPr>
            <p:nvPr/>
          </p:nvCxnSpPr>
          <p:spPr>
            <a:xfrm flipH="1" flipV="1">
              <a:off x="4793879" y="2339788"/>
              <a:ext cx="24653" cy="1163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7424DEE-7A8F-43DA-BA5E-D5E34C2C6D9C}"/>
                </a:ext>
              </a:extLst>
            </p:cNvPr>
            <p:cNvSpPr/>
            <p:nvPr/>
          </p:nvSpPr>
          <p:spPr>
            <a:xfrm>
              <a:off x="11804287" y="1526241"/>
              <a:ext cx="1264024" cy="1264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管理员</a:t>
              </a:r>
              <a:endParaRPr lang="en-US" altLang="zh-CN" sz="1400" dirty="0"/>
            </a:p>
            <a:p>
              <a:pPr algn="ctr"/>
              <a:r>
                <a:rPr lang="zh-CN" altLang="en-US" sz="1400" dirty="0"/>
                <a:t>审查内容</a:t>
              </a:r>
              <a:endParaRPr lang="en-US" altLang="zh-CN" sz="1400" dirty="0"/>
            </a:p>
            <a:p>
              <a:pPr algn="ctr"/>
              <a:r>
                <a:rPr lang="zh-CN" altLang="en-US" sz="1400" dirty="0"/>
                <a:t>进入</a:t>
              </a:r>
              <a:endParaRPr lang="en-US" altLang="zh-CN" sz="1400" dirty="0"/>
            </a:p>
            <a:p>
              <a:pPr algn="ctr"/>
              <a:r>
                <a:rPr lang="zh-CN" altLang="en-US" sz="1400" dirty="0">
                  <a:solidFill>
                    <a:srgbClr val="FF0000"/>
                  </a:solidFill>
                </a:rPr>
                <a:t>知识库</a:t>
              </a:r>
              <a:endParaRPr lang="en-US" altLang="zh-CN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72D5A27-3CD0-44A9-B644-9A1BC7A1E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6773" y="2131359"/>
              <a:ext cx="272751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1A80D4BF-E292-4155-AEBB-63A342A05DE9}"/>
                </a:ext>
              </a:extLst>
            </p:cNvPr>
            <p:cNvCxnSpPr>
              <a:cxnSpLocks/>
              <a:stCxn id="9" idx="3"/>
              <a:endCxn id="32" idx="2"/>
            </p:cNvCxnSpPr>
            <p:nvPr/>
          </p:nvCxnSpPr>
          <p:spPr>
            <a:xfrm flipV="1">
              <a:off x="9027466" y="2790265"/>
              <a:ext cx="3408832" cy="134470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020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00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785</Words>
  <Application>Microsoft Office PowerPoint</Application>
  <PresentationFormat>宽屏</PresentationFormat>
  <Paragraphs>365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齐俊波</dc:creator>
  <cp:lastModifiedBy>齐俊波</cp:lastModifiedBy>
  <cp:revision>98</cp:revision>
  <dcterms:created xsi:type="dcterms:W3CDTF">2017-10-25T10:05:14Z</dcterms:created>
  <dcterms:modified xsi:type="dcterms:W3CDTF">2017-12-21T07:21:42Z</dcterms:modified>
</cp:coreProperties>
</file>