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0" r:id="rId6"/>
    <p:sldId id="266" r:id="rId7"/>
    <p:sldId id="269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D6F3C-4802-4425-8A53-8BCAC0911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8B0B0-7DDA-4D92-8C82-2944FB922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D315A-345F-4D3E-9B04-49E46620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8A7A1-F7D3-475D-97D8-90A49257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9076B-1BB2-464E-9480-F7DB5DB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36A0-73C8-4BAC-8D69-D9070F0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B573-E786-4517-B310-53B6230B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15C60-2A84-4780-B19C-A438A643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0F6DD-79C7-4BD0-A838-2A16FD3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9BDB7-095F-489C-B49F-E9339B21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8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E474F-A84B-402F-BAA8-0E4C0B83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51022-2572-4950-9550-8E3C78D7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24762-C3FD-4912-955F-CF978DED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4D036-AE9B-4DE7-9CAE-C21F4A6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B6202-5D4F-411A-8D2E-271D5A8C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A166-E0F3-4236-A07A-03E4EDDD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D8766-EFB9-44F1-970F-348989B1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C305A-16FE-4C2D-A397-A99EF74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04EC2-0707-4D83-BF40-7E086CEA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A8790-D296-474A-8C2A-489E217E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0E09-6073-46D8-8A7A-D711561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1BF46-AC52-4E85-ABE1-704BD206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B201-1AE0-49B4-ABBE-2BB57CA8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C4EF1-C22F-43BA-A95D-30235B92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CA17B-6DF0-4451-AF61-5D98E9AE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393A-C8E0-40EC-A5E6-596425B6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57EC5-82BC-428E-987B-BDF27944E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A0316-85FF-441A-9B75-7256C376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F5E60-4A21-4DEA-9C4D-F14CB20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B77A9-BD3F-484F-AD1C-54DF003A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FFE7C-567A-4290-80F6-5F00377D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707C-91D4-4D97-99CD-9AE0384A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1ED63-2FAE-487A-9708-D26264D3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0D3FA-314D-46C2-A548-76DC5CC50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682EAF-38A6-4388-B383-05E2658F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37513B-8EFE-49CF-91B2-8E937A051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6FA7F-C9FE-4916-9EBF-5F0FAF1E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7D74DF-95C4-4017-AB91-612C804D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C0092-79FD-4F84-B7B0-1558688E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64D7-A5E7-4D67-BAEA-B2F627C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2FD5DF-EF42-40FE-B7C3-92303B98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D0A69-C73B-45A5-8EF8-9340D6BF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C8ADE-7842-40F9-9C6A-CA6DD03B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5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CEA48-6647-421A-9D17-A25F764E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6D17E-5AC9-42DB-AD35-935DCCA7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685C6-073A-498F-8D35-628358F2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9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1B45-E681-4F48-A7FD-5E2E7C4F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C197-7A8F-4437-98E2-227F5CFC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D19BD-91AC-49D5-AC0C-F386231D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414A1-0392-4EF7-A1C8-BD0F4BD0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F15FA-E9D6-4F1C-A2EF-2CE5556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ED17-62AC-41FF-A859-77042E83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2312-041A-4074-9E43-75AF80D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75B90-FF67-48B0-8BEB-FBE8CC65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87330-3DD0-4137-B680-43F166CB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04F0C-9807-4DB0-BFF1-330CCAE0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CEB30-9775-4105-978E-7AA1F1C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561C2-CED7-41D3-983F-6C505B8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2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84701-F329-4D92-9E2C-B6DC5BDF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3BEEA-E3DD-4943-BF0E-D09CD1D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69902-A7B8-49B4-BF9E-A1BB21F8C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AA25-D02D-473F-8F4C-222AA5CCAE9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074C1-85D1-41FC-ADD6-A1A67273D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DF5A8-092C-42FA-AFE0-C624FDE3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954156" y="516835"/>
            <a:ext cx="427641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3C3602-2DEA-48B9-A27F-B8C414B0C21C}"/>
              </a:ext>
            </a:extLst>
          </p:cNvPr>
          <p:cNvSpPr/>
          <p:nvPr/>
        </p:nvSpPr>
        <p:spPr>
          <a:xfrm>
            <a:off x="3101009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0F930E-A79D-4B11-BEF9-BD1FA62A4B5E}"/>
              </a:ext>
            </a:extLst>
          </p:cNvPr>
          <p:cNvSpPr/>
          <p:nvPr/>
        </p:nvSpPr>
        <p:spPr>
          <a:xfrm>
            <a:off x="4214190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5327371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520061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898287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Spring-MVC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954155" y="2438400"/>
            <a:ext cx="427641" cy="20687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服务层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954153" y="1895061"/>
            <a:ext cx="1029015" cy="433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代理层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974574" y="1881811"/>
            <a:ext cx="8833466" cy="44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C611ED-47EE-43E3-BD2D-64077FEF848A}"/>
              </a:ext>
            </a:extLst>
          </p:cNvPr>
          <p:cNvSpPr/>
          <p:nvPr/>
        </p:nvSpPr>
        <p:spPr>
          <a:xfrm>
            <a:off x="1663147" y="2438401"/>
            <a:ext cx="9147515" cy="445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Security </a:t>
            </a:r>
            <a:r>
              <a:rPr lang="zh-CN" altLang="en-US" dirty="0"/>
              <a:t>鉴权</a:t>
            </a:r>
            <a:r>
              <a:rPr lang="en-US" altLang="zh-CN" dirty="0"/>
              <a:t>/</a:t>
            </a:r>
            <a:r>
              <a:rPr lang="zh-CN" altLang="en-US" dirty="0"/>
              <a:t>认证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56510" y="3008246"/>
            <a:ext cx="1940225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工作流引擎</a:t>
              </a:r>
              <a:endParaRPr lang="en-US" altLang="zh-CN" dirty="0"/>
            </a:p>
            <a:p>
              <a:pPr algn="ctr"/>
              <a:r>
                <a:rPr lang="en-US" altLang="zh-CN" dirty="0"/>
                <a:t>Activiti 6.0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55EDD0-FE7D-472A-9B10-3345D0FCC711}"/>
              </a:ext>
            </a:extLst>
          </p:cNvPr>
          <p:cNvGrpSpPr/>
          <p:nvPr/>
        </p:nvGrpSpPr>
        <p:grpSpPr>
          <a:xfrm>
            <a:off x="3742269" y="3008246"/>
            <a:ext cx="2241560" cy="1536099"/>
            <a:chOff x="4780712" y="3193775"/>
            <a:chExt cx="2802835" cy="164326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692717D-0015-4EED-98D7-C2D2DB405014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18124B-ECE6-4013-980F-E9B234C9ECFF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缓存服务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Ehcache</a:t>
              </a:r>
              <a:r>
                <a:rPr lang="en-US" altLang="zh-CN" dirty="0"/>
                <a:t>/</a:t>
              </a:r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007393-08BA-4371-A635-4E67E2634A98}"/>
              </a:ext>
            </a:extLst>
          </p:cNvPr>
          <p:cNvGrpSpPr/>
          <p:nvPr/>
        </p:nvGrpSpPr>
        <p:grpSpPr>
          <a:xfrm>
            <a:off x="6175312" y="3008246"/>
            <a:ext cx="2450720" cy="1536099"/>
            <a:chOff x="7904914" y="3193775"/>
            <a:chExt cx="2802835" cy="164326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BD65E99-C67B-4034-80CF-5F8550598839}"/>
                </a:ext>
              </a:extLst>
            </p:cNvPr>
            <p:cNvSpPr/>
            <p:nvPr/>
          </p:nvSpPr>
          <p:spPr>
            <a:xfrm>
              <a:off x="7904914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53EFE21-D11C-4201-8BE5-864E717F1B7C}"/>
                </a:ext>
              </a:extLst>
            </p:cNvPr>
            <p:cNvSpPr/>
            <p:nvPr/>
          </p:nvSpPr>
          <p:spPr>
            <a:xfrm>
              <a:off x="8140527" y="3843129"/>
              <a:ext cx="2420990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数据存储服务</a:t>
              </a:r>
              <a:endParaRPr lang="en-US" altLang="zh-CN" dirty="0"/>
            </a:p>
            <a:p>
              <a:pPr algn="ctr"/>
              <a:r>
                <a:rPr lang="en-US" altLang="zh-CN" dirty="0"/>
                <a:t>Spring-boot-</a:t>
              </a:r>
              <a:r>
                <a:rPr lang="en-US" altLang="zh-CN" dirty="0" err="1"/>
                <a:t>jpa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8810239" y="3008246"/>
            <a:ext cx="1940225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其他服务</a:t>
              </a:r>
              <a:endParaRPr lang="en-US" altLang="zh-CN" dirty="0"/>
            </a:p>
            <a:p>
              <a:pPr algn="ctr"/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954155" y="4704522"/>
            <a:ext cx="427641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39755" y="4704522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zh-CN" altLang="en-US" dirty="0"/>
              <a:t>容器化数据库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2177210" y="4956310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7623954" y="4956310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967407" y="5883968"/>
            <a:ext cx="427641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49816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en-US" altLang="zh-CN" dirty="0"/>
              <a:t> </a:t>
            </a:r>
            <a:r>
              <a:rPr lang="zh-CN" altLang="en-US" dirty="0"/>
              <a:t>微服务技术架构</a:t>
            </a:r>
          </a:p>
        </p:txBody>
      </p:sp>
    </p:spTree>
    <p:extLst>
      <p:ext uri="{BB962C8B-B14F-4D97-AF65-F5344CB8AC3E}">
        <p14:creationId xmlns:p14="http://schemas.microsoft.com/office/powerpoint/2010/main" val="182272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413CE22-44A2-4AE1-85C0-19A2EBB3FB52}"/>
              </a:ext>
            </a:extLst>
          </p:cNvPr>
          <p:cNvGrpSpPr/>
          <p:nvPr/>
        </p:nvGrpSpPr>
        <p:grpSpPr>
          <a:xfrm>
            <a:off x="82360" y="697917"/>
            <a:ext cx="10953940" cy="5677483"/>
            <a:chOff x="82360" y="697917"/>
            <a:chExt cx="10953940" cy="5677483"/>
          </a:xfrm>
        </p:grpSpPr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6AEC8AD8-22DA-4661-B0E4-09C25810F342}"/>
                </a:ext>
              </a:extLst>
            </p:cNvPr>
            <p:cNvSpPr/>
            <p:nvPr/>
          </p:nvSpPr>
          <p:spPr>
            <a:xfrm>
              <a:off x="1368694" y="870551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到期时间减去当前时间</a:t>
              </a:r>
            </a:p>
          </p:txBody>
        </p:sp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24CCEF66-1DFB-4CDD-AA1F-D6EB42BE3A42}"/>
                </a:ext>
              </a:extLst>
            </p:cNvPr>
            <p:cNvSpPr/>
            <p:nvPr/>
          </p:nvSpPr>
          <p:spPr>
            <a:xfrm>
              <a:off x="3164081" y="894613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=7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083C16D5-DA3A-4ED8-9060-F4FD82009E71}"/>
                </a:ext>
              </a:extLst>
            </p:cNvPr>
            <p:cNvSpPr/>
            <p:nvPr/>
          </p:nvSpPr>
          <p:spPr>
            <a:xfrm>
              <a:off x="3164081" y="1903330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=0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537CEA98-62D4-4498-9BAF-32D8AF69D42A}"/>
                </a:ext>
              </a:extLst>
            </p:cNvPr>
            <p:cNvSpPr/>
            <p:nvPr/>
          </p:nvSpPr>
          <p:spPr>
            <a:xfrm>
              <a:off x="3164081" y="2957966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=-7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1" name="流程图: 决策 10">
              <a:extLst>
                <a:ext uri="{FF2B5EF4-FFF2-40B4-BE49-F238E27FC236}">
                  <a16:creationId xmlns:a16="http://schemas.microsoft.com/office/drawing/2014/main" id="{C6DD62DD-91CF-4B1F-9CB6-4E195361435E}"/>
                </a:ext>
              </a:extLst>
            </p:cNvPr>
            <p:cNvSpPr/>
            <p:nvPr/>
          </p:nvSpPr>
          <p:spPr>
            <a:xfrm>
              <a:off x="3164081" y="4213187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&gt;=-30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CA202AF6-F92C-4908-8107-86741F20A78A}"/>
                </a:ext>
              </a:extLst>
            </p:cNvPr>
            <p:cNvSpPr/>
            <p:nvPr/>
          </p:nvSpPr>
          <p:spPr>
            <a:xfrm>
              <a:off x="7588280" y="870551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发送即将到期提醒邮件</a:t>
              </a: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47BACF6D-6B6D-434B-B60A-419639296817}"/>
                </a:ext>
              </a:extLst>
            </p:cNvPr>
            <p:cNvSpPr/>
            <p:nvPr/>
          </p:nvSpPr>
          <p:spPr>
            <a:xfrm>
              <a:off x="7588280" y="1879268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发送到期提醒邮件</a:t>
              </a:r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3C0165FA-4E0C-42A7-9541-DF08C7FFA7A2}"/>
                </a:ext>
              </a:extLst>
            </p:cNvPr>
            <p:cNvSpPr/>
            <p:nvPr/>
          </p:nvSpPr>
          <p:spPr>
            <a:xfrm>
              <a:off x="7588280" y="2933904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发送停机提醒邮件</a:t>
              </a: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3A91C0F5-5C7A-4DD3-A236-C234C8D065BC}"/>
                </a:ext>
              </a:extLst>
            </p:cNvPr>
            <p:cNvSpPr/>
            <p:nvPr/>
          </p:nvSpPr>
          <p:spPr>
            <a:xfrm>
              <a:off x="7588280" y="4189125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发送删除系统邮件</a:t>
              </a:r>
            </a:p>
          </p:txBody>
        </p:sp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D01DA2AA-9FA5-4BB1-8F35-A0067FD30C7F}"/>
                </a:ext>
              </a:extLst>
            </p:cNvPr>
            <p:cNvSpPr/>
            <p:nvPr/>
          </p:nvSpPr>
          <p:spPr>
            <a:xfrm>
              <a:off x="5396340" y="894613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7" name="流程图: 决策 16">
              <a:extLst>
                <a:ext uri="{FF2B5EF4-FFF2-40B4-BE49-F238E27FC236}">
                  <a16:creationId xmlns:a16="http://schemas.microsoft.com/office/drawing/2014/main" id="{7C05CF19-80E3-4791-AFC0-6672D2497C79}"/>
                </a:ext>
              </a:extLst>
            </p:cNvPr>
            <p:cNvSpPr/>
            <p:nvPr/>
          </p:nvSpPr>
          <p:spPr>
            <a:xfrm>
              <a:off x="5396340" y="1903330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8" name="流程图: 决策 17">
              <a:extLst>
                <a:ext uri="{FF2B5EF4-FFF2-40B4-BE49-F238E27FC236}">
                  <a16:creationId xmlns:a16="http://schemas.microsoft.com/office/drawing/2014/main" id="{605277B9-AC78-4A7F-B41C-B7A8F0D502DF}"/>
                </a:ext>
              </a:extLst>
            </p:cNvPr>
            <p:cNvSpPr/>
            <p:nvPr/>
          </p:nvSpPr>
          <p:spPr>
            <a:xfrm>
              <a:off x="5396340" y="2957966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9" name="流程图: 决策 18">
              <a:extLst>
                <a:ext uri="{FF2B5EF4-FFF2-40B4-BE49-F238E27FC236}">
                  <a16:creationId xmlns:a16="http://schemas.microsoft.com/office/drawing/2014/main" id="{B5C8DF14-32B7-4AE8-8FDC-AE219D2CCA2B}"/>
                </a:ext>
              </a:extLst>
            </p:cNvPr>
            <p:cNvSpPr/>
            <p:nvPr/>
          </p:nvSpPr>
          <p:spPr>
            <a:xfrm>
              <a:off x="5396340" y="4213187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2B7C2DCD-2309-4DA0-BA09-FA0A342582DE}"/>
                </a:ext>
              </a:extLst>
            </p:cNvPr>
            <p:cNvSpPr/>
            <p:nvPr/>
          </p:nvSpPr>
          <p:spPr>
            <a:xfrm>
              <a:off x="82360" y="928693"/>
              <a:ext cx="543358" cy="51731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0E2EA8A5-D683-4259-8A0A-7C57E0F6C87F}"/>
                </a:ext>
              </a:extLst>
            </p:cNvPr>
            <p:cNvSpPr/>
            <p:nvPr/>
          </p:nvSpPr>
          <p:spPr>
            <a:xfrm>
              <a:off x="10584584" y="5858088"/>
              <a:ext cx="451716" cy="51731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030B9B4-3FFF-48A3-B2C8-206C2D47CC7D}"/>
                </a:ext>
              </a:extLst>
            </p:cNvPr>
            <p:cNvCxnSpPr>
              <a:cxnSpLocks/>
              <a:stCxn id="20" idx="6"/>
              <a:endCxn id="7" idx="1"/>
            </p:cNvCxnSpPr>
            <p:nvPr/>
          </p:nvCxnSpPr>
          <p:spPr>
            <a:xfrm>
              <a:off x="625718" y="1187349"/>
              <a:ext cx="742976" cy="20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EA7A7A20-05A8-43E1-BA68-F830E89055A1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2608287" y="1189359"/>
              <a:ext cx="55579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30B9CE08-D36F-46D8-A8DB-1A739605DCC5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4613775" y="1189360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208BFE57-9711-4C4D-B282-DB40971EC5B0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 flipV="1">
              <a:off x="6846034" y="1189359"/>
              <a:ext cx="74224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89C59E3C-96AA-427E-B25E-D4E979FE8BA4}"/>
                </a:ext>
              </a:extLst>
            </p:cNvPr>
            <p:cNvCxnSpPr>
              <a:stCxn id="9" idx="3"/>
              <a:endCxn id="17" idx="1"/>
            </p:cNvCxnSpPr>
            <p:nvPr/>
          </p:nvCxnSpPr>
          <p:spPr>
            <a:xfrm>
              <a:off x="4613775" y="2198077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A46E5710-6E9E-4899-B3D4-0444D3BA8A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79316" y="1699487"/>
              <a:ext cx="419225" cy="158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95000B35-6623-4F49-908D-E85F1F01F3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47500" y="2713362"/>
              <a:ext cx="482856" cy="63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5FD05A4B-2EDB-4BB6-88DD-2A5FBB7CC8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56064" y="3880323"/>
              <a:ext cx="665728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4F794570-8EFF-4CF6-BEB7-0ED2D6059A88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>
              <a:off x="4613775" y="4507934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CA9666EA-4CA5-4ABB-8A2E-A64784E85B9C}"/>
                </a:ext>
              </a:extLst>
            </p:cNvPr>
            <p:cNvCxnSpPr>
              <a:stCxn id="10" idx="3"/>
              <a:endCxn id="18" idx="1"/>
            </p:cNvCxnSpPr>
            <p:nvPr/>
          </p:nvCxnSpPr>
          <p:spPr>
            <a:xfrm>
              <a:off x="4613775" y="3252713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40BAB3DD-B80E-4CB6-B55E-4B5AC9567114}"/>
                </a:ext>
              </a:extLst>
            </p:cNvPr>
            <p:cNvCxnSpPr>
              <a:stCxn id="18" idx="3"/>
              <a:endCxn id="14" idx="1"/>
            </p:cNvCxnSpPr>
            <p:nvPr/>
          </p:nvCxnSpPr>
          <p:spPr>
            <a:xfrm flipV="1">
              <a:off x="6846034" y="3252712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26F7AC5B-32AD-426A-91D7-6773D5991FFC}"/>
                </a:ext>
              </a:extLst>
            </p:cNvPr>
            <p:cNvCxnSpPr>
              <a:stCxn id="17" idx="3"/>
              <a:endCxn id="13" idx="1"/>
            </p:cNvCxnSpPr>
            <p:nvPr/>
          </p:nvCxnSpPr>
          <p:spPr>
            <a:xfrm flipV="1">
              <a:off x="6846034" y="2198076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F2ED12E-59BC-4429-BD7F-83314F944371}"/>
                </a:ext>
              </a:extLst>
            </p:cNvPr>
            <p:cNvCxnSpPr>
              <a:stCxn id="19" idx="3"/>
              <a:endCxn id="15" idx="1"/>
            </p:cNvCxnSpPr>
            <p:nvPr/>
          </p:nvCxnSpPr>
          <p:spPr>
            <a:xfrm flipV="1">
              <a:off x="6846034" y="4507933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4CBACC6D-6AB0-4A51-BB8B-211ADD14AEB6}"/>
                </a:ext>
              </a:extLst>
            </p:cNvPr>
            <p:cNvCxnSpPr>
              <a:stCxn id="11" idx="2"/>
              <a:endCxn id="21" idx="2"/>
            </p:cNvCxnSpPr>
            <p:nvPr/>
          </p:nvCxnSpPr>
          <p:spPr>
            <a:xfrm rot="16200000" flipH="1">
              <a:off x="6579724" y="2111884"/>
              <a:ext cx="1314064" cy="66956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1FAF6B61-DF94-4DBB-A340-8EDA701A6E56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rot="16200000" flipH="1">
              <a:off x="6278823" y="1326469"/>
              <a:ext cx="4373982" cy="4689255"/>
            </a:xfrm>
            <a:prstGeom prst="bentConnector3">
              <a:avLst>
                <a:gd name="adj1" fmla="val 38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B61B31C8-F13E-4613-86A0-8737C4077F64}"/>
                </a:ext>
              </a:extLst>
            </p:cNvPr>
            <p:cNvCxnSpPr>
              <a:stCxn id="17" idx="2"/>
              <a:endCxn id="21" idx="0"/>
            </p:cNvCxnSpPr>
            <p:nvPr/>
          </p:nvCxnSpPr>
          <p:spPr>
            <a:xfrm rot="16200000" flipH="1">
              <a:off x="6783182" y="1830827"/>
              <a:ext cx="3365265" cy="4689255"/>
            </a:xfrm>
            <a:prstGeom prst="bentConnector3">
              <a:avLst>
                <a:gd name="adj1" fmla="val 77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15ECFB0D-0330-4CBB-9927-370B7E9422DA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 rot="16200000" flipH="1">
              <a:off x="7310500" y="2358145"/>
              <a:ext cx="2310629" cy="4689255"/>
            </a:xfrm>
            <a:prstGeom prst="bentConnector3">
              <a:avLst>
                <a:gd name="adj1" fmla="val 131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连接符: 肘形 127">
              <a:extLst>
                <a:ext uri="{FF2B5EF4-FFF2-40B4-BE49-F238E27FC236}">
                  <a16:creationId xmlns:a16="http://schemas.microsoft.com/office/drawing/2014/main" id="{F6C4A093-100D-4D91-9AF1-7F9A00EF7360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rot="16200000" flipH="1">
              <a:off x="7938110" y="2985756"/>
              <a:ext cx="1055408" cy="46892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5C52DA-B955-43E0-A7CB-C12F9C4AF768}"/>
                </a:ext>
              </a:extLst>
            </p:cNvPr>
            <p:cNvSpPr txBox="1"/>
            <p:nvPr/>
          </p:nvSpPr>
          <p:spPr>
            <a:xfrm>
              <a:off x="4713913" y="6979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3082042-FBEE-4343-A6E5-7B5004E2DB07}"/>
                </a:ext>
              </a:extLst>
            </p:cNvPr>
            <p:cNvSpPr txBox="1"/>
            <p:nvPr/>
          </p:nvSpPr>
          <p:spPr>
            <a:xfrm>
              <a:off x="4732498" y="18442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C309DA0-0B49-4768-97D5-2F3145D8756A}"/>
                </a:ext>
              </a:extLst>
            </p:cNvPr>
            <p:cNvSpPr txBox="1"/>
            <p:nvPr/>
          </p:nvSpPr>
          <p:spPr>
            <a:xfrm>
              <a:off x="5846257" y="24718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C5FEED3-7E29-4BC5-8309-1E62B0A19D81}"/>
                </a:ext>
              </a:extLst>
            </p:cNvPr>
            <p:cNvSpPr txBox="1"/>
            <p:nvPr/>
          </p:nvSpPr>
          <p:spPr>
            <a:xfrm>
              <a:off x="4772743" y="41754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ECF1512-47CE-4E9E-B5A8-4CC9347E0C51}"/>
                </a:ext>
              </a:extLst>
            </p:cNvPr>
            <p:cNvSpPr txBox="1"/>
            <p:nvPr/>
          </p:nvSpPr>
          <p:spPr>
            <a:xfrm>
              <a:off x="4732498" y="27733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7B787BA-4C7C-4448-8DE9-A33E31C1458E}"/>
                </a:ext>
              </a:extLst>
            </p:cNvPr>
            <p:cNvSpPr txBox="1"/>
            <p:nvPr/>
          </p:nvSpPr>
          <p:spPr>
            <a:xfrm>
              <a:off x="5895328" y="14978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1BD0F43-9108-4522-91CF-C910E018C133}"/>
                </a:ext>
              </a:extLst>
            </p:cNvPr>
            <p:cNvSpPr txBox="1"/>
            <p:nvPr/>
          </p:nvSpPr>
          <p:spPr>
            <a:xfrm>
              <a:off x="5846257" y="37254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6738057-A063-4F73-B2D5-C100702A56FE}"/>
                </a:ext>
              </a:extLst>
            </p:cNvPr>
            <p:cNvSpPr txBox="1"/>
            <p:nvPr/>
          </p:nvSpPr>
          <p:spPr>
            <a:xfrm>
              <a:off x="5809881" y="49566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3E8F9C0-E4BA-4A18-A93B-DA8FCDE5C453}"/>
                </a:ext>
              </a:extLst>
            </p:cNvPr>
            <p:cNvSpPr txBox="1"/>
            <p:nvPr/>
          </p:nvSpPr>
          <p:spPr>
            <a:xfrm>
              <a:off x="7021186" y="87055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662B5EA-C2F8-4DF2-ACE0-B83B27046F13}"/>
                </a:ext>
              </a:extLst>
            </p:cNvPr>
            <p:cNvSpPr txBox="1"/>
            <p:nvPr/>
          </p:nvSpPr>
          <p:spPr>
            <a:xfrm>
              <a:off x="7071892" y="176458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AA03813-3035-4AC1-B018-44E10144DF28}"/>
                </a:ext>
              </a:extLst>
            </p:cNvPr>
            <p:cNvSpPr txBox="1"/>
            <p:nvPr/>
          </p:nvSpPr>
          <p:spPr>
            <a:xfrm>
              <a:off x="7158327" y="401793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FD67D2E-43AF-4E5E-9F67-8F4BFD537778}"/>
                </a:ext>
              </a:extLst>
            </p:cNvPr>
            <p:cNvSpPr txBox="1"/>
            <p:nvPr/>
          </p:nvSpPr>
          <p:spPr>
            <a:xfrm>
              <a:off x="7120407" y="291946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6239333-72D9-42FC-B084-54F8A50C48F3}"/>
                </a:ext>
              </a:extLst>
            </p:cNvPr>
            <p:cNvSpPr txBox="1"/>
            <p:nvPr/>
          </p:nvSpPr>
          <p:spPr>
            <a:xfrm>
              <a:off x="3504521" y="367109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42E02D2-9734-4B7E-9F65-193FE92A56C5}"/>
                </a:ext>
              </a:extLst>
            </p:cNvPr>
            <p:cNvSpPr txBox="1"/>
            <p:nvPr/>
          </p:nvSpPr>
          <p:spPr>
            <a:xfrm>
              <a:off x="3469479" y="254271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4F73BFF-F8D5-4B45-AFD4-F891B8563AE5}"/>
                </a:ext>
              </a:extLst>
            </p:cNvPr>
            <p:cNvSpPr txBox="1"/>
            <p:nvPr/>
          </p:nvSpPr>
          <p:spPr>
            <a:xfrm>
              <a:off x="3535945" y="144194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C70C169-E2C3-4613-8010-ED266B444E97}"/>
                </a:ext>
              </a:extLst>
            </p:cNvPr>
            <p:cNvSpPr txBox="1"/>
            <p:nvPr/>
          </p:nvSpPr>
          <p:spPr>
            <a:xfrm>
              <a:off x="3542297" y="5046902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67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61250FB-0B68-4BF0-BF80-A2A2B22069E0}"/>
              </a:ext>
            </a:extLst>
          </p:cNvPr>
          <p:cNvSpPr/>
          <p:nvPr/>
        </p:nvSpPr>
        <p:spPr>
          <a:xfrm>
            <a:off x="4599471" y="1654946"/>
            <a:ext cx="5966130" cy="253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微服务 </a:t>
            </a:r>
            <a:r>
              <a:rPr lang="en-US" altLang="zh-CN" sz="1200" b="1" dirty="0"/>
              <a:t>REST API</a:t>
            </a:r>
            <a:endParaRPr lang="zh-CN" altLang="en-US" sz="1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A2AE22-ABD8-488C-9C52-D4B635F60614}"/>
              </a:ext>
            </a:extLst>
          </p:cNvPr>
          <p:cNvSpPr/>
          <p:nvPr/>
        </p:nvSpPr>
        <p:spPr>
          <a:xfrm>
            <a:off x="225014" y="894066"/>
            <a:ext cx="817404" cy="5494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LIMS</a:t>
            </a:r>
          </a:p>
          <a:p>
            <a:pPr algn="ctr"/>
            <a:r>
              <a:rPr lang="zh-CN" altLang="en-US" sz="1200" dirty="0"/>
              <a:t>持续集成</a:t>
            </a:r>
            <a:r>
              <a:rPr lang="en-US" altLang="zh-CN" sz="1200" dirty="0"/>
              <a:t>/</a:t>
            </a:r>
          </a:p>
          <a:p>
            <a:pPr algn="ctr"/>
            <a:r>
              <a:rPr lang="zh-CN" altLang="en-US" sz="1200" dirty="0"/>
              <a:t>持续发布系统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F8BDC-F531-4114-A6C8-32DF9DAE23A5}"/>
              </a:ext>
            </a:extLst>
          </p:cNvPr>
          <p:cNvSpPr/>
          <p:nvPr/>
        </p:nvSpPr>
        <p:spPr>
          <a:xfrm>
            <a:off x="1270572" y="894065"/>
            <a:ext cx="3199448" cy="4103745"/>
          </a:xfrm>
          <a:prstGeom prst="rect">
            <a:avLst/>
          </a:prstGeom>
          <a:solidFill>
            <a:srgbClr val="AFC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Docker </a:t>
            </a:r>
            <a:r>
              <a:rPr lang="zh-CN" altLang="en-US" sz="1200" b="1" dirty="0">
                <a:solidFill>
                  <a:schemeClr val="tx1"/>
                </a:solidFill>
              </a:rPr>
              <a:t>镜像生成系统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B965E9-7041-4F29-9F96-5EB9223AEFCF}"/>
              </a:ext>
            </a:extLst>
          </p:cNvPr>
          <p:cNvGrpSpPr/>
          <p:nvPr/>
        </p:nvGrpSpPr>
        <p:grpSpPr>
          <a:xfrm>
            <a:off x="1362633" y="1618726"/>
            <a:ext cx="3015325" cy="1417501"/>
            <a:chOff x="6766199" y="1568861"/>
            <a:chExt cx="3015325" cy="12800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4B8457-4CDF-4F8E-A8DC-7689DFFAE674}"/>
                </a:ext>
              </a:extLst>
            </p:cNvPr>
            <p:cNvSpPr/>
            <p:nvPr/>
          </p:nvSpPr>
          <p:spPr>
            <a:xfrm>
              <a:off x="6766199" y="1568861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容器化的</a:t>
              </a:r>
              <a:r>
                <a:rPr lang="en-US" altLang="zh-CN" sz="1200" dirty="0"/>
                <a:t>LIMS </a:t>
              </a:r>
              <a:r>
                <a:rPr lang="zh-CN" altLang="en-US" sz="1200" dirty="0"/>
                <a:t>产品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12666C-FC7E-45DF-89B4-5D3E9B389CF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423051A-A0B8-43E7-AC5E-7C1976D586A3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6AC4D53-F194-489F-8F8D-C385572B2C2D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21" name="流程图: 磁盘 20">
                  <a:extLst>
                    <a:ext uri="{FF2B5EF4-FFF2-40B4-BE49-F238E27FC236}">
                      <a16:creationId xmlns:a16="http://schemas.microsoft.com/office/drawing/2014/main" id="{6154579F-15FA-424D-BEA4-8471E180853B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AA28BC-26F8-4C32-9F55-FA5EFD986033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68F5D2E-0687-49ED-93F5-BD5EB999D06D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AE109E4F-2FC5-4D4B-AC5E-B6117BE38C7C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LIMS</a:t>
                  </a:r>
                  <a:endParaRPr lang="zh-CN" altLang="en-US" sz="1200" dirty="0"/>
                </a:p>
              </p:txBody>
            </p:sp>
          </p:grp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050820-11D9-4C46-8CE4-4A67EC83D20C}"/>
              </a:ext>
            </a:extLst>
          </p:cNvPr>
          <p:cNvGrpSpPr/>
          <p:nvPr/>
        </p:nvGrpSpPr>
        <p:grpSpPr>
          <a:xfrm>
            <a:off x="1373555" y="3299945"/>
            <a:ext cx="3015325" cy="1417501"/>
            <a:chOff x="6791284" y="1582448"/>
            <a:chExt cx="3015325" cy="1280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773831-EE72-4A2E-8030-AE6111408149}"/>
                </a:ext>
              </a:extLst>
            </p:cNvPr>
            <p:cNvSpPr/>
            <p:nvPr/>
          </p:nvSpPr>
          <p:spPr>
            <a:xfrm>
              <a:off x="6791284" y="1582448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未来其他产品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B828000-6C96-4FD4-9C7E-EE4777139FB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11B43CC-D89A-4DB0-9AE6-7ACFC8CFB621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B8E268-CCD4-4800-8E8E-4F7E91CF7085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31" name="流程图: 磁盘 30">
                  <a:extLst>
                    <a:ext uri="{FF2B5EF4-FFF2-40B4-BE49-F238E27FC236}">
                      <a16:creationId xmlns:a16="http://schemas.microsoft.com/office/drawing/2014/main" id="{BF70788F-BB94-44AB-95F3-26E8D969F96E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6B1B4C5-767D-4C33-B365-7A5EC39445A1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9CEC488-27A4-4BBA-92F1-0C720A11C475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29" name="立方体 28">
                  <a:extLst>
                    <a:ext uri="{FF2B5EF4-FFF2-40B4-BE49-F238E27FC236}">
                      <a16:creationId xmlns:a16="http://schemas.microsoft.com/office/drawing/2014/main" id="{B4DAFC24-C8D9-4549-A5B5-8A3A8D8F15B8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EC</a:t>
                  </a:r>
                  <a:endParaRPr lang="zh-CN" altLang="en-US" sz="1200" dirty="0"/>
                </a:p>
              </p:txBody>
            </p:sp>
          </p:grp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CA7FE08-00EB-447A-826F-7A216EC38ACD}"/>
              </a:ext>
            </a:extLst>
          </p:cNvPr>
          <p:cNvSpPr/>
          <p:nvPr/>
        </p:nvSpPr>
        <p:spPr>
          <a:xfrm>
            <a:off x="7594184" y="911961"/>
            <a:ext cx="2918131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客户自助采购界面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97D083-70A8-4B6B-8F87-2FD9BC366E1A}"/>
              </a:ext>
            </a:extLst>
          </p:cNvPr>
          <p:cNvSpPr/>
          <p:nvPr/>
        </p:nvSpPr>
        <p:spPr>
          <a:xfrm>
            <a:off x="4617034" y="908014"/>
            <a:ext cx="2867119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运维配置管理界面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BE636C-304C-4C38-8C3B-79135D598D00}"/>
              </a:ext>
            </a:extLst>
          </p:cNvPr>
          <p:cNvGrpSpPr/>
          <p:nvPr/>
        </p:nvGrpSpPr>
        <p:grpSpPr>
          <a:xfrm>
            <a:off x="4646622" y="2011982"/>
            <a:ext cx="2793743" cy="2055378"/>
            <a:chOff x="7731157" y="1999646"/>
            <a:chExt cx="2793743" cy="20553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C8B03-BCC4-4AA3-BE44-1E0B9B493E63}"/>
                </a:ext>
              </a:extLst>
            </p:cNvPr>
            <p:cNvSpPr/>
            <p:nvPr/>
          </p:nvSpPr>
          <p:spPr>
            <a:xfrm>
              <a:off x="7731157" y="1999646"/>
              <a:ext cx="1419576" cy="20553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LIMS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自动部署系统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4FB410-C47B-4530-B715-0D8F2484433E}"/>
                </a:ext>
              </a:extLst>
            </p:cNvPr>
            <p:cNvSpPr/>
            <p:nvPr/>
          </p:nvSpPr>
          <p:spPr>
            <a:xfrm>
              <a:off x="9231873" y="1999646"/>
              <a:ext cx="1293027" cy="20518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监测系统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62C2F7-FD16-4507-B14C-BA5978A1692D}"/>
              </a:ext>
            </a:extLst>
          </p:cNvPr>
          <p:cNvGrpSpPr/>
          <p:nvPr/>
        </p:nvGrpSpPr>
        <p:grpSpPr>
          <a:xfrm>
            <a:off x="4646622" y="4232534"/>
            <a:ext cx="2834314" cy="980452"/>
            <a:chOff x="7731157" y="4220198"/>
            <a:chExt cx="2834314" cy="980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09C223-88DC-430F-B270-EE4EEE3F4259}"/>
                </a:ext>
              </a:extLst>
            </p:cNvPr>
            <p:cNvSpPr/>
            <p:nvPr/>
          </p:nvSpPr>
          <p:spPr>
            <a:xfrm>
              <a:off x="7731157" y="4220198"/>
              <a:ext cx="1419575" cy="9804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zh-CN" altLang="en-US" sz="1200" dirty="0"/>
                <a:t>操作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Shell</a:t>
              </a:r>
              <a:r>
                <a:rPr lang="zh-CN" altLang="en-US" sz="1200" dirty="0"/>
                <a:t>脚本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E06172-8943-4013-88F3-01FA1BA773B7}"/>
                </a:ext>
              </a:extLst>
            </p:cNvPr>
            <p:cNvSpPr/>
            <p:nvPr/>
          </p:nvSpPr>
          <p:spPr>
            <a:xfrm>
              <a:off x="9191303" y="4220285"/>
              <a:ext cx="1374168" cy="97794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en-US" altLang="zh-CN" sz="1200" dirty="0"/>
                <a:t>API</a:t>
              </a:r>
              <a:endParaRPr lang="zh-CN" altLang="en-US" sz="1200" dirty="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3DC752A-55E4-42AD-BC2E-87297A1C8EFD}"/>
              </a:ext>
            </a:extLst>
          </p:cNvPr>
          <p:cNvSpPr/>
          <p:nvPr/>
        </p:nvSpPr>
        <p:spPr>
          <a:xfrm>
            <a:off x="1270571" y="5778565"/>
            <a:ext cx="9913244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操作系统层 </a:t>
            </a:r>
            <a:r>
              <a:rPr lang="en-US" altLang="zh-CN" sz="1200" dirty="0"/>
              <a:t>(CentOS 7)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D8A6C-36E0-48B7-AD95-5301062A437B}"/>
              </a:ext>
            </a:extLst>
          </p:cNvPr>
          <p:cNvSpPr/>
          <p:nvPr/>
        </p:nvSpPr>
        <p:spPr>
          <a:xfrm>
            <a:off x="1270573" y="5182837"/>
            <a:ext cx="9294898" cy="51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</a:t>
            </a:r>
            <a:r>
              <a:rPr lang="zh-CN" altLang="en-US" sz="1200" dirty="0"/>
              <a:t>引擎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EEE5C9-0136-4D90-B0C7-3D147D40F65B}"/>
              </a:ext>
            </a:extLst>
          </p:cNvPr>
          <p:cNvGrpSpPr/>
          <p:nvPr/>
        </p:nvGrpSpPr>
        <p:grpSpPr>
          <a:xfrm>
            <a:off x="7594184" y="2002438"/>
            <a:ext cx="2914912" cy="2111408"/>
            <a:chOff x="5379732" y="2060196"/>
            <a:chExt cx="2803161" cy="20731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DABD53-B8DB-4B42-A121-90672E0F60FB}"/>
                </a:ext>
              </a:extLst>
            </p:cNvPr>
            <p:cNvSpPr/>
            <p:nvPr/>
          </p:nvSpPr>
          <p:spPr>
            <a:xfrm>
              <a:off x="5379732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交易管理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3B8A71-3ACD-4E75-A631-FB02440B1B6E}"/>
                </a:ext>
              </a:extLst>
            </p:cNvPr>
            <p:cNvSpPr/>
            <p:nvPr/>
          </p:nvSpPr>
          <p:spPr>
            <a:xfrm>
              <a:off x="6855039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通知系统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F30D5D-4B37-4A23-9502-362FA424D6AE}"/>
                </a:ext>
              </a:extLst>
            </p:cNvPr>
            <p:cNvSpPr/>
            <p:nvPr/>
          </p:nvSpPr>
          <p:spPr>
            <a:xfrm>
              <a:off x="6855039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BEA27A-9C99-4422-9CD7-E81FB9030D24}"/>
                </a:ext>
              </a:extLst>
            </p:cNvPr>
            <p:cNvSpPr/>
            <p:nvPr/>
          </p:nvSpPr>
          <p:spPr>
            <a:xfrm>
              <a:off x="6855039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SMS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552215-151E-4B5A-8809-73633D1F5524}"/>
                </a:ext>
              </a:extLst>
            </p:cNvPr>
            <p:cNvSpPr/>
            <p:nvPr/>
          </p:nvSpPr>
          <p:spPr>
            <a:xfrm>
              <a:off x="5379732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订单管理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8ADB05-7AE2-4F0C-9B66-0589B8BEDB16}"/>
                </a:ext>
              </a:extLst>
            </p:cNvPr>
            <p:cNvSpPr/>
            <p:nvPr/>
          </p:nvSpPr>
          <p:spPr>
            <a:xfrm>
              <a:off x="5379732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容器管理</a:t>
              </a:r>
            </a:p>
          </p:txBody>
        </p:sp>
      </p:grpSp>
      <p:sp>
        <p:nvSpPr>
          <p:cNvPr id="50" name="流程图: 磁盘 49">
            <a:extLst>
              <a:ext uri="{FF2B5EF4-FFF2-40B4-BE49-F238E27FC236}">
                <a16:creationId xmlns:a16="http://schemas.microsoft.com/office/drawing/2014/main" id="{D47A1094-F81C-4A71-B15F-7172329DF553}"/>
              </a:ext>
            </a:extLst>
          </p:cNvPr>
          <p:cNvSpPr/>
          <p:nvPr/>
        </p:nvSpPr>
        <p:spPr>
          <a:xfrm>
            <a:off x="7594184" y="4397503"/>
            <a:ext cx="2914911" cy="497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Mysql</a:t>
            </a:r>
            <a:r>
              <a:rPr lang="en-US" altLang="zh-CN" sz="1200" dirty="0"/>
              <a:t> Docker </a:t>
            </a:r>
            <a:r>
              <a:rPr lang="zh-CN" altLang="en-US" sz="1200" dirty="0"/>
              <a:t>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5D843A-937D-41AD-B725-0310EEE7C3C1}"/>
              </a:ext>
            </a:extLst>
          </p:cNvPr>
          <p:cNvSpPr/>
          <p:nvPr/>
        </p:nvSpPr>
        <p:spPr>
          <a:xfrm>
            <a:off x="10733649" y="894065"/>
            <a:ext cx="450166" cy="33007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权限认证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68A13B-640F-4A1B-9882-88B29523FE7E}"/>
              </a:ext>
            </a:extLst>
          </p:cNvPr>
          <p:cNvSpPr/>
          <p:nvPr/>
        </p:nvSpPr>
        <p:spPr>
          <a:xfrm>
            <a:off x="1123558" y="766961"/>
            <a:ext cx="10179442" cy="5011604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88D8DEC-4858-4072-A8FD-771A395B1BA4}"/>
              </a:ext>
            </a:extLst>
          </p:cNvPr>
          <p:cNvSpPr/>
          <p:nvPr/>
        </p:nvSpPr>
        <p:spPr>
          <a:xfrm>
            <a:off x="903658" y="2846642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3E3BED-89A5-473E-B956-A3A4272FB3C1}"/>
              </a:ext>
            </a:extLst>
          </p:cNvPr>
          <p:cNvSpPr/>
          <p:nvPr/>
        </p:nvSpPr>
        <p:spPr>
          <a:xfrm>
            <a:off x="2839376" y="137888"/>
            <a:ext cx="5974424" cy="512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  <a:r>
              <a:rPr lang="zh-CN" altLang="en-US" dirty="0"/>
              <a:t>产品容器化云端发售系统逻辑架构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DC8A0147-AE6D-46C8-8F41-B695C175AE29}"/>
              </a:ext>
            </a:extLst>
          </p:cNvPr>
          <p:cNvSpPr/>
          <p:nvPr/>
        </p:nvSpPr>
        <p:spPr>
          <a:xfrm>
            <a:off x="4320148" y="2826047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437322" y="516835"/>
            <a:ext cx="944475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会话平台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682203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4755040" y="682203"/>
            <a:ext cx="1192690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r>
              <a:rPr lang="en-US" altLang="zh-CN" dirty="0"/>
              <a:t>-UI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202037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739275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 JS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439147" y="2978286"/>
            <a:ext cx="1022614" cy="15360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zh-CN" altLang="en-US" dirty="0"/>
              <a:t>容器池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452899" y="1899525"/>
            <a:ext cx="928897" cy="882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分发层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663147" y="1881811"/>
            <a:ext cx="9144893" cy="895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84727" y="2978286"/>
            <a:ext cx="2516212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EB5562AE-1580-47EC-ACDE-66CDA3C2FD49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7378510" y="2967772"/>
            <a:ext cx="3408760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zh-CN" altLang="en-US" dirty="0"/>
                <a:t>容器池管理系统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226162" y="3838194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自动部署系统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8E69426-AAD2-49E8-8BA3-72F580B9C9B5}"/>
                </a:ext>
              </a:extLst>
            </p:cNvPr>
            <p:cNvSpPr/>
            <p:nvPr/>
          </p:nvSpPr>
          <p:spPr>
            <a:xfrm>
              <a:off x="6448602" y="3854376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容器监测系统</a:t>
              </a: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452899" y="4695518"/>
            <a:ext cx="928897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支撑层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01955" y="4681509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1874162" y="4910795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4531612" y="4919691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479379" y="5907022"/>
            <a:ext cx="942149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36564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zh-CN" altLang="en-US" dirty="0"/>
              <a:t>产品容器化云端发售系统技术架构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21C8368-D6E1-40E6-8735-AB910BD8EE89}"/>
              </a:ext>
            </a:extLst>
          </p:cNvPr>
          <p:cNvSpPr/>
          <p:nvPr/>
        </p:nvSpPr>
        <p:spPr>
          <a:xfrm>
            <a:off x="3217802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CSS3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054149-78ED-460E-A010-89E7E1BFE421}"/>
              </a:ext>
            </a:extLst>
          </p:cNvPr>
          <p:cNvGrpSpPr/>
          <p:nvPr/>
        </p:nvGrpSpPr>
        <p:grpSpPr>
          <a:xfrm>
            <a:off x="4327290" y="2981165"/>
            <a:ext cx="2516212" cy="1536099"/>
            <a:chOff x="1656510" y="3193775"/>
            <a:chExt cx="2802835" cy="164326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D6AE785-C7C4-4912-A9C0-80D0CC24927D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  <a:r>
                <a:rPr lang="en-US" altLang="zh-CN" dirty="0"/>
                <a:t> …</a:t>
              </a:r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0F2A762-DE95-4112-A0BD-08814D8BFFB5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E2D66C4-3FF9-43BA-8DE6-99850C38C850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860ABE8-F3CC-4825-A06F-FCE4FB689901}"/>
              </a:ext>
            </a:extLst>
          </p:cNvPr>
          <p:cNvGrpSpPr/>
          <p:nvPr/>
        </p:nvGrpSpPr>
        <p:grpSpPr>
          <a:xfrm>
            <a:off x="7812197" y="4881209"/>
            <a:ext cx="2420017" cy="738725"/>
            <a:chOff x="9404983" y="3185149"/>
            <a:chExt cx="2420017" cy="75861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7C4A98-6DEB-451D-BC8A-B7244D2203C5}"/>
                </a:ext>
              </a:extLst>
            </p:cNvPr>
            <p:cNvSpPr/>
            <p:nvPr/>
          </p:nvSpPr>
          <p:spPr>
            <a:xfrm>
              <a:off x="9404983" y="3185149"/>
              <a:ext cx="2420017" cy="7586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Tomcat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9A9B701B-5954-47CE-8DA1-CFDCF53F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5548" y="3206637"/>
              <a:ext cx="958145" cy="71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3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471F1B-A683-49A8-B514-442FEABDDBC5}"/>
              </a:ext>
            </a:extLst>
          </p:cNvPr>
          <p:cNvGrpSpPr/>
          <p:nvPr/>
        </p:nvGrpSpPr>
        <p:grpSpPr>
          <a:xfrm>
            <a:off x="1263103" y="1243309"/>
            <a:ext cx="3846818" cy="2570558"/>
            <a:chOff x="1409421" y="777664"/>
            <a:chExt cx="4264598" cy="2849731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4021176" y="1490097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724549" y="777664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1409421" y="149009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715299" y="2202530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</p:grp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BAEDEFCF-A2B2-465B-90E6-55698BC2C6D8}"/>
              </a:ext>
            </a:extLst>
          </p:cNvPr>
          <p:cNvSpPr/>
          <p:nvPr/>
        </p:nvSpPr>
        <p:spPr>
          <a:xfrm>
            <a:off x="5032717" y="406147"/>
            <a:ext cx="1018874" cy="45057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DC6FCD-C0C3-46D3-9D10-64681F53E991}"/>
              </a:ext>
            </a:extLst>
          </p:cNvPr>
          <p:cNvSpPr/>
          <p:nvPr/>
        </p:nvSpPr>
        <p:spPr>
          <a:xfrm>
            <a:off x="2091714" y="390682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7789429" y="406147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中央控制端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6848C4-505B-4113-831A-236A839F273C}"/>
              </a:ext>
            </a:extLst>
          </p:cNvPr>
          <p:cNvGrpSpPr/>
          <p:nvPr/>
        </p:nvGrpSpPr>
        <p:grpSpPr>
          <a:xfrm>
            <a:off x="6453273" y="1202469"/>
            <a:ext cx="4983354" cy="5144461"/>
            <a:chOff x="6453273" y="1202469"/>
            <a:chExt cx="4983354" cy="5144461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6454184" y="120246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7606498" y="188594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运维前端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8776102" y="377302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9945704" y="4415665"/>
              <a:ext cx="1490923" cy="1285278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7606499" y="441566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日志管理</a:t>
              </a: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28567270-ED9E-49EA-B6EC-370452E6F0D6}"/>
                </a:ext>
              </a:extLst>
            </p:cNvPr>
            <p:cNvSpPr/>
            <p:nvPr/>
          </p:nvSpPr>
          <p:spPr>
            <a:xfrm>
              <a:off x="6454185" y="248774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中央控制</a:t>
              </a:r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1197671-FD1D-4C78-8ABE-D4EE5A9C1B38}"/>
                </a:ext>
              </a:extLst>
            </p:cNvPr>
            <p:cNvSpPr/>
            <p:nvPr/>
          </p:nvSpPr>
          <p:spPr>
            <a:xfrm>
              <a:off x="7623787" y="313038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产品管理</a:t>
              </a:r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702E64B-DD2A-4922-96DE-1017A898EC4D}"/>
                </a:ext>
              </a:extLst>
            </p:cNvPr>
            <p:cNvSpPr/>
            <p:nvPr/>
          </p:nvSpPr>
          <p:spPr>
            <a:xfrm>
              <a:off x="6453273" y="3761069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负载均衡</a:t>
              </a: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CF178045-0D61-4A56-A668-CAA4445ECE7E}"/>
                </a:ext>
              </a:extLst>
            </p:cNvPr>
            <p:cNvSpPr/>
            <p:nvPr/>
          </p:nvSpPr>
          <p:spPr>
            <a:xfrm>
              <a:off x="6454184" y="5053116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MySql</a:t>
              </a:r>
              <a:endParaRPr lang="zh-CN" altLang="en-US" sz="1400" dirty="0"/>
            </a:p>
          </p:txBody>
        </p:sp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9C0AD4D6-6C07-47C6-90F1-A63EC26BF443}"/>
                </a:ext>
              </a:extLst>
            </p:cNvPr>
            <p:cNvSpPr/>
            <p:nvPr/>
          </p:nvSpPr>
          <p:spPr>
            <a:xfrm>
              <a:off x="8784746" y="5061652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ActiveMQ</a:t>
              </a:r>
              <a:endParaRPr lang="zh-CN" altLang="en-US" sz="1400" dirty="0"/>
            </a:p>
          </p:txBody>
        </p:sp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9ECB004A-7CDC-45FD-8BAE-B0C8E11F14E2}"/>
                </a:ext>
              </a:extLst>
            </p:cNvPr>
            <p:cNvSpPr/>
            <p:nvPr/>
          </p:nvSpPr>
          <p:spPr>
            <a:xfrm>
              <a:off x="8793389" y="2485381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04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471F1B-A683-49A8-B514-442FEABDDBC5}"/>
              </a:ext>
            </a:extLst>
          </p:cNvPr>
          <p:cNvGrpSpPr/>
          <p:nvPr/>
        </p:nvGrpSpPr>
        <p:grpSpPr>
          <a:xfrm>
            <a:off x="1263103" y="1243309"/>
            <a:ext cx="3846818" cy="2570558"/>
            <a:chOff x="1409421" y="777664"/>
            <a:chExt cx="4264598" cy="2849731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4021176" y="1490097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724549" y="777664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1409421" y="149009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715299" y="2202530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</p:grp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BAEDEFCF-A2B2-465B-90E6-55698BC2C6D8}"/>
              </a:ext>
            </a:extLst>
          </p:cNvPr>
          <p:cNvSpPr/>
          <p:nvPr/>
        </p:nvSpPr>
        <p:spPr>
          <a:xfrm>
            <a:off x="5032717" y="406147"/>
            <a:ext cx="1018874" cy="45057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DC6FCD-C0C3-46D3-9D10-64681F53E991}"/>
              </a:ext>
            </a:extLst>
          </p:cNvPr>
          <p:cNvSpPr/>
          <p:nvPr/>
        </p:nvSpPr>
        <p:spPr>
          <a:xfrm>
            <a:off x="2091714" y="390682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7789429" y="406147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中央控制端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6848C4-505B-4113-831A-236A839F273C}"/>
              </a:ext>
            </a:extLst>
          </p:cNvPr>
          <p:cNvGrpSpPr/>
          <p:nvPr/>
        </p:nvGrpSpPr>
        <p:grpSpPr>
          <a:xfrm>
            <a:off x="6453273" y="1202469"/>
            <a:ext cx="4983354" cy="5144461"/>
            <a:chOff x="6453273" y="1202469"/>
            <a:chExt cx="4983354" cy="5144461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6454184" y="120246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7606498" y="188594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运维前端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8776102" y="377302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9945704" y="4415665"/>
              <a:ext cx="1490923" cy="1285278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7606499" y="441566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日志管理</a:t>
              </a: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28567270-ED9E-49EA-B6EC-370452E6F0D6}"/>
                </a:ext>
              </a:extLst>
            </p:cNvPr>
            <p:cNvSpPr/>
            <p:nvPr/>
          </p:nvSpPr>
          <p:spPr>
            <a:xfrm>
              <a:off x="6454185" y="248774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中央控制</a:t>
              </a:r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1197671-FD1D-4C78-8ABE-D4EE5A9C1B38}"/>
                </a:ext>
              </a:extLst>
            </p:cNvPr>
            <p:cNvSpPr/>
            <p:nvPr/>
          </p:nvSpPr>
          <p:spPr>
            <a:xfrm>
              <a:off x="7623787" y="313038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产品管理</a:t>
              </a:r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702E64B-DD2A-4922-96DE-1017A898EC4D}"/>
                </a:ext>
              </a:extLst>
            </p:cNvPr>
            <p:cNvSpPr/>
            <p:nvPr/>
          </p:nvSpPr>
          <p:spPr>
            <a:xfrm>
              <a:off x="6453273" y="3761069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负载均衡</a:t>
              </a: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CF178045-0D61-4A56-A668-CAA4445ECE7E}"/>
                </a:ext>
              </a:extLst>
            </p:cNvPr>
            <p:cNvSpPr/>
            <p:nvPr/>
          </p:nvSpPr>
          <p:spPr>
            <a:xfrm>
              <a:off x="6454184" y="5053116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MySql</a:t>
              </a:r>
              <a:endParaRPr lang="zh-CN" altLang="en-US" sz="1400" dirty="0"/>
            </a:p>
          </p:txBody>
        </p:sp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9C0AD4D6-6C07-47C6-90F1-A63EC26BF443}"/>
                </a:ext>
              </a:extLst>
            </p:cNvPr>
            <p:cNvSpPr/>
            <p:nvPr/>
          </p:nvSpPr>
          <p:spPr>
            <a:xfrm>
              <a:off x="8784746" y="5061652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ActiveMQ</a:t>
              </a:r>
              <a:endParaRPr lang="zh-CN" altLang="en-US" sz="1400" dirty="0"/>
            </a:p>
          </p:txBody>
        </p:sp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9ECB004A-7CDC-45FD-8BAE-B0C8E11F14E2}"/>
                </a:ext>
              </a:extLst>
            </p:cNvPr>
            <p:cNvSpPr/>
            <p:nvPr/>
          </p:nvSpPr>
          <p:spPr>
            <a:xfrm>
              <a:off x="8793389" y="2485381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订单管理</a:t>
              </a:r>
            </a:p>
          </p:txBody>
        </p:sp>
      </p:grpSp>
      <p:pic>
        <p:nvPicPr>
          <p:cNvPr id="1026" name="Picture 2" descr="https://ss1.bdstatic.com/70cFuXSh_Q1YnxGkpoWK1HF6hhy/it/u=114381753,3028297784&amp;fm=27&amp;gp=0.jpg">
            <a:extLst>
              <a:ext uri="{FF2B5EF4-FFF2-40B4-BE49-F238E27FC236}">
                <a16:creationId xmlns:a16="http://schemas.microsoft.com/office/drawing/2014/main" id="{440A705E-C7A9-4287-9865-62BD62C4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8699" y1="60976" x2="18699" y2="60976"/>
                        <a14:backgroundMark x1="22764" y1="49187" x2="22764" y2="31707"/>
                        <a14:backgroundMark x1="26423" y1="25610" x2="26423" y2="25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140" y="4077830"/>
            <a:ext cx="525558" cy="52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ss1.bdstatic.com/70cFuXSh_Q1YnxGkpoWK1HF6hhy/it/u=114381753,3028297784&amp;fm=27&amp;gp=0.jpg">
            <a:extLst>
              <a:ext uri="{FF2B5EF4-FFF2-40B4-BE49-F238E27FC236}">
                <a16:creationId xmlns:a16="http://schemas.microsoft.com/office/drawing/2014/main" id="{E567F40B-B685-44ED-8603-89F25FA2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8699" y1="60976" x2="18699" y2="60976"/>
                        <a14:backgroundMark x1="22764" y1="49187" x2="22764" y2="31707"/>
                        <a14:backgroundMark x1="26423" y1="25610" x2="26423" y2="25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249" y="4520789"/>
            <a:ext cx="525558" cy="52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ss1.bdstatic.com/70cFuXSh_Q1YnxGkpoWK1HF6hhy/it/u=114381753,3028297784&amp;fm=27&amp;gp=0.jpg">
            <a:extLst>
              <a:ext uri="{FF2B5EF4-FFF2-40B4-BE49-F238E27FC236}">
                <a16:creationId xmlns:a16="http://schemas.microsoft.com/office/drawing/2014/main" id="{2B0C6090-110A-48D0-BF6A-112F0D11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8699" y1="60976" x2="18699" y2="60976"/>
                        <a14:backgroundMark x1="22764" y1="49187" x2="22764" y2="31707"/>
                        <a14:backgroundMark x1="26423" y1="25610" x2="26423" y2="25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55" y="1345281"/>
            <a:ext cx="525558" cy="52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ss1.bdstatic.com/70cFuXSh_Q1YnxGkpoWK1HF6hhy/it/u=114381753,3028297784&amp;fm=27&amp;gp=0.jpg">
            <a:extLst>
              <a:ext uri="{FF2B5EF4-FFF2-40B4-BE49-F238E27FC236}">
                <a16:creationId xmlns:a16="http://schemas.microsoft.com/office/drawing/2014/main" id="{9EB95F33-0A27-42E4-AE2B-AA1EC4E7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8699" y1="60976" x2="18699" y2="60976"/>
                        <a14:backgroundMark x1="22764" y1="49187" x2="22764" y2="31707"/>
                        <a14:backgroundMark x1="26423" y1="25610" x2="26423" y2="25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73" y="1942420"/>
            <a:ext cx="525558" cy="52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ss1.bdstatic.com/70cFuXSh_Q1YnxGkpoWK1HF6hhy/it/u=114381753,3028297784&amp;fm=27&amp;gp=0.jpg">
            <a:extLst>
              <a:ext uri="{FF2B5EF4-FFF2-40B4-BE49-F238E27FC236}">
                <a16:creationId xmlns:a16="http://schemas.microsoft.com/office/drawing/2014/main" id="{3B7B53B5-7D94-43E1-BAC2-87926A031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8699" y1="60976" x2="18699" y2="60976"/>
                        <a14:backgroundMark x1="22764" y1="49187" x2="22764" y2="31707"/>
                        <a14:backgroundMark x1="26423" y1="25610" x2="26423" y2="25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169" y="2661697"/>
            <a:ext cx="525558" cy="52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2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471F1B-A683-49A8-B514-442FEABDDBC5}"/>
              </a:ext>
            </a:extLst>
          </p:cNvPr>
          <p:cNvGrpSpPr/>
          <p:nvPr/>
        </p:nvGrpSpPr>
        <p:grpSpPr>
          <a:xfrm>
            <a:off x="1263103" y="1243309"/>
            <a:ext cx="3846818" cy="2570558"/>
            <a:chOff x="1409421" y="777664"/>
            <a:chExt cx="4264598" cy="2849731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4021176" y="1490097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724549" y="777664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1409421" y="149009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715299" y="2202530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853134-A1C5-4051-90B3-2F2B1686495C}"/>
              </a:ext>
            </a:extLst>
          </p:cNvPr>
          <p:cNvGrpSpPr/>
          <p:nvPr/>
        </p:nvGrpSpPr>
        <p:grpSpPr>
          <a:xfrm>
            <a:off x="6453273" y="1202469"/>
            <a:ext cx="4983354" cy="5144461"/>
            <a:chOff x="6319244" y="229547"/>
            <a:chExt cx="5524567" cy="5703171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6320254" y="229547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7616881" y="941978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运维前端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8894342" y="3079278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通知系统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7597715" y="3791709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日志管理</a:t>
              </a: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28567270-ED9E-49EA-B6EC-370452E6F0D6}"/>
                </a:ext>
              </a:extLst>
            </p:cNvPr>
            <p:cNvSpPr/>
            <p:nvPr/>
          </p:nvSpPr>
          <p:spPr>
            <a:xfrm>
              <a:off x="6320255" y="1654412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中央控制</a:t>
              </a:r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1197671-FD1D-4C78-8ABE-D4EE5A9C1B38}"/>
                </a:ext>
              </a:extLst>
            </p:cNvPr>
            <p:cNvSpPr/>
            <p:nvPr/>
          </p:nvSpPr>
          <p:spPr>
            <a:xfrm>
              <a:off x="7616881" y="2366843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产品管理</a:t>
              </a:r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702E64B-DD2A-4922-96DE-1017A898EC4D}"/>
                </a:ext>
              </a:extLst>
            </p:cNvPr>
            <p:cNvSpPr/>
            <p:nvPr/>
          </p:nvSpPr>
          <p:spPr>
            <a:xfrm>
              <a:off x="6319244" y="3066022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负载均衡</a:t>
              </a: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CF178045-0D61-4A56-A668-CAA4445ECE7E}"/>
                </a:ext>
              </a:extLst>
            </p:cNvPr>
            <p:cNvSpPr/>
            <p:nvPr/>
          </p:nvSpPr>
          <p:spPr>
            <a:xfrm>
              <a:off x="6320254" y="4498390"/>
              <a:ext cx="1652843" cy="1424865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MySql</a:t>
              </a:r>
              <a:endParaRPr lang="zh-CN" altLang="en-US" sz="1400" dirty="0"/>
            </a:p>
          </p:txBody>
        </p:sp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9C0AD4D6-6C07-47C6-90F1-A63EC26BF443}"/>
                </a:ext>
              </a:extLst>
            </p:cNvPr>
            <p:cNvSpPr/>
            <p:nvPr/>
          </p:nvSpPr>
          <p:spPr>
            <a:xfrm>
              <a:off x="8903925" y="4507853"/>
              <a:ext cx="1652843" cy="1424865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ActiveMQ</a:t>
              </a:r>
              <a:endParaRPr lang="zh-CN" altLang="en-US" sz="1400" dirty="0"/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10190968" y="3791710"/>
              <a:ext cx="1652843" cy="1424865"/>
            </a:xfrm>
            <a:prstGeom prst="hexagon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消息网关</a:t>
              </a:r>
            </a:p>
          </p:txBody>
        </p:sp>
      </p:grp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BAEDEFCF-A2B2-465B-90E6-55698BC2C6D8}"/>
              </a:ext>
            </a:extLst>
          </p:cNvPr>
          <p:cNvSpPr/>
          <p:nvPr/>
        </p:nvSpPr>
        <p:spPr>
          <a:xfrm>
            <a:off x="5032717" y="406147"/>
            <a:ext cx="1018874" cy="45057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DC6FCD-C0C3-46D3-9D10-64681F53E991}"/>
              </a:ext>
            </a:extLst>
          </p:cNvPr>
          <p:cNvSpPr/>
          <p:nvPr/>
        </p:nvSpPr>
        <p:spPr>
          <a:xfrm>
            <a:off x="2091714" y="390682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7630692" y="342221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中央控制端</a:t>
            </a:r>
          </a:p>
        </p:txBody>
      </p:sp>
    </p:spTree>
    <p:extLst>
      <p:ext uri="{BB962C8B-B14F-4D97-AF65-F5344CB8AC3E}">
        <p14:creationId xmlns:p14="http://schemas.microsoft.com/office/powerpoint/2010/main" val="88644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861D56-C525-4C7B-9FD9-BEC40D574B56}"/>
              </a:ext>
            </a:extLst>
          </p:cNvPr>
          <p:cNvGrpSpPr/>
          <p:nvPr/>
        </p:nvGrpSpPr>
        <p:grpSpPr>
          <a:xfrm>
            <a:off x="397566" y="342221"/>
            <a:ext cx="11039061" cy="6204864"/>
            <a:chOff x="397566" y="342221"/>
            <a:chExt cx="11039061" cy="620486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9585356-F217-49A2-A7BE-F5D75B222E29}"/>
                </a:ext>
              </a:extLst>
            </p:cNvPr>
            <p:cNvGrpSpPr/>
            <p:nvPr/>
          </p:nvGrpSpPr>
          <p:grpSpPr>
            <a:xfrm>
              <a:off x="397566" y="4340609"/>
              <a:ext cx="2107095" cy="2206476"/>
              <a:chOff x="397566" y="4340609"/>
              <a:chExt cx="2107095" cy="2206476"/>
            </a:xfrm>
          </p:grpSpPr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id="{991F4DA1-2B76-49D6-9F0B-27F016C9FD0B}"/>
                  </a:ext>
                </a:extLst>
              </p:cNvPr>
              <p:cNvSpPr/>
              <p:nvPr/>
            </p:nvSpPr>
            <p:spPr>
              <a:xfrm>
                <a:off x="986320" y="4767668"/>
                <a:ext cx="846202" cy="711767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前端</a:t>
                </a:r>
              </a:p>
            </p:txBody>
          </p:sp>
          <p:sp>
            <p:nvSpPr>
              <p:cNvPr id="12" name="六边形 11">
                <a:extLst>
                  <a:ext uri="{FF2B5EF4-FFF2-40B4-BE49-F238E27FC236}">
                    <a16:creationId xmlns:a16="http://schemas.microsoft.com/office/drawing/2014/main" id="{98C8D21E-6A7E-4282-9E91-9B46CDCAAC1F}"/>
                  </a:ext>
                </a:extLst>
              </p:cNvPr>
              <p:cNvSpPr/>
              <p:nvPr/>
            </p:nvSpPr>
            <p:spPr>
              <a:xfrm>
                <a:off x="986320" y="5479435"/>
                <a:ext cx="846202" cy="711767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微服务</a:t>
                </a:r>
              </a:p>
            </p:txBody>
          </p:sp>
          <p:sp>
            <p:nvSpPr>
              <p:cNvPr id="13" name="六边形 12">
                <a:extLst>
                  <a:ext uri="{FF2B5EF4-FFF2-40B4-BE49-F238E27FC236}">
                    <a16:creationId xmlns:a16="http://schemas.microsoft.com/office/drawing/2014/main" id="{9A9E442B-17B5-4E81-99CE-0CE8D25A2CC2}"/>
                  </a:ext>
                </a:extLst>
              </p:cNvPr>
              <p:cNvSpPr/>
              <p:nvPr/>
            </p:nvSpPr>
            <p:spPr>
              <a:xfrm>
                <a:off x="1658459" y="5835318"/>
                <a:ext cx="846202" cy="711767"/>
              </a:xfrm>
              <a:prstGeom prst="hexago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Shell</a:t>
                </a:r>
                <a:endParaRPr lang="zh-CN" altLang="en-US" sz="12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5187D6C-4B08-4999-A5D0-347E7E150A0D}"/>
                  </a:ext>
                </a:extLst>
              </p:cNvPr>
              <p:cNvSpPr/>
              <p:nvPr/>
            </p:nvSpPr>
            <p:spPr>
              <a:xfrm>
                <a:off x="397566" y="4340609"/>
                <a:ext cx="718264" cy="3285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图例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8A56DFE1-E14E-4BF1-9C55-234458BC95A3}"/>
                  </a:ext>
                </a:extLst>
              </p:cNvPr>
              <p:cNvSpPr/>
              <p:nvPr/>
            </p:nvSpPr>
            <p:spPr>
              <a:xfrm>
                <a:off x="1658459" y="5123552"/>
                <a:ext cx="846202" cy="711767"/>
              </a:xfrm>
              <a:prstGeom prst="hexag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DB</a:t>
                </a:r>
                <a:endParaRPr lang="zh-CN" altLang="en-US" sz="1200" dirty="0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0471F1B-A683-49A8-B514-442FEABDDBC5}"/>
                </a:ext>
              </a:extLst>
            </p:cNvPr>
            <p:cNvGrpSpPr/>
            <p:nvPr/>
          </p:nvGrpSpPr>
          <p:grpSpPr>
            <a:xfrm>
              <a:off x="1263103" y="1243309"/>
              <a:ext cx="3846818" cy="2570558"/>
              <a:chOff x="1409421" y="777664"/>
              <a:chExt cx="4264598" cy="2849731"/>
            </a:xfrm>
          </p:grpSpPr>
          <p:sp>
            <p:nvSpPr>
              <p:cNvPr id="6" name="六边形 5">
                <a:extLst>
                  <a:ext uri="{FF2B5EF4-FFF2-40B4-BE49-F238E27FC236}">
                    <a16:creationId xmlns:a16="http://schemas.microsoft.com/office/drawing/2014/main" id="{21B8DE38-2906-4E7D-852E-1284230FD782}"/>
                  </a:ext>
                </a:extLst>
              </p:cNvPr>
              <p:cNvSpPr/>
              <p:nvPr/>
            </p:nvSpPr>
            <p:spPr>
              <a:xfrm>
                <a:off x="4021176" y="1490097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容器监测</a:t>
                </a:r>
              </a:p>
            </p:txBody>
          </p:sp>
          <p:sp>
            <p:nvSpPr>
              <p:cNvPr id="7" name="六边形 6">
                <a:extLst>
                  <a:ext uri="{FF2B5EF4-FFF2-40B4-BE49-F238E27FC236}">
                    <a16:creationId xmlns:a16="http://schemas.microsoft.com/office/drawing/2014/main" id="{F6EFA57E-22F1-4A35-9CDA-494FE99DECC8}"/>
                  </a:ext>
                </a:extLst>
              </p:cNvPr>
              <p:cNvSpPr/>
              <p:nvPr/>
            </p:nvSpPr>
            <p:spPr>
              <a:xfrm>
                <a:off x="2724549" y="777664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自动发布</a:t>
                </a:r>
              </a:p>
            </p:txBody>
          </p:sp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46F85DD2-2A60-4ECA-A05E-78884C7C1C2E}"/>
                  </a:ext>
                </a:extLst>
              </p:cNvPr>
              <p:cNvSpPr/>
              <p:nvPr/>
            </p:nvSpPr>
            <p:spPr>
              <a:xfrm>
                <a:off x="1409421" y="1490097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自动发布</a:t>
                </a:r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Shell</a:t>
                </a:r>
                <a:r>
                  <a:rPr lang="zh-CN" altLang="en-US" sz="1400" dirty="0"/>
                  <a:t>脚本</a:t>
                </a:r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E8C97EC5-B929-45A0-A5ED-EED13B790C94}"/>
                  </a:ext>
                </a:extLst>
              </p:cNvPr>
              <p:cNvSpPr/>
              <p:nvPr/>
            </p:nvSpPr>
            <p:spPr>
              <a:xfrm>
                <a:off x="2715299" y="2202530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Docker</a:t>
                </a:r>
              </a:p>
              <a:p>
                <a:pPr algn="ctr"/>
                <a:r>
                  <a:rPr lang="en-US" altLang="zh-CN" sz="1400" dirty="0"/>
                  <a:t>API</a:t>
                </a:r>
                <a:endParaRPr lang="zh-CN" altLang="en-US" sz="1400" dirty="0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D853134-A1C5-4051-90B3-2F2B1686495C}"/>
                </a:ext>
              </a:extLst>
            </p:cNvPr>
            <p:cNvGrpSpPr/>
            <p:nvPr/>
          </p:nvGrpSpPr>
          <p:grpSpPr>
            <a:xfrm>
              <a:off x="6453273" y="1202469"/>
              <a:ext cx="4983354" cy="5144461"/>
              <a:chOff x="6319244" y="229547"/>
              <a:chExt cx="5524567" cy="5703171"/>
            </a:xfrm>
          </p:grpSpPr>
          <p:sp>
            <p:nvSpPr>
              <p:cNvPr id="4" name="六边形 3">
                <a:extLst>
                  <a:ext uri="{FF2B5EF4-FFF2-40B4-BE49-F238E27FC236}">
                    <a16:creationId xmlns:a16="http://schemas.microsoft.com/office/drawing/2014/main" id="{767CCBDA-114B-487A-B6F1-5B924C716707}"/>
                  </a:ext>
                </a:extLst>
              </p:cNvPr>
              <p:cNvSpPr/>
              <p:nvPr/>
            </p:nvSpPr>
            <p:spPr>
              <a:xfrm>
                <a:off x="6320254" y="229547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用户前端</a:t>
                </a:r>
              </a:p>
            </p:txBody>
          </p:sp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id="{E1E9C886-3413-4984-A7B5-6C176C2AE7D6}"/>
                  </a:ext>
                </a:extLst>
              </p:cNvPr>
              <p:cNvSpPr/>
              <p:nvPr/>
            </p:nvSpPr>
            <p:spPr>
              <a:xfrm>
                <a:off x="7616881" y="941978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运维前端</a:t>
                </a:r>
              </a:p>
            </p:txBody>
          </p:sp>
          <p:sp>
            <p:nvSpPr>
              <p:cNvPr id="8" name="六边形 7">
                <a:extLst>
                  <a:ext uri="{FF2B5EF4-FFF2-40B4-BE49-F238E27FC236}">
                    <a16:creationId xmlns:a16="http://schemas.microsoft.com/office/drawing/2014/main" id="{0591B2AB-09E6-475A-BDD7-9F25F147065D}"/>
                  </a:ext>
                </a:extLst>
              </p:cNvPr>
              <p:cNvSpPr/>
              <p:nvPr/>
            </p:nvSpPr>
            <p:spPr>
              <a:xfrm>
                <a:off x="8894342" y="3079278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通知系统</a:t>
                </a:r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28567270-ED9E-49EA-B6EC-370452E6F0D6}"/>
                  </a:ext>
                </a:extLst>
              </p:cNvPr>
              <p:cNvSpPr/>
              <p:nvPr/>
            </p:nvSpPr>
            <p:spPr>
              <a:xfrm>
                <a:off x="6320255" y="1654412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中央控制</a:t>
                </a:r>
              </a:p>
            </p:txBody>
          </p:sp>
          <p:sp>
            <p:nvSpPr>
              <p:cNvPr id="28" name="六边形 27">
                <a:extLst>
                  <a:ext uri="{FF2B5EF4-FFF2-40B4-BE49-F238E27FC236}">
                    <a16:creationId xmlns:a16="http://schemas.microsoft.com/office/drawing/2014/main" id="{61197671-FD1D-4C78-8ABE-D4EE5A9C1B38}"/>
                  </a:ext>
                </a:extLst>
              </p:cNvPr>
              <p:cNvSpPr/>
              <p:nvPr/>
            </p:nvSpPr>
            <p:spPr>
              <a:xfrm>
                <a:off x="7616881" y="2366843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产品管理</a:t>
                </a:r>
              </a:p>
            </p:txBody>
          </p:sp>
          <p:sp>
            <p:nvSpPr>
              <p:cNvPr id="29" name="六边形 28">
                <a:extLst>
                  <a:ext uri="{FF2B5EF4-FFF2-40B4-BE49-F238E27FC236}">
                    <a16:creationId xmlns:a16="http://schemas.microsoft.com/office/drawing/2014/main" id="{D702E64B-DD2A-4922-96DE-1017A898EC4D}"/>
                  </a:ext>
                </a:extLst>
              </p:cNvPr>
              <p:cNvSpPr/>
              <p:nvPr/>
            </p:nvSpPr>
            <p:spPr>
              <a:xfrm>
                <a:off x="6319244" y="3066022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负载均衡</a:t>
                </a:r>
              </a:p>
            </p:txBody>
          </p:sp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id="{CF178045-0D61-4A56-A668-CAA4445ECE7E}"/>
                  </a:ext>
                </a:extLst>
              </p:cNvPr>
              <p:cNvSpPr/>
              <p:nvPr/>
            </p:nvSpPr>
            <p:spPr>
              <a:xfrm>
                <a:off x="6320254" y="4498390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MySql</a:t>
                </a:r>
                <a:endParaRPr lang="zh-CN" altLang="en-US" sz="1400" dirty="0"/>
              </a:p>
            </p:txBody>
          </p:sp>
          <p:sp>
            <p:nvSpPr>
              <p:cNvPr id="43" name="六边形 42">
                <a:extLst>
                  <a:ext uri="{FF2B5EF4-FFF2-40B4-BE49-F238E27FC236}">
                    <a16:creationId xmlns:a16="http://schemas.microsoft.com/office/drawing/2014/main" id="{9C0AD4D6-6C07-47C6-90F1-A63EC26BF443}"/>
                  </a:ext>
                </a:extLst>
              </p:cNvPr>
              <p:cNvSpPr/>
              <p:nvPr/>
            </p:nvSpPr>
            <p:spPr>
              <a:xfrm>
                <a:off x="8903925" y="4507853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ActiveMQ</a:t>
                </a:r>
                <a:endParaRPr lang="zh-CN" altLang="en-US" sz="1400" dirty="0"/>
              </a:p>
            </p:txBody>
          </p:sp>
          <p:sp>
            <p:nvSpPr>
              <p:cNvPr id="9" name="六边形 8">
                <a:extLst>
                  <a:ext uri="{FF2B5EF4-FFF2-40B4-BE49-F238E27FC236}">
                    <a16:creationId xmlns:a16="http://schemas.microsoft.com/office/drawing/2014/main" id="{3F5CAD79-30BC-40C1-AE88-FCC5004AF5CC}"/>
                  </a:ext>
                </a:extLst>
              </p:cNvPr>
              <p:cNvSpPr/>
              <p:nvPr/>
            </p:nvSpPr>
            <p:spPr>
              <a:xfrm>
                <a:off x="10190968" y="3791710"/>
                <a:ext cx="1652843" cy="1424865"/>
              </a:xfrm>
              <a:prstGeom prst="hexagon">
                <a:avLst/>
              </a:prstGeom>
              <a:ln>
                <a:solidFill>
                  <a:srgbClr val="65A1DB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消息网关</a:t>
                </a:r>
              </a:p>
            </p:txBody>
          </p:sp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E5E91220-B45F-4891-A6CF-33363FD17DD2}"/>
                  </a:ext>
                </a:extLst>
              </p:cNvPr>
              <p:cNvSpPr/>
              <p:nvPr/>
            </p:nvSpPr>
            <p:spPr>
              <a:xfrm>
                <a:off x="7597715" y="3791709"/>
                <a:ext cx="1652843" cy="1424865"/>
              </a:xfrm>
              <a:prstGeom prst="hexagon">
                <a:avLst/>
              </a:prstGeom>
              <a:ln>
                <a:solidFill>
                  <a:srgbClr val="FF0000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日志管理</a:t>
                </a:r>
              </a:p>
            </p:txBody>
          </p:sp>
        </p:grpSp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BAEDEFCF-A2B2-465B-90E6-55698BC2C6D8}"/>
                </a:ext>
              </a:extLst>
            </p:cNvPr>
            <p:cNvSpPr/>
            <p:nvPr/>
          </p:nvSpPr>
          <p:spPr>
            <a:xfrm>
              <a:off x="5032717" y="406147"/>
              <a:ext cx="1018874" cy="450574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1DC6FCD-C0C3-46D3-9D10-64681F53E991}"/>
                </a:ext>
              </a:extLst>
            </p:cNvPr>
            <p:cNvSpPr/>
            <p:nvPr/>
          </p:nvSpPr>
          <p:spPr>
            <a:xfrm>
              <a:off x="2091714" y="390682"/>
              <a:ext cx="1433177" cy="578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BDD5442-BF2B-4A54-A374-B06C8304537D}"/>
                </a:ext>
              </a:extLst>
            </p:cNvPr>
            <p:cNvSpPr/>
            <p:nvPr/>
          </p:nvSpPr>
          <p:spPr>
            <a:xfrm>
              <a:off x="7630692" y="342221"/>
              <a:ext cx="1433177" cy="578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中央控制端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20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4" name="六边形 3">
            <a:extLst>
              <a:ext uri="{FF2B5EF4-FFF2-40B4-BE49-F238E27FC236}">
                <a16:creationId xmlns:a16="http://schemas.microsoft.com/office/drawing/2014/main" id="{767CCBDA-114B-487A-B6F1-5B924C716707}"/>
              </a:ext>
            </a:extLst>
          </p:cNvPr>
          <p:cNvSpPr/>
          <p:nvPr/>
        </p:nvSpPr>
        <p:spPr>
          <a:xfrm>
            <a:off x="4263888" y="2984923"/>
            <a:ext cx="1652843" cy="14248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用户前端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6857141" y="2984923"/>
            <a:ext cx="1652843" cy="14248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运维前端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21B8DE38-2906-4E7D-852E-1284230FD782}"/>
              </a:ext>
            </a:extLst>
          </p:cNvPr>
          <p:cNvSpPr/>
          <p:nvPr/>
        </p:nvSpPr>
        <p:spPr>
          <a:xfrm>
            <a:off x="5560514" y="3697356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容器监测</a:t>
            </a: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F6EFA57E-22F1-4A35-9CDA-494FE99DECC8}"/>
              </a:ext>
            </a:extLst>
          </p:cNvPr>
          <p:cNvSpPr/>
          <p:nvPr/>
        </p:nvSpPr>
        <p:spPr>
          <a:xfrm>
            <a:off x="5560514" y="2272490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自动发布</a:t>
            </a: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E5E91220-B45F-4891-A6CF-33363FD17DD2}"/>
              </a:ext>
            </a:extLst>
          </p:cNvPr>
          <p:cNvSpPr/>
          <p:nvPr/>
        </p:nvSpPr>
        <p:spPr>
          <a:xfrm>
            <a:off x="5560514" y="5122219"/>
            <a:ext cx="1652843" cy="1424865"/>
          </a:xfrm>
          <a:prstGeom prst="hexagon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6F85DD2-2A60-4ECA-A05E-78884C7C1C2E}"/>
              </a:ext>
            </a:extLst>
          </p:cNvPr>
          <p:cNvSpPr/>
          <p:nvPr/>
        </p:nvSpPr>
        <p:spPr>
          <a:xfrm>
            <a:off x="5547262" y="860877"/>
            <a:ext cx="1652843" cy="1424865"/>
          </a:xfrm>
          <a:prstGeom prst="hex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自动发布</a:t>
            </a:r>
            <a:endParaRPr lang="en-US" altLang="zh-CN" dirty="0"/>
          </a:p>
          <a:p>
            <a:pPr algn="ctr"/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0591B2AB-09E6-475A-BDD7-9F25F147065D}"/>
              </a:ext>
            </a:extLst>
          </p:cNvPr>
          <p:cNvSpPr/>
          <p:nvPr/>
        </p:nvSpPr>
        <p:spPr>
          <a:xfrm>
            <a:off x="6857141" y="4409788"/>
            <a:ext cx="1652843" cy="1424865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通知系统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F5CAD79-30BC-40C1-AE88-FCC5004AF5CC}"/>
              </a:ext>
            </a:extLst>
          </p:cNvPr>
          <p:cNvSpPr/>
          <p:nvPr/>
        </p:nvSpPr>
        <p:spPr>
          <a:xfrm>
            <a:off x="8153767" y="5122220"/>
            <a:ext cx="1652843" cy="1424865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消息网关</a:t>
            </a:r>
          </a:p>
        </p:txBody>
      </p:sp>
    </p:spTree>
    <p:extLst>
      <p:ext uri="{BB962C8B-B14F-4D97-AF65-F5344CB8AC3E}">
        <p14:creationId xmlns:p14="http://schemas.microsoft.com/office/powerpoint/2010/main" val="161405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AF2023B-865D-4386-B1F2-6B01BD1A3DB3}"/>
              </a:ext>
            </a:extLst>
          </p:cNvPr>
          <p:cNvGrpSpPr/>
          <p:nvPr/>
        </p:nvGrpSpPr>
        <p:grpSpPr>
          <a:xfrm>
            <a:off x="4263888" y="860877"/>
            <a:ext cx="5542722" cy="5686208"/>
            <a:chOff x="4263888" y="860877"/>
            <a:chExt cx="5542722" cy="5686208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4263888" y="2984923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6857141" y="2984924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运维前端</a:t>
              </a:r>
            </a:p>
          </p:txBody>
        </p:sp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5560514" y="3697356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5560514" y="227249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6857141" y="4409788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8153767" y="5122220"/>
              <a:ext cx="1652843" cy="1424865"/>
            </a:xfrm>
            <a:prstGeom prst="hexagon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5560514" y="512222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日志管理</a:t>
              </a:r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4DD5AD0D-CD5C-4C32-A67B-FDC447651082}"/>
                </a:ext>
              </a:extLst>
            </p:cNvPr>
            <p:cNvSpPr/>
            <p:nvPr/>
          </p:nvSpPr>
          <p:spPr>
            <a:xfrm>
              <a:off x="5547262" y="86087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  <a:endParaRPr lang="en-US" altLang="zh-CN" dirty="0"/>
            </a:p>
            <a:p>
              <a:pPr algn="ctr"/>
              <a:r>
                <a:rPr lang="en-US" altLang="zh-CN" dirty="0"/>
                <a:t>Shell</a:t>
              </a:r>
              <a:r>
                <a:rPr lang="zh-CN" altLang="en-US" dirty="0"/>
                <a:t>脚本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11D625-D081-471D-A0E1-9088355F7C84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437322" y="3498574"/>
            <a:chExt cx="2488095" cy="2670302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1132533" y="4015406"/>
              <a:ext cx="999210" cy="86138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1132533" y="4876794"/>
              <a:ext cx="999210" cy="86138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926207" y="5307488"/>
              <a:ext cx="999210" cy="861388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437322" y="3498574"/>
              <a:ext cx="848139" cy="3975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926207" y="4446100"/>
              <a:ext cx="999210" cy="861388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17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514</Words>
  <Application>Microsoft Office PowerPoint</Application>
  <PresentationFormat>宽屏</PresentationFormat>
  <Paragraphs>250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齐俊波</dc:creator>
  <cp:lastModifiedBy>齐俊波</cp:lastModifiedBy>
  <cp:revision>42</cp:revision>
  <dcterms:created xsi:type="dcterms:W3CDTF">2017-10-25T10:05:14Z</dcterms:created>
  <dcterms:modified xsi:type="dcterms:W3CDTF">2017-11-03T04:39:53Z</dcterms:modified>
</cp:coreProperties>
</file>