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84090-BD1A-415E-A253-9E859EE98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2A6B5F-74E6-4FC6-AB5F-D2405D6C5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C7AFD-BDFC-4B4E-B480-3FDF289A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84AE-4899-479F-9281-1EAE254811CA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E4919-084C-4FB3-AAEA-E9733570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11C7E-5834-46D5-AC84-4157307E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E186-3312-408A-A610-B1A5FD9ED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1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13174-90BF-4C6A-B928-5150DEB9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667B7C-245D-4B53-AE19-ED19D7071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381AD1-1714-4E00-B0F9-2624640E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84AE-4899-479F-9281-1EAE254811CA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41196-6C91-4EBC-A5DC-37D77549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756A2-15A7-4AD5-AFE2-60AEB652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E186-3312-408A-A610-B1A5FD9ED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64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4C9E2E-60FE-45A3-AACC-0B1F2AABE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34A053-7AB7-4D8B-9BA3-3DDDF0463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9CDFA-D049-4AD2-B090-D0F23565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84AE-4899-479F-9281-1EAE254811CA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6BFE4-750A-4094-A591-DEA88460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69B9B-A12B-4E73-B311-AE3AD3B8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E186-3312-408A-A610-B1A5FD9ED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24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39285-97E1-46B5-9820-045A44D6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FE3E6-09DB-446D-A5E5-92469F81B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0C320-EDDD-458C-B7FB-D1B2D6D1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84AE-4899-479F-9281-1EAE254811CA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CF724-2207-427F-9B9E-7B971876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DCD41-1AF9-4C08-8E06-3A0D110A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E186-3312-408A-A610-B1A5FD9ED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42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8BAA3-5827-4A9F-8F14-01636E06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CC2891-4451-4804-980B-9DA48226D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D551A-1CC8-4A7D-824E-41CD1FA0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84AE-4899-479F-9281-1EAE254811CA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DF7D5-A75E-4F0A-A08F-BD45EBC4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59AEF-0054-4BED-9BBF-1A217DF2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E186-3312-408A-A610-B1A5FD9ED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87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234BD-9693-437B-899F-2841D7C3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8C084-D6C9-4182-8240-D1305B14E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522C12-93DF-4F80-AFD6-0A2EA5AE0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56D051-F0AA-4AEA-9239-12D6DB23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84AE-4899-479F-9281-1EAE254811CA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AFB070-89CD-407E-9784-7F3C4711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0A2CE8-0265-44F8-A4F1-43E1386D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E186-3312-408A-A610-B1A5FD9ED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39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E3B6C-D9DF-4F6F-A4D2-FF060FD93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6017C4-D181-497B-A576-68224C89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8BDBD4-FB70-45D4-BF3E-6C20F20A8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87A56B-00F0-4BE4-9FFF-815F687E3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7AB115-BAFC-4452-BBE0-BA6FB291F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424063-B7FA-4DA4-9046-3AB26798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84AE-4899-479F-9281-1EAE254811CA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9EE958-9EB7-4A28-8851-AC02D3A3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2A166A-48DD-48B2-86D6-FD4CF860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E186-3312-408A-A610-B1A5FD9ED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50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1DCAB-C077-46DC-BF49-5EE4EF2A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A60F2-C8BF-48FE-8057-67EA473E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84AE-4899-479F-9281-1EAE254811CA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FE3C3-0329-4545-AB9E-AFCBE617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D1F007-FBBC-4082-902C-D72EB67D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E186-3312-408A-A610-B1A5FD9ED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7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F7CF0F-DEFF-46C7-AE35-5AA68003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84AE-4899-479F-9281-1EAE254811CA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8BB286-BB71-4E0B-94BE-8ECD82DF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29AFB9-0458-4642-BF89-1E1E700D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E186-3312-408A-A610-B1A5FD9ED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3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935C0-8B9B-4242-B387-564FB35F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F5BD4-8909-4CDB-B715-66BEDAE93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7D20DC-648F-48FC-B33D-85774B47F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AC6183-EEF7-41BC-A1B5-A9CBA2E4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84AE-4899-479F-9281-1EAE254811CA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DE351C-8848-4464-B44C-83926DE9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183E87-CA25-4500-8461-42A2945B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E186-3312-408A-A610-B1A5FD9ED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3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CDC5B-68F6-4377-975D-84471F7F3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66C7DD-6B58-4D74-A8DE-FFA845162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2DE1A8-2C18-4BAC-AA64-D5B42C865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1C2A7C-3C91-4998-B39A-3BE294D0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84AE-4899-479F-9281-1EAE254811CA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EDEEB2-EA6A-46FF-9D12-B8219FED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6023AD-A590-429E-8208-55CE2B4C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E186-3312-408A-A610-B1A5FD9ED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21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894CFF-5FC4-46CB-BA62-C8E2E7C3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299849-D56F-4788-82FF-97C3EE5F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F76C00-0530-456B-A208-4CDD4955D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E84AE-4899-479F-9281-1EAE254811CA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561E4-1877-4A52-8250-8E227F316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CF73D3-78F0-4E25-996A-ADBADC5A1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1E186-3312-408A-A610-B1A5FD9ED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61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0008D-40A7-49C4-A56E-B82E53507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253333-321F-41C5-A6B6-5F8B1A690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72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1801-7EFE-47DD-982F-A7FD009EC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C22A2-1787-4C87-8975-21CA62D11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80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068CB-E18F-44EE-97B6-9371E5AD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49B170-9263-4CE5-8FED-954E8D815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5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49B2AE4-51F7-4B19-A9B5-166B2A24AFE5}"/>
              </a:ext>
            </a:extLst>
          </p:cNvPr>
          <p:cNvSpPr/>
          <p:nvPr/>
        </p:nvSpPr>
        <p:spPr>
          <a:xfrm>
            <a:off x="3488782" y="2968285"/>
            <a:ext cx="1702193" cy="57677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Deployment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697B16-3859-4677-A656-EE760C345C2B}"/>
              </a:ext>
            </a:extLst>
          </p:cNvPr>
          <p:cNvSpPr/>
          <p:nvPr/>
        </p:nvSpPr>
        <p:spPr>
          <a:xfrm>
            <a:off x="3488781" y="3742007"/>
            <a:ext cx="1702193" cy="57677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b="1" dirty="0"/>
              <a:t>Process Definitions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840C9A-89E8-4A2C-80B6-934CBF2E1E8F}"/>
              </a:ext>
            </a:extLst>
          </p:cNvPr>
          <p:cNvSpPr/>
          <p:nvPr/>
        </p:nvSpPr>
        <p:spPr>
          <a:xfrm>
            <a:off x="5373858" y="2940151"/>
            <a:ext cx="1702193" cy="576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Process Instances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EBD2C73-0030-40C3-93DA-2DC6335BCE68}"/>
              </a:ext>
            </a:extLst>
          </p:cNvPr>
          <p:cNvSpPr/>
          <p:nvPr/>
        </p:nvSpPr>
        <p:spPr>
          <a:xfrm>
            <a:off x="5373858" y="3713873"/>
            <a:ext cx="1702193" cy="576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Executions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DE15AA5-4F5C-45BB-945C-610BCA0FC330}"/>
              </a:ext>
            </a:extLst>
          </p:cNvPr>
          <p:cNvSpPr/>
          <p:nvPr/>
        </p:nvSpPr>
        <p:spPr>
          <a:xfrm>
            <a:off x="7399606" y="2940151"/>
            <a:ext cx="1294226" cy="2152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History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DBB0153-B4D2-44DE-B9FF-F0878E30E450}"/>
              </a:ext>
            </a:extLst>
          </p:cNvPr>
          <p:cNvSpPr/>
          <p:nvPr/>
        </p:nvSpPr>
        <p:spPr>
          <a:xfrm>
            <a:off x="3488781" y="4515735"/>
            <a:ext cx="1702193" cy="57677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b="1"/>
              <a:t>Forms</a:t>
            </a:r>
            <a:endParaRPr lang="en-US" altLang="zh-CN" b="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067E7D5-7674-457E-B696-D4E119C6189A}"/>
              </a:ext>
            </a:extLst>
          </p:cNvPr>
          <p:cNvSpPr/>
          <p:nvPr/>
        </p:nvSpPr>
        <p:spPr>
          <a:xfrm>
            <a:off x="8876714" y="2940151"/>
            <a:ext cx="1392703" cy="2152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Users</a:t>
            </a:r>
          </a:p>
          <a:p>
            <a:pPr algn="ctr"/>
            <a:endParaRPr lang="en-US" altLang="zh-CN" b="1" dirty="0"/>
          </a:p>
          <a:p>
            <a:pPr algn="ctr"/>
            <a:r>
              <a:rPr lang="en-US" altLang="zh-CN" b="1" dirty="0"/>
              <a:t>Groups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354DB5C-BDFA-4292-AF40-852269E28ADC}"/>
              </a:ext>
            </a:extLst>
          </p:cNvPr>
          <p:cNvSpPr/>
          <p:nvPr/>
        </p:nvSpPr>
        <p:spPr>
          <a:xfrm>
            <a:off x="5373857" y="4487595"/>
            <a:ext cx="1702193" cy="576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Tasks</a:t>
            </a:r>
          </a:p>
        </p:txBody>
      </p:sp>
      <p:sp>
        <p:nvSpPr>
          <p:cNvPr id="14" name="流程图: 磁盘 13">
            <a:extLst>
              <a:ext uri="{FF2B5EF4-FFF2-40B4-BE49-F238E27FC236}">
                <a16:creationId xmlns:a16="http://schemas.microsoft.com/office/drawing/2014/main" id="{E7129FB4-9EC7-49D7-813C-45836D6CB0D4}"/>
              </a:ext>
            </a:extLst>
          </p:cNvPr>
          <p:cNvSpPr/>
          <p:nvPr/>
        </p:nvSpPr>
        <p:spPr>
          <a:xfrm>
            <a:off x="1786594" y="5500468"/>
            <a:ext cx="8665703" cy="8018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MySQL / Oracle / MS SQL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7711F34-4BB3-4C4C-8AC2-A71F9C184BAA}"/>
              </a:ext>
            </a:extLst>
          </p:cNvPr>
          <p:cNvSpPr/>
          <p:nvPr/>
        </p:nvSpPr>
        <p:spPr>
          <a:xfrm>
            <a:off x="1786594" y="900332"/>
            <a:ext cx="2813541" cy="14771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MDM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46EAAAF-688A-4CCE-A21D-46C96B6D5CDF}"/>
              </a:ext>
            </a:extLst>
          </p:cNvPr>
          <p:cNvSpPr/>
          <p:nvPr/>
        </p:nvSpPr>
        <p:spPr>
          <a:xfrm>
            <a:off x="4783013" y="900332"/>
            <a:ext cx="2897947" cy="14771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LIMS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51CE290-9C57-442F-8131-207BCD59D087}"/>
              </a:ext>
            </a:extLst>
          </p:cNvPr>
          <p:cNvSpPr/>
          <p:nvPr/>
        </p:nvSpPr>
        <p:spPr>
          <a:xfrm>
            <a:off x="7863838" y="900332"/>
            <a:ext cx="2588459" cy="14771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EC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84C9AB9-3365-4299-BA38-B67D5E263DD9}"/>
              </a:ext>
            </a:extLst>
          </p:cNvPr>
          <p:cNvSpPr/>
          <p:nvPr/>
        </p:nvSpPr>
        <p:spPr>
          <a:xfrm>
            <a:off x="1674055" y="2489982"/>
            <a:ext cx="8918917" cy="2813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Activiti REST API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915AEAB-3CD8-4E5F-9AD7-FF0CF69A7E78}"/>
              </a:ext>
            </a:extLst>
          </p:cNvPr>
          <p:cNvSpPr/>
          <p:nvPr/>
        </p:nvSpPr>
        <p:spPr>
          <a:xfrm>
            <a:off x="1934305" y="2940151"/>
            <a:ext cx="1294226" cy="21523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流程</a:t>
            </a:r>
            <a:endParaRPr lang="en-US" altLang="zh-CN" b="1" dirty="0"/>
          </a:p>
          <a:p>
            <a:pPr algn="ctr"/>
            <a:r>
              <a:rPr lang="zh-CN" altLang="en-US" b="1" dirty="0"/>
              <a:t>设计器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77135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8FF8A9-2079-4DD1-8318-8310B510D2F3}"/>
              </a:ext>
            </a:extLst>
          </p:cNvPr>
          <p:cNvSpPr/>
          <p:nvPr/>
        </p:nvSpPr>
        <p:spPr>
          <a:xfrm>
            <a:off x="2246549" y="4890044"/>
            <a:ext cx="6023113" cy="6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MyBatis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0989127-EB1F-4A21-A995-72CAC8F3E7D8}"/>
              </a:ext>
            </a:extLst>
          </p:cNvPr>
          <p:cNvSpPr/>
          <p:nvPr/>
        </p:nvSpPr>
        <p:spPr>
          <a:xfrm>
            <a:off x="2246546" y="3520179"/>
            <a:ext cx="2769705" cy="781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iWork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A6D42E7-2337-4E7F-9D98-7ED5B197258F}"/>
              </a:ext>
            </a:extLst>
          </p:cNvPr>
          <p:cNvSpPr/>
          <p:nvPr/>
        </p:nvSpPr>
        <p:spPr>
          <a:xfrm>
            <a:off x="2246546" y="2541253"/>
            <a:ext cx="2769705" cy="781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iCore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0340D0A-68AB-4E8D-B924-1BEA2EBB0C6F}"/>
              </a:ext>
            </a:extLst>
          </p:cNvPr>
          <p:cNvSpPr/>
          <p:nvPr/>
        </p:nvSpPr>
        <p:spPr>
          <a:xfrm>
            <a:off x="5499957" y="2545278"/>
            <a:ext cx="2769705" cy="1855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iFramework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4B46CB5-38A6-4C0A-BACD-45BE76EB70CD}"/>
              </a:ext>
            </a:extLst>
          </p:cNvPr>
          <p:cNvSpPr/>
          <p:nvPr/>
        </p:nvSpPr>
        <p:spPr>
          <a:xfrm>
            <a:off x="5824636" y="3495300"/>
            <a:ext cx="2120348" cy="50358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iFramework </a:t>
            </a:r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3B55FF-CCAC-4968-8E94-10A482EFB430}"/>
              </a:ext>
            </a:extLst>
          </p:cNvPr>
          <p:cNvSpPr/>
          <p:nvPr/>
        </p:nvSpPr>
        <p:spPr>
          <a:xfrm>
            <a:off x="2246546" y="1491175"/>
            <a:ext cx="6023116" cy="6752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Servlet/JSP/Struts</a:t>
            </a:r>
            <a:endParaRPr lang="zh-CN" altLang="en-US" dirty="0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68A9137-84A8-4386-BEEA-A96794F1C691}"/>
              </a:ext>
            </a:extLst>
          </p:cNvPr>
          <p:cNvCxnSpPr>
            <a:cxnSpLocks/>
            <a:stCxn id="13" idx="3"/>
            <a:endCxn id="8" idx="3"/>
          </p:cNvCxnSpPr>
          <p:nvPr/>
        </p:nvCxnSpPr>
        <p:spPr>
          <a:xfrm flipH="1">
            <a:off x="7944984" y="1828800"/>
            <a:ext cx="324678" cy="1918292"/>
          </a:xfrm>
          <a:prstGeom prst="bentConnector3">
            <a:avLst>
              <a:gd name="adj1" fmla="val -70408"/>
            </a:avLst>
          </a:prstGeom>
          <a:ln w="44450">
            <a:headEnd type="stealth" w="lg" len="lg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2586EB9-16C7-4746-A8A9-9AE7853F5F60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5016251" y="3747092"/>
            <a:ext cx="808385" cy="164027"/>
          </a:xfrm>
          <a:prstGeom prst="straightConnector1">
            <a:avLst/>
          </a:prstGeom>
          <a:ln w="44450">
            <a:headEnd type="stealth" w="lg" len="lg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43EDA8F7-2CFD-4B08-B5C3-0A4D1ECA7F78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 flipV="1">
            <a:off x="2246546" y="2932193"/>
            <a:ext cx="12700" cy="978926"/>
          </a:xfrm>
          <a:prstGeom prst="bentConnector3">
            <a:avLst>
              <a:gd name="adj1" fmla="val 1800000"/>
            </a:avLst>
          </a:prstGeom>
          <a:ln w="44450">
            <a:headEnd type="stealth" w="lg" len="lg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FF14F893-A457-4FDF-960B-C31CA9C5B68F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 flipV="1">
            <a:off x="5016251" y="2932193"/>
            <a:ext cx="12700" cy="978926"/>
          </a:xfrm>
          <a:prstGeom prst="bentConnector3">
            <a:avLst>
              <a:gd name="adj1" fmla="val 1800000"/>
            </a:avLst>
          </a:prstGeom>
          <a:ln w="44450">
            <a:headEnd type="stealth" w="lg" len="lg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54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37</Words>
  <Application>Microsoft Office PowerPoint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齐俊波</dc:creator>
  <cp:lastModifiedBy>齐俊波</cp:lastModifiedBy>
  <cp:revision>8</cp:revision>
  <dcterms:created xsi:type="dcterms:W3CDTF">2017-08-24T03:47:41Z</dcterms:created>
  <dcterms:modified xsi:type="dcterms:W3CDTF">2017-08-24T06:34:17Z</dcterms:modified>
</cp:coreProperties>
</file>