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F48A8-2923-418F-AD5F-DA423B2CD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E9A5C-D158-4E05-BE5A-A9E6F40C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CDA06-556C-4D6F-A7E8-2F64AEB9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872AA-BEA4-448D-A9AD-52802D0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A1CC-70F8-4BF5-A358-0B9059E1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4E466-661D-40FC-849F-A7B322B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FF90D-C0B0-4877-9545-AFF1308C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5C6F-6B6E-4C0B-9FA7-D577735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E8DA-0CD9-4D83-8790-076422CD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B92A7-D06C-4B08-A8EA-3520FCF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03EF6-1661-447F-8C4D-B94625A8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E5595-20D6-4F2A-AD0D-D6DD8798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B7E7E-9A57-4EF2-97D7-EF10BBC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ED4E7-FB8B-4AB9-86A5-A807BD7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F80A3-6BE3-4DC8-BBDB-DF98A8D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979A1-4FC5-407D-A327-2AA6F1E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1D55-E378-4C6C-9C1D-7DD810F2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0EDD6-2C6F-497C-BF2A-8A263B4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47591-9153-4F48-83D1-B9BC5841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79D71-9EC7-4B43-B998-6B3AF69C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BDA4-9C0A-4E4E-9C04-E8E3B3E5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092C7-1B3E-4A1D-804D-0C751750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21B08-4314-4FBF-BB0C-4C058AF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51075-E007-4FB9-ABCA-E7A48102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F4410-FADD-4532-BCA6-D4B7A26B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F34C-6EDC-4B0B-959D-8137CD4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5FBEB-BE52-4917-896B-F1711563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217FF-0789-4AFE-8994-2AD88AF2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E6054-558C-4F01-B4E4-4729941E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745DD-B634-4499-8077-D0F64B80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24094-A259-4B0A-86AA-3618F83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994A-C383-446A-89EE-6BC8D825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EA47E-E9D4-46B6-8C1E-D6406BF4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B56BC-2AF5-44CC-9701-D9FF5163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46417-42A3-4C5E-A283-2FF4EE33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70EB4-33A2-48C2-AB9B-2411EF62D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A8F95-EFD7-4602-ABAC-320364C8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8F898-3D6C-472F-B01D-32FDCCB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2643F-C478-4353-B517-555CA780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6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92C7-080F-484C-B36D-4F2A1D2A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5239FC-1E87-46B1-94C8-76EC5EF4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65810-D0BB-4B5C-96C4-E72643AA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DBC1-3B40-4539-BEAE-D3C333C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FBD34-AC2C-499F-B544-E6996C8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CC6B1-BE1B-48D0-A9EE-00D64769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DC567-34B4-4B06-9CFD-5244B2AA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9F4CE-D831-4800-838F-C11C5E14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63405-4515-4261-98B1-20DEA739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5064-9D9B-4740-982F-9FE88F8BE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394BB-1996-4F96-830E-62A17AA3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2094D-D88E-4F3E-8145-15876D5D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24868-6DCA-4AB7-A821-9DBBBAA4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EB47-F0A0-4B57-88CD-6A5C3F7B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4B79A-9F92-4F86-8FF3-6776758E9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85947-FA8B-4A15-BAF4-2D80DC6B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FA0EE-438F-4B5E-9D79-1060FC6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71E5-0F9B-40BD-923C-2D5FA06D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F6D11-AF19-404E-AC8B-5FE7B837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AEF44-1559-45F7-9E0B-376A7044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ACFC8-A9C3-4133-BAC2-E313C282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9859C-257A-4BD5-8A8C-A9D87CDC0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4FFA-FCD1-4C2A-97C5-181E5C6ED0A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64808-B6CF-41A4-8362-B949A0AD7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EA3E-73DB-4D49-A327-9C0A8F1A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11D3-900E-4918-9609-45B561A1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.kqzp.cn/img/up/wzpic/image/2017/04/28/1493341740678260.jpg">
            <a:extLst>
              <a:ext uri="{FF2B5EF4-FFF2-40B4-BE49-F238E27FC236}">
                <a16:creationId xmlns:a16="http://schemas.microsoft.com/office/drawing/2014/main" id="{A653F664-C07E-4418-AED5-89E3378D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0"/>
            <a:ext cx="10833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C56314-DC83-420A-8691-1EB9D3AB17ED}"/>
              </a:ext>
            </a:extLst>
          </p:cNvPr>
          <p:cNvSpPr/>
          <p:nvPr/>
        </p:nvSpPr>
        <p:spPr>
          <a:xfrm>
            <a:off x="1211225" y="865104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表示层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629E91-EDD2-4852-9FCF-31650004C96A}"/>
              </a:ext>
            </a:extLst>
          </p:cNvPr>
          <p:cNvSpPr/>
          <p:nvPr/>
        </p:nvSpPr>
        <p:spPr>
          <a:xfrm>
            <a:off x="3248072" y="86510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9642A-527E-4483-B1CE-8357F10BE94C}"/>
              </a:ext>
            </a:extLst>
          </p:cNvPr>
          <p:cNvSpPr/>
          <p:nvPr/>
        </p:nvSpPr>
        <p:spPr>
          <a:xfrm>
            <a:off x="6489578" y="86510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Free marker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55240F-0CC3-41D3-AB07-965DE7C4FB3C}"/>
              </a:ext>
            </a:extLst>
          </p:cNvPr>
          <p:cNvSpPr/>
          <p:nvPr/>
        </p:nvSpPr>
        <p:spPr>
          <a:xfrm>
            <a:off x="8110329" y="86510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JQuery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6251D-5A24-49D6-8F97-FB2F6A315673}"/>
              </a:ext>
            </a:extLst>
          </p:cNvPr>
          <p:cNvSpPr/>
          <p:nvPr/>
        </p:nvSpPr>
        <p:spPr>
          <a:xfrm>
            <a:off x="4868825" y="86510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HTML5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EFC74-4651-4CAF-B90D-71B679D3446F}"/>
              </a:ext>
            </a:extLst>
          </p:cNvPr>
          <p:cNvSpPr/>
          <p:nvPr/>
        </p:nvSpPr>
        <p:spPr>
          <a:xfrm>
            <a:off x="1211224" y="231274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80F152-A0A0-453B-A9BE-656B38907D6D}"/>
              </a:ext>
            </a:extLst>
          </p:cNvPr>
          <p:cNvSpPr/>
          <p:nvPr/>
        </p:nvSpPr>
        <p:spPr>
          <a:xfrm>
            <a:off x="1211221" y="4492488"/>
            <a:ext cx="1545227" cy="9177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12F0F-118F-460B-A4D4-7273C2DB171A}"/>
              </a:ext>
            </a:extLst>
          </p:cNvPr>
          <p:cNvSpPr/>
          <p:nvPr/>
        </p:nvSpPr>
        <p:spPr>
          <a:xfrm>
            <a:off x="2920757" y="3826678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Nginx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90D939-4093-4B82-A2C7-28DF3B5853EB}"/>
              </a:ext>
            </a:extLst>
          </p:cNvPr>
          <p:cNvSpPr/>
          <p:nvPr/>
        </p:nvSpPr>
        <p:spPr>
          <a:xfrm>
            <a:off x="3248073" y="2299489"/>
            <a:ext cx="2980450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Spring-boot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BA084-D40D-44AB-A3CE-80AD19353F90}"/>
              </a:ext>
            </a:extLst>
          </p:cNvPr>
          <p:cNvSpPr/>
          <p:nvPr/>
        </p:nvSpPr>
        <p:spPr>
          <a:xfrm>
            <a:off x="6414052" y="2299490"/>
            <a:ext cx="1620753" cy="6159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Spring-MVC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D0E5F5-33E0-44DE-ABCF-A3D447ABC83B}"/>
              </a:ext>
            </a:extLst>
          </p:cNvPr>
          <p:cNvSpPr/>
          <p:nvPr/>
        </p:nvSpPr>
        <p:spPr>
          <a:xfrm>
            <a:off x="1211223" y="3187386"/>
            <a:ext cx="1677752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数据库中间件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A5199C-6ACA-42FF-B68E-915ECFCBEABD}"/>
              </a:ext>
            </a:extLst>
          </p:cNvPr>
          <p:cNvSpPr/>
          <p:nvPr/>
        </p:nvSpPr>
        <p:spPr>
          <a:xfrm>
            <a:off x="3248072" y="3187383"/>
            <a:ext cx="4106885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Spring-data-</a:t>
            </a:r>
            <a:r>
              <a:rPr lang="en-US" altLang="zh-CN" dirty="0" err="1">
                <a:solidFill>
                  <a:schemeClr val="tx1"/>
                </a:solidFill>
              </a:rPr>
              <a:t>jpa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6C0E0-A954-40E5-A8FE-2CC74D7EB700}"/>
              </a:ext>
            </a:extLst>
          </p:cNvPr>
          <p:cNvSpPr/>
          <p:nvPr/>
        </p:nvSpPr>
        <p:spPr>
          <a:xfrm>
            <a:off x="1211222" y="5625787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B40BBC-3E9E-452E-9F11-825CCECB3EED}"/>
              </a:ext>
            </a:extLst>
          </p:cNvPr>
          <p:cNvSpPr/>
          <p:nvPr/>
        </p:nvSpPr>
        <p:spPr>
          <a:xfrm>
            <a:off x="2888975" y="5625787"/>
            <a:ext cx="7924799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816C78-64BA-4F84-AF7D-E2AA9ED87BB2}"/>
              </a:ext>
            </a:extLst>
          </p:cNvPr>
          <p:cNvSpPr/>
          <p:nvPr/>
        </p:nvSpPr>
        <p:spPr>
          <a:xfrm>
            <a:off x="9731080" y="865103"/>
            <a:ext cx="1545227" cy="602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1FC356-0989-4098-A769-7E81A3460A7E}"/>
              </a:ext>
            </a:extLst>
          </p:cNvPr>
          <p:cNvSpPr/>
          <p:nvPr/>
        </p:nvSpPr>
        <p:spPr>
          <a:xfrm>
            <a:off x="2920757" y="4492488"/>
            <a:ext cx="7893017" cy="917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sz="12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75E558-BCF0-409C-AAB4-E501DD1477C5}"/>
              </a:ext>
            </a:extLst>
          </p:cNvPr>
          <p:cNvGrpSpPr/>
          <p:nvPr/>
        </p:nvGrpSpPr>
        <p:grpSpPr>
          <a:xfrm>
            <a:off x="7171031" y="4578773"/>
            <a:ext cx="2420017" cy="758613"/>
            <a:chOff x="2438089" y="3582144"/>
            <a:chExt cx="2591006" cy="91034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C8CD7F0-F508-4429-863A-B7D9D32AC93A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err="1"/>
                <a:t>Mysql</a:t>
              </a:r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24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311378C9-7EAC-4889-9359-32A221234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254" y="3653493"/>
              <a:ext cx="113347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C84854D6-CE73-4BC1-8B15-B5B5F39AF05E}"/>
              </a:ext>
            </a:extLst>
          </p:cNvPr>
          <p:cNvGrpSpPr/>
          <p:nvPr/>
        </p:nvGrpSpPr>
        <p:grpSpPr>
          <a:xfrm>
            <a:off x="3835886" y="4572052"/>
            <a:ext cx="2420017" cy="758613"/>
            <a:chOff x="9404983" y="3185149"/>
            <a:chExt cx="2420017" cy="75861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2B39EB2-9FD3-4289-801C-C77705C329BD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8497902-9C05-4EE3-8D83-E7642109A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5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258</Words>
  <Application>Microsoft Office PowerPoint</Application>
  <PresentationFormat>宽屏</PresentationFormat>
  <Paragraphs>116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16</cp:revision>
  <dcterms:created xsi:type="dcterms:W3CDTF">2017-10-25T08:18:30Z</dcterms:created>
  <dcterms:modified xsi:type="dcterms:W3CDTF">2017-10-25T10:31:13Z</dcterms:modified>
</cp:coreProperties>
</file>