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60" r:id="rId5"/>
    <p:sldId id="25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2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3A7C8-0264-4CBD-87F0-2953BBA7B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30AF46-A440-4228-A60F-4DCD31056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EE459E-A997-419B-8AF7-1DECD0CB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0BC4-2156-4921-B055-58B621479527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5F2D4B-DA87-4F55-AD08-53709397D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716254-5718-4D83-BC01-CCA03A30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9945-C4C2-4621-A73D-31771AADB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92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E21F0-ACC8-4A33-8B56-59CBA647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D60DCF-7350-4E06-A29A-78520601B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EA3B0A-D4CD-45C5-9BB2-152BA519F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0BC4-2156-4921-B055-58B621479527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B15572-8FBB-4F6C-B993-AAC520550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FA0456-B3E6-4617-8B28-42D64502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9945-C4C2-4621-A73D-31771AADB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08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B598A2-3529-44CA-8C5E-0F121F5F6B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51F804-1B86-4968-8CDE-233D9C3A0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77F193-F7A3-4300-BBBA-17246188F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0BC4-2156-4921-B055-58B621479527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33A62-4104-45CB-92A3-1AC879F10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C018E-B2FA-4DD8-B35B-6090A4D00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9945-C4C2-4621-A73D-31771AADB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9FCCD-4051-420A-8322-1936C76EB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39E26E-6688-44AB-AE20-8D6972423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C57D6F-55C4-4F1E-8052-33128E82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0BC4-2156-4921-B055-58B621479527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F71D2A-C7C5-4448-8221-DAC98810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BE13F1-2860-40FC-B1FB-3167A50C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9945-C4C2-4621-A73D-31771AADB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902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A3ABA-374F-40C3-BEB1-35A634B30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0B9665-0160-4A14-97B7-93BF9907F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50838C-922B-4F7F-B605-9EA8B2EA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0BC4-2156-4921-B055-58B621479527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74BE22-0C58-4BD9-A58D-31D46BD1F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3E7747-5D98-49D6-9461-34CB6E776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9945-C4C2-4621-A73D-31771AADB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405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B2A64-6E69-450E-B9BA-10025C15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C7678F-1F51-4BE5-A1BC-B9BD1B858F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AEF7CC-BC8B-47EB-92F7-BBC356FC0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8286C2-18C6-4F7C-BE81-C0EBBACB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0BC4-2156-4921-B055-58B621479527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655C87-FD3C-475C-B026-78EA671FE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060D31-E0FA-47F8-99F4-1176B082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9945-C4C2-4621-A73D-31771AADB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07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E89D2-5FF6-4C08-953D-E7A205FCB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221A60-DC94-4734-8E40-F80365ECD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85CB6D-CB55-4152-9CB7-03BA6D4CD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7A3B2A-503E-4938-AFA1-CB3FAC5F2E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7CF10A-6813-424A-B624-57DE3CD5B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145911-3B62-4DDC-8139-5EE826E0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0BC4-2156-4921-B055-58B621479527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5E8D90-4893-4964-8E11-3C0CBD92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2958B9-1E7E-44D8-BB9A-6FC256929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9945-C4C2-4621-A73D-31771AADB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5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A88FA-6E39-4EF4-BD57-FBDC7B64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43260B-862B-4BFE-B398-5ED58F57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0BC4-2156-4921-B055-58B621479527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8BC23F-66A5-4E3C-B269-64F78F1D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B82C1D-ACA8-4FB2-8F84-136EF960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9945-C4C2-4621-A73D-31771AADB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67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D5C82C-7DBB-4D83-8648-2E55C5E7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0BC4-2156-4921-B055-58B621479527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2ABFBD-92E8-42B5-9FD3-31FCFCFDD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AFF1A3-ACE1-42DD-9AB1-2D6C1269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9945-C4C2-4621-A73D-31771AADB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90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C9671-F03A-47EE-A3BE-B04A08CF6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06D572-4774-40D4-86E6-6687E259E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C85C71-4C88-4599-82F4-9FA6C6157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3EBA18-8C67-4F0A-B58F-BE902443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0BC4-2156-4921-B055-58B621479527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42F4C2-E272-4B2C-877F-7272FF18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4BD739-A3C4-47A0-A5BC-3D1037E4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9945-C4C2-4621-A73D-31771AADB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392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90426-33C4-4EA2-BFBF-EC792E09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74E393-305A-429E-86A5-8464C5A3D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2A7D0B-091D-441A-9CDC-7FB10B1CE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A612A5-6C3F-4D58-95C7-861D62810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0BC4-2156-4921-B055-58B621479527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108A27-1563-428A-B16C-B2F44BC9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13923B-6DC3-406D-9A31-D23600402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9945-C4C2-4621-A73D-31771AADB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09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04FDCF-A218-432B-B05C-9D2BE50C4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DA8C0C-08E9-476A-A6B0-73416BE01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D0059D-C039-4AC6-BC35-DB5398937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D0BC4-2156-4921-B055-58B621479527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649745-61B1-450F-8C15-4118E0FF2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14691E-472C-43F2-8094-8173DB530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29945-C4C2-4621-A73D-31771AADB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33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A04C7F8-FC22-4D4D-AA72-3D29D09B545F}"/>
              </a:ext>
            </a:extLst>
          </p:cNvPr>
          <p:cNvSpPr txBox="1"/>
          <p:nvPr/>
        </p:nvSpPr>
        <p:spPr>
          <a:xfrm>
            <a:off x="1356851" y="1305342"/>
            <a:ext cx="947829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/>
              <a:t>移动互联网技术及应用大作业</a:t>
            </a:r>
            <a:endParaRPr lang="en-US" altLang="zh-CN" sz="4800" b="1" dirty="0"/>
          </a:p>
          <a:p>
            <a:pPr algn="ctr"/>
            <a:endParaRPr lang="en-US" altLang="zh-CN" sz="4800" b="1" dirty="0"/>
          </a:p>
          <a:p>
            <a:r>
              <a:rPr lang="zh-CN" altLang="en-US" dirty="0"/>
              <a:t>                                            郭培源 </a:t>
            </a:r>
            <a:r>
              <a:rPr lang="en-US" altLang="zh-CN" dirty="0"/>
              <a:t>2017211308 2017211367</a:t>
            </a:r>
          </a:p>
          <a:p>
            <a:r>
              <a:rPr lang="zh-CN" altLang="en-US" dirty="0"/>
              <a:t>                                            李佳豪 </a:t>
            </a:r>
            <a:r>
              <a:rPr lang="en-US" altLang="zh-CN" dirty="0"/>
              <a:t>2017211308 2017211368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58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522DE-74A6-438E-886B-4A15C2F68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0767"/>
            <a:ext cx="9144000" cy="111943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分工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B412AD-8475-419A-A313-AFAC644E1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65748"/>
            <a:ext cx="9144000" cy="2392052"/>
          </a:xfrm>
        </p:spPr>
        <p:txBody>
          <a:bodyPr>
            <a:normAutofit/>
          </a:bodyPr>
          <a:lstStyle/>
          <a:p>
            <a:r>
              <a:rPr lang="zh-CN" altLang="en-US" dirty="0"/>
              <a:t>郭培源同学负责</a:t>
            </a:r>
            <a:r>
              <a:rPr lang="en-US" altLang="zh-CN" dirty="0"/>
              <a:t>http</a:t>
            </a:r>
            <a:r>
              <a:rPr lang="zh-CN" altLang="en-US" dirty="0"/>
              <a:t>网络请求，封面上信息的获取，类似抖音界面的设计。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李佳豪同学负责，</a:t>
            </a:r>
            <a:r>
              <a:rPr lang="en-US" altLang="zh-CN" dirty="0" err="1"/>
              <a:t>RecycleView</a:t>
            </a:r>
            <a:r>
              <a:rPr lang="en-US" altLang="zh-CN" dirty="0"/>
              <a:t>(</a:t>
            </a:r>
            <a:r>
              <a:rPr lang="zh-CN" altLang="en-US" dirty="0"/>
              <a:t>瀑布型</a:t>
            </a:r>
            <a:r>
              <a:rPr lang="en-US" altLang="zh-CN" dirty="0"/>
              <a:t>)</a:t>
            </a:r>
            <a:r>
              <a:rPr lang="zh-CN" altLang="en-US" dirty="0"/>
              <a:t>界面的设计，播放界面设计，实现视频双击点赞功能，单击播放、暂停的功能。</a:t>
            </a:r>
          </a:p>
        </p:txBody>
      </p:sp>
    </p:spTree>
    <p:extLst>
      <p:ext uri="{BB962C8B-B14F-4D97-AF65-F5344CB8AC3E}">
        <p14:creationId xmlns:p14="http://schemas.microsoft.com/office/powerpoint/2010/main" val="112021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28429-18B9-4AD4-8540-AC2CC48DC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2800" b="1" dirty="0"/>
              <a:t>实现的功能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2A17ECB-CDBF-4440-AE77-9736D091A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388" y="1535047"/>
            <a:ext cx="8851769" cy="3636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使用RecyclerView显示视频列表 (一页显示多个item)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使用Glide加载封面图，并显示在封面上每个视频必要的信息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采用ViewPager2实现抖音全屏item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从视频信息流点击某个视频封面进入播放页面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根据视频信息的url播放视频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单击视频窗口暂停/继续</a:t>
            </a:r>
            <a:endParaRPr kumimoji="0" lang="en-US" altLang="zh-CN" sz="24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实现双击点赞功能</a:t>
            </a:r>
            <a:endParaRPr kumimoji="0" lang="en-US" altLang="zh-CN" sz="24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  </a:t>
            </a:r>
            <a:endParaRPr kumimoji="0" lang="zh-CN" altLang="zh-CN" sz="24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9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19FC2A3-778C-40F5-AFD4-8ECC031CB23F}"/>
              </a:ext>
            </a:extLst>
          </p:cNvPr>
          <p:cNvSpPr txBox="1"/>
          <p:nvPr/>
        </p:nvSpPr>
        <p:spPr>
          <a:xfrm>
            <a:off x="1573161" y="835742"/>
            <a:ext cx="933081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改进优化方向</a:t>
            </a:r>
            <a:endParaRPr lang="en-US" altLang="zh-CN" sz="3200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可以增加收藏夹功能。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实现横竖屏切换时的比例协调</a:t>
            </a:r>
            <a:endParaRPr lang="en-US" altLang="zh-CN" sz="2400" dirty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视频上传功能</a:t>
            </a:r>
            <a:endParaRPr lang="en-US" altLang="zh-CN" sz="2400" dirty="0"/>
          </a:p>
          <a:p>
            <a:r>
              <a:rPr lang="en-US" altLang="zh-CN" sz="2400" dirty="0"/>
              <a:t>4.</a:t>
            </a:r>
            <a:r>
              <a:rPr lang="zh-CN" altLang="en-US" sz="2400" dirty="0"/>
              <a:t>视频分享功能</a:t>
            </a:r>
            <a:endParaRPr lang="en-US" altLang="zh-CN" sz="2400" dirty="0"/>
          </a:p>
          <a:p>
            <a:r>
              <a:rPr lang="en-US" altLang="zh-CN" sz="2400" dirty="0"/>
              <a:t>5.</a:t>
            </a:r>
            <a:r>
              <a:rPr lang="zh-CN" altLang="en-US" sz="2400" dirty="0"/>
              <a:t>视频</a:t>
            </a:r>
            <a:r>
              <a:rPr lang="zh-CN" altLang="en-US" sz="2400"/>
              <a:t>录制功能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63611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6A54C-5AD6-4CC5-8791-61BB5B4A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                        遇到的最大阻碍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169274E-80BB-4366-9E77-43A0E3B8E17F}"/>
              </a:ext>
            </a:extLst>
          </p:cNvPr>
          <p:cNvSpPr txBox="1"/>
          <p:nvPr/>
        </p:nvSpPr>
        <p:spPr>
          <a:xfrm>
            <a:off x="1659118" y="2450969"/>
            <a:ext cx="8352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在实现播放视频界面的双击功能时，一开始没有增加开单击暂停、播放与双击点赞的情况的判断，导致在双击点赞时会出现视频停止播放的问题，我们讨论了很久，最终采用新建一个继承</a:t>
            </a:r>
            <a:r>
              <a:rPr lang="en-US" altLang="zh-CN" dirty="0" err="1"/>
              <a:t>View.onTouchListener</a:t>
            </a:r>
            <a:r>
              <a:rPr lang="zh-CN" altLang="en-US" dirty="0"/>
              <a:t>的自定义类，通过判断两次点击的间隔时间，</a:t>
            </a:r>
            <a:r>
              <a:rPr lang="zh-CN" altLang="en-US" dirty="0">
                <a:solidFill>
                  <a:prstClr val="black"/>
                </a:solidFill>
              </a:rPr>
              <a:t>来判断是单击事件还是双击事件，从而实现了单击功能与双击功能的分离。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719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271</Words>
  <Application>Microsoft Office PowerPoint</Application>
  <PresentationFormat>宽屏</PresentationFormat>
  <Paragraphs>26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分工</vt:lpstr>
      <vt:lpstr>实现的功能</vt:lpstr>
      <vt:lpstr>PowerPoint 演示文稿</vt:lpstr>
      <vt:lpstr>                        遇到的最大阻碍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分工</dc:title>
  <dc:creator>李 佳豪</dc:creator>
  <cp:lastModifiedBy>1204582094@qq.com</cp:lastModifiedBy>
  <cp:revision>9</cp:revision>
  <dcterms:created xsi:type="dcterms:W3CDTF">2020-06-09T09:03:46Z</dcterms:created>
  <dcterms:modified xsi:type="dcterms:W3CDTF">2020-06-10T01:04:13Z</dcterms:modified>
</cp:coreProperties>
</file>