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9fa22d0e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9fa22d0e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9fa22d0e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9fa22d0e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9fa22d0e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9fa22d0e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9fa22d0e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9fa22d0e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9fa22d0e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9fa22d0e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9fa22d0e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9fa22d0e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9fa22d0e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9fa22d0e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9fa22d0e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9fa22d0e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9fa22d0e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9fa22d0e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9fa22d0e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9fa22d0e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fa22d0e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fa22d0e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9fa22d0e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9fa22d0e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9fa22d0e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9fa22d0e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9fa22d0e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9fa22d0e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9fa22d0e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9fa22d0e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9fa22d0e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9fa22d0e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9fa22d0e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9fa22d0e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https://blog.csdn.net/smxjant/article/details/78206435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9fa22d0e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9fa22d0e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9fa22d0e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9fa22d0e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9fa22d0e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9fa22d0e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9fa22d0e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9fa22d0e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fa22d0e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fa22d0e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JUnit Jupiter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JUnit Jupiter 是新的编程模型和扩展模型的组合，用于在JUnit 5中编写测试和扩展。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Jupiter子项目为运行基于平台的测试提供了一个测试引擎。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JUnit Vintage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JUnit Vintage 为在平台上运行基于JUnit 3和JUnit 4的测试提供了一个测试引擎。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9fa22d0ef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9fa22d0e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9fa22d0e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9fa22d0e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https://blog.csdn.net/ryo1060732496/article/details/80792246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fa22d0e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fa22d0e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9fa22d0e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9fa22d0e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9fa22d0e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9fa22d0e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fa22d0e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9fa22d0e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9fa22d0e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9fa22d0e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9fa22d0e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9fa22d0e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560300" y="1597875"/>
            <a:ext cx="7773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@BeforeAll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表示应在当前类中的所有@Test、@RepeatedTest、@ParameterizedTest和@TestFactory方法之前执行带注释的方法;类似于JUnit 4的@BeforeClass。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这些方法是继承的(除非它们被隐藏或覆盖)，并且必须是静态的(除非使用“每个类”测试实例生命周期)。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@AfterAll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表示在当前类中，所有@Test、@RepeatedTest、@ParameterizedTest和@TestFactory方法都应该执行注释的方法;类似于JUnit 4的@AfterClass。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这些方法是继承的(除非它们被隐藏或覆盖)，并且必须是静态的(除非使用“每个类”测试实例生命周期)。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@Nested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表示带注释的类是一个嵌套的、非静态的测试类。@BeforeAll和@AfterAll方法不能直接在 @Nested 测试类中使用，除非使用“每个类”测试实例生命周期。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这样的注解不是继承来的。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560300" y="1597875"/>
            <a:ext cx="7773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@BeforeAll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表示应在当前类中的所有@Test、@RepeatedTest、@ParameterizedTest和@TestFactory方法之前执行带注释的方法;类似于JUnit 4的@BeforeClass。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这些方法是继承的(除非它们被隐藏或覆盖)，并且必须是静态的(除非使用“每个类”测试实例生命周期)。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@AfterAll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表示在当前类中，所有@Test、@RepeatedTest、@ParameterizedTest和@TestFactory方法都应该执行注释的方法;类似于JUnit 4的@AfterClass。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这些方法是继承的(除非它们被隐藏或覆盖)，并且必须是静态的(除非使用“每个类”测试实例生命周期)。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@Nested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表示带注释的类是一个嵌套的、非静态的测试类。@BeforeAll和@AfterAll方法不能直接在 @Nested 测试类中使用，除非使用“每个类”测试实例生命周期。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这样的注解不是继承来的。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560300" y="1597875"/>
            <a:ext cx="7773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用于在类或方法级别声明过滤测试的标记;类似于TestNG中的测试组或JUnit 4中的类别。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此类注释在类级别继承，但在方法级别继承。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@Disabled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用于禁用测试类或测试方法;类似于JUnit 4的@Ignore。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这样的注解不是继承来的。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@ExtendWith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用于注册自定义扩展。这些注释是继承。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560300" y="1597875"/>
            <a:ext cx="7773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元注释,注释</a:t>
            </a:r>
            <a:endParaRPr b="1" sz="180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JUnit Jupiter注解可以用作元注解。这意味着您可以定义自己的组合注释，它将自动继承其元注释的语义。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75" y="2459979"/>
            <a:ext cx="6208049" cy="28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junit5 断言</a:t>
            </a:r>
            <a:endParaRPr/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org.junit.jupiter.api.Assertions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中的静态方法断言类。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75" y="2571748"/>
            <a:ext cx="6734726" cy="24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junit5 断言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org.junit.jupiter.api.Assertions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中的静态方法断言类。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2425899"/>
            <a:ext cx="7138150" cy="26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01616"/>
            <a:ext cx="9143999" cy="324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junit5 断言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org.junit.jupiter.api.Assertions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中的静态方法断言类。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" y="1597866"/>
            <a:ext cx="9143999" cy="324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junit5 断言</a:t>
            </a:r>
            <a:endParaRPr/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org.junit.jupiter.api.Assertions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中的静态方法断言类。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0" y="1335931"/>
            <a:ext cx="9144001" cy="327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37" y="2135749"/>
            <a:ext cx="8417540" cy="2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25" y="1990047"/>
            <a:ext cx="9143999" cy="263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64" y="0"/>
            <a:ext cx="68194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2098094"/>
            <a:ext cx="9144001" cy="232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955"/>
            <a:ext cx="9144001" cy="22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0" y="1545937"/>
            <a:ext cx="9143999" cy="33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junit4</a:t>
            </a:r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00" y="688224"/>
            <a:ext cx="7922550" cy="4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5" y="599515"/>
            <a:ext cx="9143999" cy="394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88" y="0"/>
            <a:ext cx="80978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按条件执行测试用例</a:t>
            </a:r>
            <a:endParaRPr/>
          </a:p>
        </p:txBody>
      </p:sp>
      <p:sp>
        <p:nvSpPr>
          <p:cNvPr id="442" name="Google Shape;442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230"/>
            <a:ext cx="4863349" cy="20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581" y="1680875"/>
            <a:ext cx="26382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标签和过滤</a:t>
            </a:r>
            <a:endParaRPr/>
          </a:p>
        </p:txBody>
      </p:sp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5" y="1755025"/>
            <a:ext cx="6252875" cy="2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重复测试</a:t>
            </a:r>
            <a:endParaRPr/>
          </a:p>
        </p:txBody>
      </p:sp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@RepeatedTest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repeatedTest() {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参数化测试</a:t>
            </a:r>
            <a:endParaRPr/>
          </a:p>
        </p:txBody>
      </p:sp>
      <p:sp>
        <p:nvSpPr>
          <p:cNvPr id="463" name="Google Shape;463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@ParameterizedTest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@ValueSource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(ints = { 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testWithValueSource(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argument) {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assertTrue(argument &gt; 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argument &lt; 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F4F4F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4F4F4F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04275" y="2740850"/>
            <a:ext cx="8438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Jupiter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Jupiter 是新的编程模型和扩展模型的组合，用于在JUnit 5中编写测试和扩展。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Jupiter子项目为运行基于平台的测试提供了一个测试引擎。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Vintage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Vintage 为在平台上运行基于JUnit 3和JUnit 4的测试提供了一个测试引擎。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414625" y="1613650"/>
            <a:ext cx="7810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JUnit Platform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JUnit Platform 作为在JVM上启动测试框架的基础。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它还定义了TestEngine API，用于开发在平台上运行的测试框架。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此外，该平台提供了一个控制台启动器，用于从命令行启动平台，并为Gradle和Maven构建插件，以及一个基于JUnit 4的运行器，用于在平台上运行任何TestEngine。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1322300" y="1030950"/>
            <a:ext cx="58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JUnit Platform + JUnit Jupiter + JUnit Vintage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参数化测试</a:t>
            </a:r>
            <a:endParaRPr/>
          </a:p>
        </p:txBody>
      </p:sp>
      <p:sp>
        <p:nvSpPr>
          <p:cNvPr id="469" name="Google Shape;469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0" y="2009297"/>
            <a:ext cx="9144000" cy="250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参数化测试</a:t>
            </a:r>
            <a:endParaRPr/>
          </a:p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0" y="2009297"/>
            <a:ext cx="9144000" cy="250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04850" y="56025"/>
            <a:ext cx="83343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&lt;dependencies&gt;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&lt;dependency&gt;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&lt;groupId&gt;org.junit.platform&lt;/groupId&gt;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&lt;artifactId&gt;junit-platform-launcher&lt;/artifactId&gt;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&lt;version&gt;1.2.0&lt;/version&gt;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&lt;scope&gt;test&lt;/scope&gt;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&lt;/dependency&gt;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&lt;dependency&gt;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&lt;groupId&gt;org.junit.jupiter&lt;/groupId&gt;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&lt;artifactId&gt;junit-jupiter-engine&lt;/artifactId&gt;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&lt;version&gt;5.2.0&lt;/version&gt;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&lt;scope&gt;test&lt;/scope&gt;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&lt;/dependency&gt;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&lt;dependency&gt;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&lt;groupId&gt;org.junit.vintage&lt;/groupId&gt;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&lt;artifactId&gt;junit-vintage-engine&lt;/artifactId&gt;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&lt;version&gt;5.2.0&lt;/version&gt;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    &lt;scope&gt;test&lt;/scope&gt;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    &lt;/dependency&gt;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/>
              <a:t>&lt;/dependencies&gt;</a:t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2185150" y="649950"/>
            <a:ext cx="540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import org.junit.jupiter.api.Test;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import static org.junit.jupiter.api.Assertions.assertEquals;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public class FirstJUnit5Tests 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@Test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void myFirstTest() 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assertEquals(2, 1+1);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表示方法是测试方法。与JUnit 4的@Test注释不同，这个注释不声明任何属性，因为JUnit Jupiter中的测试扩展基于它们自己的专用注释进行操作。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@ParameterizedTest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表示方法是参数化测试。这些方法是继承的，除非它们被重写。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@RepeatedTest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表示方法是重复测试的测试模板。这些方法是继承的，除非它们被重写。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@TestFactory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表示方法是动态测试的测试工厂。这些方法是继承的，除非它们被重写。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@TestInstance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用于为带注释的测试类配置测试实例生命周期。这些方法是继承的，除非它们被重写。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@TestTemplate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表示方法是为测试用例设计的模板，根据注册提供程序返回的调用上下文的数量进行多次调用。这些方法是继承的，除非它们被重写。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@DisplayName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声明测试类或测试方法的自定义显示名称。这样的注解不是继承来的。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324975" y="1467975"/>
            <a:ext cx="80094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@TestFactory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表示方法是动态测试的测试工厂。这些方法是继承的，除非它们被重写。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@TestInstance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用于为带注释的测试类配置测试实例生命周期。这些方法是继承的，除非它们被重写。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@TestTemplate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表示方法是为测试用例设计的模板，根据注册提供程序返回的调用上下文的数量进行多次调用。这些方法是继承的，除非它们被重写。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@DisplayName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声明测试类或测试方法的自定义显示名称。这样的注解不是继承来的。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测试类和测试方法可以声明自定义显示名称——带有空格、特殊字符甚至表情符号——将由测试运行器和测试报告显示。</a:t>
            </a:r>
            <a:endParaRPr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Junit5 注解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638725" y="1524000"/>
            <a:ext cx="76956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@BeforeEach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表示在当前类中每个@Test、@RepeatedTest、@ParameterizedTest或@TestFactory方法之前执行注释的方法;类似于JUnit 4的@Before。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@AfterEach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表示在当前类中的每个@Test、@RepeatedTest、@ParameterizedTest或@TestFactory方法之后，都应该执行带注释的方法;类似于JUnit 4的@After。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这些方法是继承的，除非它们被重写。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