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5e5855e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75e5855e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5e5855e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75e5855e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5e5855e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75e5855e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5e5855e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5e5855e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5e5855e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75e5855e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75e5855e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75e5855e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5e5855e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5e5855e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5e5855e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5e5855e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75e5855e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75e5855e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5e5855e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5e5855e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5e5855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5e5855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75e5855e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75e5855e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5e5855e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75e5855e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5e5855e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5e5855e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5e5855e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75e5855e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5e5855e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5e5855e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5e5855e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75e5855e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75e5855e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75e5855e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75e5855e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75e5855e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75e5855e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75e5855e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75e5855e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75e5855e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5e5855e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5e5855e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75e5855e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75e5855e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5e5855e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5e5855e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75e5855e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75e5855e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75e5855e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75e5855e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75e5855e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75e5855e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5e5855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5e5855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5e5855e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5e5855e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5e5855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5e5855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5e5855e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5e5855e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5e5855e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75e5855e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5e5855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75e5855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erenity-bdd.github.io/theserenitybook/latest/serenity-system-propertie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Senerity BDD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 Qi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27125"/>
            <a:ext cx="74140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342" y="152400"/>
            <a:ext cx="69901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63" y="736875"/>
            <a:ext cx="5435675" cy="3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3" y="0"/>
            <a:ext cx="85502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81" y="0"/>
            <a:ext cx="38368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98" y="0"/>
            <a:ext cx="70164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80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https://cucumber.io/docs/cucumber/api/#list-configuration-options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5" y="1465350"/>
            <a:ext cx="9144002" cy="30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&lt;dependency&gt;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&lt;groupId&gt;org.seleniumhq.selenium&lt;/groupId&gt;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&lt;artifactId&gt;selenium-java&lt;/artifactId&gt;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&lt;version&gt;xxx&lt;/version&gt;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&lt;/dependency&gt;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with cucumber and webdriver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36" y="203700"/>
            <a:ext cx="44520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82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Serenity BDD is a library that makes it easier to write high quality </a:t>
            </a:r>
            <a:r>
              <a:rPr lang="en">
                <a:solidFill>
                  <a:srgbClr val="1155CC"/>
                </a:solidFill>
              </a:rPr>
              <a:t>automated acceptance tests</a:t>
            </a:r>
            <a:r>
              <a:rPr lang="en"/>
              <a:t>, with powerful reporting and living documentation features. It has strong support for both web testing with Selenium, and API testing using RestAssured.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25" y="381999"/>
            <a:ext cx="8562674" cy="46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97" y="0"/>
            <a:ext cx="60442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87"/>
            <a:ext cx="9144000" cy="45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PageObject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Page Objects are a way of isolating the implementation details of a web page inside a class, exposing only business-focused methods related to that page.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729450" y="530775"/>
            <a:ext cx="76887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@DefaultUrl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"http://localhost:8080/client/list"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200">
                <a:solidFill>
                  <a:srgbClr val="445588"/>
                </a:solidFill>
                <a:latin typeface="Roboto Mono"/>
                <a:ea typeface="Roboto Mono"/>
                <a:cs typeface="Roboto Mono"/>
                <a:sym typeface="Roboto Mono"/>
              </a:rPr>
              <a:t>ClientList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extends </a:t>
            </a:r>
            <a:r>
              <a:rPr lang="en" sz="1200">
                <a:solidFill>
                  <a:srgbClr val="445588"/>
                </a:solidFill>
                <a:latin typeface="Roboto Mono"/>
                <a:ea typeface="Roboto Mono"/>
                <a:cs typeface="Roboto Mono"/>
                <a:sym typeface="Roboto Mono"/>
              </a:rPr>
              <a:t>PageObject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@FindBy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(id=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"data-section"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WebElementFacade dataSection;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WebElementFacade aa =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find(By.xpath(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"//th"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)).getValue();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@WhenPageOpens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 </a:t>
            </a:r>
            <a:r>
              <a:rPr lang="en" sz="12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waitUntilTitleAppears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    element(dataSection).waitUntilVisible();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whether elements are enabled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searchButton.isVisible() /searchButton.isCurrentlyVisible();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使用断言方式 searchButton.shouldBeVisible();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Checking whether elements are enabled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593975" y="1148525"/>
            <a:ext cx="46002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searchButton.isEnabled()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searchButton.shouldBeEnabled()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also equivalent negative methods:</a:t>
            </a:r>
            <a:endParaRPr sz="1575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searchButton.shouldNotBeVisible();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searchButton.shouldNotBeCurrentlyVisible();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searchButton.shouldNotBeEnabled()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75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searchButton.isPresent();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searchButton.isNotPresent();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searchButton.shouldBePresent();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75">
                <a:solidFill>
                  <a:srgbClr val="00000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searchButton.shouldNotBePresent();</a:t>
            </a:r>
            <a:endParaRPr sz="1575">
              <a:solidFill>
                <a:srgbClr val="000000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10"/>
          </a:p>
        </p:txBody>
      </p:sp>
      <p:sp>
        <p:nvSpPr>
          <p:cNvPr id="257" name="Google Shape;257;p39"/>
          <p:cNvSpPr txBox="1"/>
          <p:nvPr/>
        </p:nvSpPr>
        <p:spPr>
          <a:xfrm>
            <a:off x="5623725" y="1364850"/>
            <a:ext cx="33615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button.waitUntilEnabled()</a:t>
            </a:r>
            <a:endParaRPr sz="1250"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button.waitUntilDisabled()</a:t>
            </a:r>
            <a:endParaRPr sz="1250"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</a:t>
            </a:r>
            <a:endParaRPr sz="12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field.waitUntilVisible()</a:t>
            </a:r>
            <a:endParaRPr sz="1250"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button.waitUntilNotVisible()</a:t>
            </a:r>
            <a:endParaRPr sz="1250"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Asynchronous  wait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isElementVisible(By.xpath(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"//h2[.='A visible title']"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shouldBeVisible(By.xpath(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"//h2[.='An invisible title']"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waitForRenderedElements(By.xpath(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"//h2[.='A title that is not immediately visible']"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waitFor(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"#popup"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en" sz="1200">
                <a:solidFill>
                  <a:srgbClr val="999988"/>
                </a:solidFill>
                <a:latin typeface="Roboto Mono"/>
                <a:ea typeface="Roboto Mono"/>
                <a:cs typeface="Roboto Mono"/>
                <a:sym typeface="Roboto Mono"/>
              </a:rPr>
              <a:t>//css selector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8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waitForRenderedElementsToBePresent(By.xpath(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"//h2[.='A title that is not immediately visible']"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waitForPresenceOf(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"#popup"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en" sz="1200">
                <a:solidFill>
                  <a:srgbClr val="999988"/>
                </a:solidFill>
                <a:latin typeface="Roboto Mono"/>
                <a:ea typeface="Roboto Mono"/>
                <a:cs typeface="Roboto Mono"/>
                <a:sym typeface="Roboto Mono"/>
              </a:rPr>
              <a:t>//css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568700" y="1289025"/>
            <a:ext cx="78495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waitForRenderedElementsToDisappear(By.xpath(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"//h2[.='A title that will soon disappear']"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waitForAbsenceOf(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"#popup"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waitForTextToDisappear(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"A visible bit of text"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waitForAnyTextToAppear(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"this might appear"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"or this"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"or even this"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waitForAnyRenderedElementOf(By.id(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"color"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), By.id(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"taste"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), By.id(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"sound"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52" y="1394300"/>
            <a:ext cx="5104751" cy="36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Waits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https://serenity-bdd.github.io/theserenitybook/latest/serenity-system-properties.html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~/serenity.properties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Webdriver.timeouts.implicitlywait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Timeouts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slowLoadingField.waitUntilVisible()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waitFor(ExpectedConditions.alertIsPresent())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withTimeoutOf(</a:t>
            </a:r>
            <a:r>
              <a:rPr lang="en" sz="1250">
                <a:solidFill>
                  <a:srgbClr val="00808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SECONDS).waitForPresenceOf(By.cssSelector(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"#elements option"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someButton.withTimeoutOf(</a:t>
            </a:r>
            <a:r>
              <a:rPr lang="en" sz="1250">
                <a:solidFill>
                  <a:srgbClr val="008080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SECONDS).waitUntilClickable().click()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@FindBy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(name = 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"country"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timeoutInSeconds=</a:t>
            </a:r>
            <a:r>
              <a:rPr lang="en" sz="1200">
                <a:solidFill>
                  <a:srgbClr val="DD1144"/>
                </a:solidFill>
                <a:latin typeface="Roboto Mono"/>
                <a:ea typeface="Roboto Mono"/>
                <a:cs typeface="Roboto Mono"/>
                <a:sym typeface="Roboto Mono"/>
              </a:rPr>
              <a:t>"10"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WebElementFacade country;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Javascript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String result = (String) evaluateJavascript(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"return document.title"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	evaluateJavascript(</a:t>
            </a:r>
            <a:r>
              <a:rPr lang="en" sz="1250">
                <a:solidFill>
                  <a:srgbClr val="DD1144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"document.getElementById('firstname').focus()"</a:t>
            </a:r>
            <a:r>
              <a:rPr lang="en" sz="1250">
                <a:solidFill>
                  <a:srgbClr val="333333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50">
              <a:solidFill>
                <a:srgbClr val="333333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Matcher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assertThat(currentDateStr).matches(“”);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assertThat(currentDate).isafterOrEqualTo();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assertTant($$(XXX).get(i).getAttribute(“xxx”).isEqualTo(“xxx”));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40" y="0"/>
            <a:ext cx="66509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81" y="0"/>
            <a:ext cx="66577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challenges experienced with BDD framework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Have to code different layers of abstraction to hide the complexity behind different parts of a test.</a:t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Code required to manage page objects, web driver objects etc.</a:t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Have limited set of reports.</a:t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No linking to user story.</a:t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No way to find out what requirements are tested</a:t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17"/>
              <a:t>Status &amp; Progress on acceptance of Story, Epic</a:t>
            </a:r>
            <a:endParaRPr sz="13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1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Serenity ...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Write tests that are more flexible and easier to maintain</a:t>
            </a:r>
            <a:endParaRPr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Produce narrative reports</a:t>
            </a:r>
            <a:endParaRPr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Map your automated tests back to your requirements</a:t>
            </a:r>
            <a:endParaRPr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See how much of your application is actually being tested</a:t>
            </a:r>
            <a:endParaRPr/>
          </a:p>
          <a:p>
            <a:pPr indent="-2984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Keep track on project progress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65" y="152400"/>
            <a:ext cx="74878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webdriver and pageobject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75" y="508500"/>
            <a:ext cx="65151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