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75" r:id="rId4"/>
    <p:sldId id="277" r:id="rId5"/>
    <p:sldId id="305" r:id="rId6"/>
    <p:sldId id="279" r:id="rId7"/>
    <p:sldId id="325" r:id="rId8"/>
    <p:sldId id="322" r:id="rId9"/>
    <p:sldId id="301" r:id="rId10"/>
    <p:sldId id="309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5516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试用期工作总结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.2022.2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6308725" y="150971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6308725" y="263874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6308725" y="376777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80" name="文本框 8"/>
          <p:cNvSpPr txBox="1"/>
          <p:nvPr/>
        </p:nvSpPr>
        <p:spPr>
          <a:xfrm>
            <a:off x="6308725" y="4896803"/>
            <a:ext cx="2369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2022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4030" y="1728470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22780" y="957580"/>
            <a:ext cx="88588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昵称：祁麟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职业：策划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等级：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29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公会：坦克无敌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战斗技能：数值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、战斗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、系统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、玩法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辅助技能：沟通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Lv.7(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表达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Lv.6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、理解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Lv.8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、跟进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、体验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Lv.8(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Lv.9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、思考与总结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Lv.6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个人信息：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当前主要的数值工作，在前期经济数值、战斗数值和进度规划的准备下，已可独立顺畅的开展工作并为团队其他同事提供支持；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在新坦克和新驾驶员的数值支持的工作中，延伸到运用战斗方面积累协助进行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体验优化的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提出与跟进；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未来期望在当前项目和新项目中，做好数值工作的同时也更多的从综合性角度为项目提供更好的支持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98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基础数值规划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难度规划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新老战力公式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613" y="17214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战斗数值汇总搭建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经济数值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按天数汇总玩家资源、计算属性、推算与规划进度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513" y="1721485"/>
            <a:ext cx="323532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各玩法难度定位与配置了解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各玩法怪物属性验算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竞技场、线上试炼进行难度调整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开服前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天深度体验难度并列出待修改内容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613" y="42487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线上战力验算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新攻击战力公式应用至先行服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设计用于线上服的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新攻击新生命战力公式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248785"/>
            <a:ext cx="35687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新试炼的新部件数值配置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坦克、驾驶员、芯片收藏家规划与配置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坦克升级进阶、驾驶员升级晋升、军团技能扩展等级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月度签到奖励调整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(Q3)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玩法难度的规划与调整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16739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老坦克强度优化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支持性工作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930" y="1721485"/>
            <a:ext cx="351091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试炼玩法、挑战赛玩法怪物难度调整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重新计算玩家生存、秒伤数值，以让怪物强度更加符合预期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扩展试炼、竞技场、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Boss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特训、悬赏令的难度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830" y="1721485"/>
            <a:ext cx="477456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修正多个坦克技能未正确生效问题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半数坦克进行基础装填和基础伤害上的提升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操作体验差的坦克调整或重新配置普攻机制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绝大部分坦克进行部分进阶技能概率和伤害上的加强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PVP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属性修正与伤害率调整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930" y="4109720"/>
            <a:ext cx="40259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世界Boss难度规划与配置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驾驶员卡修数值支持，机制优化跟进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坦克白虎机制验收、体验优化发起与跟进、数值支持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新不朽神器极寒之冕、狂暴使徒和数个传说魔盒神器数值规划与配置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坦克觉醒规划与配置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伤害告警机制了解与告警参数调整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176395"/>
            <a:ext cx="356870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开服任务调整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分支表格的合并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试炼掉落优化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扩装备等级、坦克等级、驾驶员等级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(Q4)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838325" y="719455"/>
            <a:ext cx="870521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加入团队近半年，由开始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的融入团队了解项目转变为依托对项目框架的了解，对自己的工作开展和其他同事的工作开展提供支持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三大基础规划完成后，在自身事务性工作能顺畅进行的情况下，扩展职能①掌握玩法难度的调整；②新坦克新驾驶员战斗机制的协助验收与优化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进行老坦克的强度优化，有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的提出修正，机制不好用的调整机制，数值强度低的提高数值，对坦克的整体评价和口碑有一定正向价值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基础数值规划优化，将进度规划中的闯关换为新试炼，玩家生存秒伤数据细致计算，根据各种扩展更新数据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各项会议参与，在新坦克、军团战、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天赋、新项目预研会上参与讨论与建议提出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后续会立足数值，做好支持性工作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特别是新坦克新驾驶员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和事务性工作，积极发现当前项目问题，在各种玩法、设计会议和新项目预研过程中，更多更综合的为项目提供正向支持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6569" y="1729581"/>
            <a:ext cx="5513388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74863" y="611822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标注 8"/>
          <p:cNvSpPr/>
          <p:nvPr/>
        </p:nvSpPr>
        <p:spPr>
          <a:xfrm>
            <a:off x="2917825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395" name="文本框 11"/>
          <p:cNvSpPr txBox="1"/>
          <p:nvPr/>
        </p:nvSpPr>
        <p:spPr>
          <a:xfrm>
            <a:off x="2075180" y="5389245"/>
            <a:ext cx="82619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年，加入团队的前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个月主要是熟悉项目与根据任务分派处理工作，后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个月主要是对项目已熟悉了解的情况下，做好数值工作同时发散职能承担更多工作职责，为项目组其他同事提供更多支持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年，期望在岗位上有更多新挑战，新坦克、新驾驶员、新玩法、新养成、新项目。为团队和自己带来更多的成长与价值。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6" name="文本框 12"/>
          <p:cNvSpPr txBox="1"/>
          <p:nvPr/>
        </p:nvSpPr>
        <p:spPr>
          <a:xfrm>
            <a:off x="2912110" y="1428750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新坦克新驾驶员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7" name="文本框 14"/>
          <p:cNvSpPr txBox="1"/>
          <p:nvPr/>
        </p:nvSpPr>
        <p:spPr>
          <a:xfrm>
            <a:off x="2974340" y="1840230"/>
            <a:ext cx="26035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从设计讨论、协助验收、优化调整跟进、数值支持等方面参与新坦克新驾驶员制作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952625" y="203518"/>
            <a:ext cx="37439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转正后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(2022)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矩形标注 3"/>
          <p:cNvSpPr/>
          <p:nvPr/>
        </p:nvSpPr>
        <p:spPr>
          <a:xfrm>
            <a:off x="6280150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280785" y="1434465"/>
            <a:ext cx="2698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新旧养成线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6327140" y="1817370"/>
            <a:ext cx="25927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优化现有养成线的投放和数值；参与新养成线的设计，规划投放与属性数值</a:t>
            </a:r>
            <a:endParaRPr lang="en-US" altLang="zh-CN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273165" y="329438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269990" y="3442335"/>
            <a:ext cx="26968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常态性工作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6334125" y="3799205"/>
            <a:ext cx="2699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基础数值规划优化与扩展；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表格数据调整、合并、扩展等日常事务性工作进行；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为项目组其他成员提供数值支持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917825" y="330581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2917190" y="3438525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新项目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2986405" y="3806825"/>
            <a:ext cx="2601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战斗玩法乐趣、养成策略乐趣参与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项目预研和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194</cp:revision>
  <dcterms:created xsi:type="dcterms:W3CDTF">2019-11-13T05:19:00Z</dcterms:created>
  <dcterms:modified xsi:type="dcterms:W3CDTF">2022-02-09T12:07:17Z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15A4A37C00304285B5D65EF58C4BE828</vt:lpwstr>
  </property>
</Properties>
</file>