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1"/>
  </p:notesMasterIdLst>
  <p:handoutMasterIdLst>
    <p:handoutMasterId r:id="rId12"/>
  </p:handoutMasterIdLst>
  <p:sldIdLst>
    <p:sldId id="275" r:id="rId4"/>
    <p:sldId id="277" r:id="rId5"/>
    <p:sldId id="305" r:id="rId6"/>
    <p:sldId id="279" r:id="rId7"/>
    <p:sldId id="322" r:id="rId8"/>
    <p:sldId id="301" r:id="rId9"/>
    <p:sldId id="309" r:id="rId10"/>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微软雅黑" panose="020B0503020204020204" charset="-122"/>
        <a:cs typeface="+mn-cs"/>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微软雅黑" panose="020B0503020204020204"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微软雅黑" panose="020B0503020204020204"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微软雅黑" panose="020B0503020204020204"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微软雅黑" panose="020B0503020204020204" charset="-122"/>
        <a:cs typeface="+mn-cs"/>
      </a:defRPr>
    </a:lvl5pPr>
    <a:lvl6pPr marL="2286000" lvl="5"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微软雅黑" panose="020B0503020204020204" charset="-122"/>
        <a:cs typeface="+mn-cs"/>
      </a:defRPr>
    </a:lvl6pPr>
    <a:lvl7pPr marL="2743200" lvl="6"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微软雅黑" panose="020B0503020204020204" charset="-122"/>
        <a:cs typeface="+mn-cs"/>
      </a:defRPr>
    </a:lvl7pPr>
    <a:lvl8pPr marL="3200400" lvl="7"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微软雅黑" panose="020B0503020204020204" charset="-122"/>
        <a:cs typeface="+mn-cs"/>
      </a:defRPr>
    </a:lvl8pPr>
    <a:lvl9pPr marL="3657600" lvl="8"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微软雅黑" panose="020B050302020402020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7"/>
    <p:restoredTop sz="94660"/>
  </p:normalViewPr>
  <p:slideViewPr>
    <p:cSldViewPr snapToGrid="0" showGuides="1">
      <p:cViewPr varScale="1">
        <p:scale>
          <a:sx n="116" d="100"/>
          <a:sy n="116" d="100"/>
        </p:scale>
        <p:origin x="336" y="108"/>
      </p:cViewPr>
      <p:guideLst>
        <p:guide orient="horz" pos="2238"/>
        <p:guide pos="2954"/>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notesMaster" Target="notesMasters/notes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cs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微软雅黑" panose="020B0503020204020204" charset="-122"/>
              </a:rPr>
            </a:fld>
            <a:endParaRPr lang="zh-CN" altLang="en-US">
              <a:cs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cs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微软雅黑" panose="020B0503020204020204" charset="-122"/>
              </a:rPr>
            </a:fld>
            <a:endParaRPr lang="zh-CN" altLang="en-US">
              <a:cs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cs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cs typeface="微软雅黑" panose="020B0503020204020204"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cs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cs typeface="微软雅黑" panose="020B0503020204020204"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charset="-122"/>
        <a:ea typeface="微软雅黑" panose="020B0503020204020204" charset="-122"/>
        <a:cs typeface="微软雅黑" panose="020B0503020204020204" charset="-122"/>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微软雅黑" panose="020B0503020204020204" charset="-122"/>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微软雅黑" panose="020B0503020204020204" charset="-122"/>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微软雅黑" panose="020B0503020204020204" charset="-122"/>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微软雅黑" panose="020B0503020204020204"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fontAlgn="auto"/>
            <a:fld id="{D997B5FA-0921-464F-AAE1-844C04324D75}" type="datetimeFigureOut">
              <a:rPr lang="zh-CN" altLang="en-US" strike="noStrike" noProof="1" smtClean="0">
                <a:latin typeface="+mn-lt"/>
                <a:ea typeface="+mn-ea"/>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565CE74E-AB26-4998-AD42-012C4C1AD076}" type="slidenum">
              <a:rPr lang="zh-CN" altLang="en-US" strike="noStrike" noProof="1" smtClean="0">
                <a:latin typeface="+mn-lt"/>
                <a:ea typeface="+mn-ea"/>
              </a:rPr>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auto"/>
            <a:fld id="{D997B5FA-0921-464F-AAE1-844C04324D75}" type="datetimeFigureOut">
              <a:rPr lang="zh-CN" altLang="en-US" strike="noStrike" noProof="1" smtClean="0">
                <a:latin typeface="+mn-lt"/>
                <a:ea typeface="+mn-ea"/>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565CE74E-AB26-4998-AD42-012C4C1AD076}" type="slidenum">
              <a:rPr lang="zh-CN" altLang="en-US" strike="noStrike" noProof="1" smtClean="0">
                <a:latin typeface="+mn-lt"/>
                <a:ea typeface="+mn-ea"/>
              </a:rPr>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auto"/>
            <a:fld id="{D997B5FA-0921-464F-AAE1-844C04324D75}" type="datetimeFigureOut">
              <a:rPr lang="zh-CN" altLang="en-US" strike="noStrike" noProof="1" smtClean="0">
                <a:latin typeface="+mn-lt"/>
                <a:ea typeface="+mn-ea"/>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565CE74E-AB26-4998-AD42-012C4C1AD076}" type="slidenum">
              <a:rPr lang="zh-CN" altLang="en-US" strike="noStrike" noProof="1" smtClean="0">
                <a:latin typeface="+mn-lt"/>
                <a:ea typeface="+mn-ea"/>
              </a:rPr>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fontAlgn="auto"/>
            <a:fld id="{D997B5FA-0921-464F-AAE1-844C04324D75}" type="datetimeFigureOut">
              <a:rPr lang="zh-CN" altLang="en-US" strike="noStrike" noProof="1" smtClean="0">
                <a:latin typeface="+mn-lt"/>
                <a:ea typeface="+mn-ea"/>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565CE74E-AB26-4998-AD42-012C4C1AD076}" type="slidenum">
              <a:rPr lang="zh-CN" altLang="en-US" strike="noStrike" noProof="1" smtClean="0">
                <a:latin typeface="+mn-lt"/>
                <a:ea typeface="+mn-ea"/>
              </a:rPr>
            </a:fld>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auto"/>
            <a:fld id="{D997B5FA-0921-464F-AAE1-844C04324D75}" type="datetimeFigureOut">
              <a:rPr lang="zh-CN" altLang="en-US" strike="noStrike" noProof="1" smtClean="0">
                <a:latin typeface="+mn-lt"/>
                <a:ea typeface="+mn-ea"/>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565CE74E-AB26-4998-AD42-012C4C1AD076}" type="slidenum">
              <a:rPr lang="zh-CN" altLang="en-US" strike="noStrike" noProof="1" smtClean="0">
                <a:latin typeface="+mn-lt"/>
                <a:ea typeface="+mn-ea"/>
              </a:rPr>
            </a:fld>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fontAlgn="auto"/>
            <a:fld id="{D997B5FA-0921-464F-AAE1-844C04324D75}" type="datetimeFigureOut">
              <a:rPr lang="zh-CN" altLang="en-US" strike="noStrike" noProof="1" smtClean="0">
                <a:latin typeface="+mn-lt"/>
                <a:ea typeface="+mn-ea"/>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565CE74E-AB26-4998-AD42-012C4C1AD076}" type="slidenum">
              <a:rPr lang="zh-CN" altLang="en-US" strike="noStrike" noProof="1" smtClean="0">
                <a:latin typeface="+mn-lt"/>
                <a:ea typeface="+mn-ea"/>
              </a:rPr>
            </a:fld>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fontAlgn="auto"/>
            <a:fld id="{D997B5FA-0921-464F-AAE1-844C04324D75}" type="datetimeFigureOut">
              <a:rPr lang="zh-CN" altLang="en-US" strike="noStrike" noProof="1" smtClean="0">
                <a:latin typeface="+mn-lt"/>
                <a:ea typeface="+mn-ea"/>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565CE74E-AB26-4998-AD42-012C4C1AD076}" type="slidenum">
              <a:rPr lang="zh-CN" altLang="en-US" strike="noStrike" noProof="1" smtClean="0">
                <a:latin typeface="+mn-lt"/>
                <a:ea typeface="+mn-ea"/>
              </a:rPr>
            </a:fld>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39788" y="2505075"/>
            <a:ext cx="5157787"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72200" y="2505075"/>
            <a:ext cx="5183188"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fontAlgn="auto"/>
            <a:fld id="{D997B5FA-0921-464F-AAE1-844C04324D75}" type="datetimeFigureOut">
              <a:rPr lang="zh-CN" altLang="en-US" strike="noStrike" noProof="1" smtClean="0">
                <a:latin typeface="+mn-lt"/>
                <a:ea typeface="+mn-ea"/>
              </a:rPr>
            </a:fld>
            <a:endParaRPr lang="zh-CN" altLang="en-US" strike="noStrike" noProof="1"/>
          </a:p>
        </p:txBody>
      </p:sp>
      <p:sp>
        <p:nvSpPr>
          <p:cNvPr id="8" name="页脚占位符 7"/>
          <p:cNvSpPr>
            <a:spLocks noGrp="1"/>
          </p:cNvSpPr>
          <p:nvPr>
            <p:ph type="ftr" sz="quarter" idx="11"/>
          </p:nvPr>
        </p:nvSpPr>
        <p:spPr/>
        <p:txBody>
          <a:bodyPr/>
          <a:p>
            <a:pPr fontAlgn="auto"/>
            <a:endParaRPr lang="zh-CN" altLang="en-US" strike="noStrike" noProof="1"/>
          </a:p>
        </p:txBody>
      </p:sp>
      <p:sp>
        <p:nvSpPr>
          <p:cNvPr id="9" name="灯片编号占位符 8"/>
          <p:cNvSpPr>
            <a:spLocks noGrp="1"/>
          </p:cNvSpPr>
          <p:nvPr>
            <p:ph type="sldNum" sz="quarter" idx="12"/>
          </p:nvPr>
        </p:nvSpPr>
        <p:spPr/>
        <p:txBody>
          <a:bodyPr/>
          <a:p>
            <a:pPr fontAlgn="auto"/>
            <a:fld id="{565CE74E-AB26-4998-AD42-012C4C1AD076}" type="slidenum">
              <a:rPr lang="zh-CN" altLang="en-US" strike="noStrike" noProof="1" smtClean="0">
                <a:latin typeface="+mn-lt"/>
                <a:ea typeface="+mn-ea"/>
              </a:rPr>
            </a:fld>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auto"/>
            <a:fld id="{D997B5FA-0921-464F-AAE1-844C04324D75}" type="datetimeFigureOut">
              <a:rPr lang="zh-CN" altLang="en-US" strike="noStrike" noProof="1" smtClean="0">
                <a:latin typeface="+mn-lt"/>
                <a:ea typeface="+mn-ea"/>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565CE74E-AB26-4998-AD42-012C4C1AD076}" type="slidenum">
              <a:rPr lang="zh-CN" altLang="en-US" strike="noStrike" noProof="1" smtClean="0">
                <a:latin typeface="+mn-lt"/>
                <a:ea typeface="+mn-ea"/>
              </a:rPr>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D997B5FA-0921-464F-AAE1-844C04324D75}" type="datetimeFigureOut">
              <a:rPr lang="zh-CN" altLang="en-US" strike="noStrike" noProof="1" smtClean="0">
                <a:latin typeface="+mn-lt"/>
                <a:ea typeface="+mn-ea"/>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565CE74E-AB26-4998-AD42-012C4C1AD076}" type="slidenum">
              <a:rPr lang="zh-CN" altLang="en-US" strike="noStrike" noProof="1" smtClean="0">
                <a:latin typeface="+mn-lt"/>
                <a:ea typeface="+mn-ea"/>
              </a:rPr>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auto"/>
            <a:fld id="{D997B5FA-0921-464F-AAE1-844C04324D75}" type="datetimeFigureOut">
              <a:rPr lang="zh-CN" altLang="en-US" strike="noStrike" noProof="1" smtClean="0">
                <a:latin typeface="+mn-lt"/>
                <a:ea typeface="+mn-ea"/>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565CE74E-AB26-4998-AD42-012C4C1AD076}" type="slidenum">
              <a:rPr lang="zh-CN" altLang="en-US" strike="noStrike" noProof="1" smtClean="0">
                <a:latin typeface="+mn-lt"/>
                <a:ea typeface="+mn-ea"/>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auto"/>
            <a:fld id="{D997B5FA-0921-464F-AAE1-844C04324D75}" type="datetimeFigureOut">
              <a:rPr lang="zh-CN" altLang="en-US" strike="noStrike" noProof="1" smtClean="0">
                <a:latin typeface="+mn-lt"/>
                <a:ea typeface="+mn-ea"/>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565CE74E-AB26-4998-AD42-012C4C1AD076}" type="slidenum">
              <a:rPr lang="zh-CN" altLang="en-US" strike="noStrike" noProof="1" smtClean="0">
                <a:latin typeface="+mn-lt"/>
                <a:ea typeface="+mn-ea"/>
              </a:rPr>
            </a:fld>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auto"/>
            <a:fld id="{D997B5FA-0921-464F-AAE1-844C04324D75}" type="datetimeFigureOut">
              <a:rPr lang="zh-CN" altLang="en-US" strike="noStrike" noProof="1" smtClean="0">
                <a:latin typeface="+mn-lt"/>
                <a:ea typeface="+mn-ea"/>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565CE74E-AB26-4998-AD42-012C4C1AD076}" type="slidenum">
              <a:rPr lang="zh-CN" altLang="en-US" strike="noStrike" noProof="1" smtClean="0">
                <a:latin typeface="+mn-lt"/>
                <a:ea typeface="+mn-ea"/>
              </a:rPr>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auto"/>
            <a:fld id="{D997B5FA-0921-464F-AAE1-844C04324D75}" type="datetimeFigureOut">
              <a:rPr lang="zh-CN" altLang="en-US" strike="noStrike" noProof="1" smtClean="0">
                <a:latin typeface="+mn-lt"/>
                <a:ea typeface="+mn-ea"/>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565CE74E-AB26-4998-AD42-012C4C1AD076}" type="slidenum">
              <a:rPr lang="zh-CN" altLang="en-US" strike="noStrike" noProof="1" smtClean="0">
                <a:latin typeface="+mn-lt"/>
                <a:ea typeface="+mn-ea"/>
              </a:rPr>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auto"/>
            <a:fld id="{D997B5FA-0921-464F-AAE1-844C04324D75}" type="datetimeFigureOut">
              <a:rPr lang="zh-CN" altLang="en-US" strike="noStrike" noProof="1" smtClean="0">
                <a:latin typeface="+mn-lt"/>
                <a:ea typeface="+mn-ea"/>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565CE74E-AB26-4998-AD42-012C4C1AD076}" type="slidenum">
              <a:rPr lang="zh-CN" altLang="en-US" strike="noStrike" noProof="1" smtClean="0">
                <a:latin typeface="+mn-lt"/>
                <a:ea typeface="+mn-ea"/>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fontAlgn="auto"/>
            <a:fld id="{D997B5FA-0921-464F-AAE1-844C04324D75}" type="datetimeFigureOut">
              <a:rPr lang="zh-CN" altLang="en-US" strike="noStrike" noProof="1" smtClean="0">
                <a:latin typeface="+mn-lt"/>
                <a:ea typeface="+mn-ea"/>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565CE74E-AB26-4998-AD42-012C4C1AD076}" type="slidenum">
              <a:rPr lang="zh-CN" altLang="en-US" strike="noStrike" noProof="1" smtClean="0">
                <a:latin typeface="+mn-lt"/>
                <a:ea typeface="+mn-ea"/>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fontAlgn="auto"/>
            <a:fld id="{D997B5FA-0921-464F-AAE1-844C04324D75}" type="datetimeFigureOut">
              <a:rPr lang="zh-CN" altLang="en-US" strike="noStrike" noProof="1" smtClean="0">
                <a:latin typeface="+mn-lt"/>
                <a:ea typeface="+mn-ea"/>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565CE74E-AB26-4998-AD42-012C4C1AD076}" type="slidenum">
              <a:rPr lang="zh-CN" altLang="en-US" strike="noStrike" noProof="1" smtClean="0">
                <a:latin typeface="+mn-lt"/>
                <a:ea typeface="+mn-ea"/>
              </a:rPr>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39788" y="2505075"/>
            <a:ext cx="5157787"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72200" y="2505075"/>
            <a:ext cx="5183188" cy="3684588"/>
          </a:xfr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fontAlgn="auto"/>
            <a:fld id="{D997B5FA-0921-464F-AAE1-844C04324D75}" type="datetimeFigureOut">
              <a:rPr lang="zh-CN" altLang="en-US" strike="noStrike" noProof="1" smtClean="0">
                <a:latin typeface="+mn-lt"/>
                <a:ea typeface="+mn-ea"/>
              </a:rPr>
            </a:fld>
            <a:endParaRPr lang="zh-CN" altLang="en-US" strike="noStrike" noProof="1"/>
          </a:p>
        </p:txBody>
      </p:sp>
      <p:sp>
        <p:nvSpPr>
          <p:cNvPr id="8" name="页脚占位符 7"/>
          <p:cNvSpPr>
            <a:spLocks noGrp="1"/>
          </p:cNvSpPr>
          <p:nvPr>
            <p:ph type="ftr" sz="quarter" idx="11"/>
          </p:nvPr>
        </p:nvSpPr>
        <p:spPr/>
        <p:txBody>
          <a:bodyPr/>
          <a:p>
            <a:pPr fontAlgn="auto"/>
            <a:endParaRPr lang="zh-CN" altLang="en-US" strike="noStrike" noProof="1"/>
          </a:p>
        </p:txBody>
      </p:sp>
      <p:sp>
        <p:nvSpPr>
          <p:cNvPr id="9" name="灯片编号占位符 8"/>
          <p:cNvSpPr>
            <a:spLocks noGrp="1"/>
          </p:cNvSpPr>
          <p:nvPr>
            <p:ph type="sldNum" sz="quarter" idx="12"/>
          </p:nvPr>
        </p:nvSpPr>
        <p:spPr/>
        <p:txBody>
          <a:bodyPr/>
          <a:p>
            <a:pPr fontAlgn="auto"/>
            <a:fld id="{565CE74E-AB26-4998-AD42-012C4C1AD076}" type="slidenum">
              <a:rPr lang="zh-CN" altLang="en-US" strike="noStrike" noProof="1" smtClean="0">
                <a:latin typeface="+mn-lt"/>
                <a:ea typeface="+mn-ea"/>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auto"/>
            <a:fld id="{D997B5FA-0921-464F-AAE1-844C04324D75}" type="datetimeFigureOut">
              <a:rPr lang="zh-CN" altLang="en-US" strike="noStrike" noProof="1" smtClean="0">
                <a:latin typeface="+mn-lt"/>
                <a:ea typeface="+mn-ea"/>
              </a:rPr>
            </a:fld>
            <a:endParaRPr lang="zh-CN" altLang="en-US" strike="noStrike" noProof="1"/>
          </a:p>
        </p:txBody>
      </p:sp>
      <p:sp>
        <p:nvSpPr>
          <p:cNvPr id="4" name="页脚占位符 3"/>
          <p:cNvSpPr>
            <a:spLocks noGrp="1"/>
          </p:cNvSpPr>
          <p:nvPr>
            <p:ph type="ftr" sz="quarter" idx="11"/>
          </p:nvPr>
        </p:nvSpPr>
        <p:spPr/>
        <p:txBody>
          <a:bodyPr/>
          <a:p>
            <a:pPr fontAlgn="auto"/>
            <a:endParaRPr lang="zh-CN" altLang="en-US" strike="noStrike" noProof="1"/>
          </a:p>
        </p:txBody>
      </p:sp>
      <p:sp>
        <p:nvSpPr>
          <p:cNvPr id="5" name="灯片编号占位符 4"/>
          <p:cNvSpPr>
            <a:spLocks noGrp="1"/>
          </p:cNvSpPr>
          <p:nvPr>
            <p:ph type="sldNum" sz="quarter" idx="12"/>
          </p:nvPr>
        </p:nvSpPr>
        <p:spPr/>
        <p:txBody>
          <a:bodyPr/>
          <a:p>
            <a:pPr fontAlgn="auto"/>
            <a:fld id="{565CE74E-AB26-4998-AD42-012C4C1AD076}" type="slidenum">
              <a:rPr lang="zh-CN" altLang="en-US" strike="noStrike" noProof="1" smtClean="0">
                <a:latin typeface="+mn-lt"/>
                <a:ea typeface="+mn-ea"/>
              </a:rPr>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D997B5FA-0921-464F-AAE1-844C04324D75}" type="datetimeFigureOut">
              <a:rPr lang="zh-CN" altLang="en-US" strike="noStrike" noProof="1" smtClean="0">
                <a:latin typeface="+mn-lt"/>
                <a:ea typeface="+mn-ea"/>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565CE74E-AB26-4998-AD42-012C4C1AD076}" type="slidenum">
              <a:rPr lang="zh-CN" altLang="en-US" strike="noStrike" noProof="1" smtClean="0">
                <a:latin typeface="+mn-lt"/>
                <a:ea typeface="+mn-ea"/>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auto"/>
            <a:fld id="{D997B5FA-0921-464F-AAE1-844C04324D75}" type="datetimeFigureOut">
              <a:rPr lang="zh-CN" altLang="en-US" strike="noStrike" noProof="1" smtClean="0">
                <a:latin typeface="+mn-lt"/>
                <a:ea typeface="+mn-ea"/>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565CE74E-AB26-4998-AD42-012C4C1AD076}" type="slidenum">
              <a:rPr lang="zh-CN" altLang="en-US" strike="noStrike" noProof="1" smtClean="0">
                <a:latin typeface="+mn-lt"/>
                <a:ea typeface="+mn-ea"/>
              </a:rPr>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auto"/>
            <a:fld id="{D997B5FA-0921-464F-AAE1-844C04324D75}" type="datetimeFigureOut">
              <a:rPr lang="zh-CN" altLang="en-US" strike="noStrike" noProof="1" smtClean="0">
                <a:latin typeface="+mn-lt"/>
                <a:ea typeface="+mn-ea"/>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565CE74E-AB26-4998-AD42-012C4C1AD076}" type="slidenum">
              <a:rPr lang="zh-CN" altLang="en-US" strike="noStrike" noProof="1" smtClean="0">
                <a:latin typeface="+mn-lt"/>
                <a:ea typeface="+mn-ea"/>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vert="horz" lIns="91440" tIns="45720" rIns="91440" bIns="45720" anchor="ctr"/>
          <a:p>
            <a:pPr lvl="0"/>
            <a:r>
              <a:rPr lang="zh-CN" altLang="en-US"/>
              <a:t>单击此处编辑母版标题样式</a:t>
            </a:r>
            <a:endParaRPr lang="zh-CN" altLang="en-US"/>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vert="horz" lIns="91440" tIns="45720" rIns="91440" bIns="45720" anchor="t"/>
          <a:p>
            <a:pPr lvl="0"/>
            <a:r>
              <a:rPr lang="zh-CN" altLang="en-US"/>
              <a:t>单击此处编辑母版文本样式</a:t>
            </a:r>
            <a:endParaRPr lang="zh-CN" altLang="en-US"/>
          </a:p>
          <a:p>
            <a:pPr lvl="1" indent="-22860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charset="-122"/>
                <a:cs typeface="微软雅黑" panose="020B0503020204020204" charset="-122"/>
                <a:sym typeface="微软雅黑" panose="020B0503020204020204" charset="-122"/>
              </a:defRPr>
            </a:lvl1pPr>
          </a:lstStyle>
          <a:p>
            <a:pPr fontAlgn="auto"/>
            <a:fld id="{D997B5FA-0921-464F-AAE1-844C04324D75}" type="datetimeFigureOut">
              <a:rPr lang="zh-CN" altLang="en-US" strike="noStrike" noProof="1" smtClean="0">
                <a:ea typeface="+mn-ea"/>
              </a:rPr>
            </a:fld>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charset="-122"/>
                <a:cs typeface="微软雅黑" panose="020B0503020204020204" charset="-122"/>
              </a:defRPr>
            </a:lvl1pPr>
          </a:lstStyle>
          <a:p>
            <a:pPr fontAlgn="auto"/>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charset="-122"/>
                <a:cs typeface="微软雅黑" panose="020B0503020204020204" charset="-122"/>
                <a:sym typeface="微软雅黑" panose="020B0503020204020204" charset="-122"/>
              </a:defRPr>
            </a:lvl1pPr>
          </a:lstStyle>
          <a:p>
            <a:pPr fontAlgn="auto"/>
            <a:fld id="{565CE74E-AB26-4998-AD42-012C4C1AD076}" type="slidenum">
              <a:rPr lang="zh-CN" altLang="en-US" strike="noStrike" noProof="1" smtClean="0">
                <a:ea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charset="-122"/>
          <a:ea typeface="+mj-ea"/>
          <a:cs typeface="微软雅黑" panose="020B0503020204020204"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mn-ea"/>
          <a:cs typeface="微软雅黑" panose="020B050302020402020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mn-ea"/>
          <a:cs typeface="微软雅黑" panose="020B0503020204020204"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mn-ea"/>
          <a:cs typeface="微软雅黑" panose="020B0503020204020204"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mn-ea"/>
          <a:cs typeface="微软雅黑" panose="020B0503020204020204"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mn-ea"/>
          <a:cs typeface="微软雅黑" panose="020B050302020402020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vert="horz" lIns="91440" tIns="45720" rIns="91440" bIns="45720" anchor="ctr"/>
          <a:p>
            <a:pPr lvl="0"/>
            <a:r>
              <a:rPr lang="zh-CN" altLang="en-US"/>
              <a:t>单击此处编辑母版标题样式</a:t>
            </a:r>
            <a:endParaRPr lang="zh-CN" altLang="en-US"/>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vert="horz" lIns="91440" tIns="45720" rIns="91440" bIns="45720" anchor="t"/>
          <a:p>
            <a:pPr lvl="0"/>
            <a:r>
              <a:rPr lang="zh-CN" altLang="en-US"/>
              <a:t>单击此处编辑母版文本样式</a:t>
            </a:r>
            <a:endParaRPr lang="zh-CN" altLang="en-US"/>
          </a:p>
          <a:p>
            <a:pPr lvl="1" indent="-22860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charset="-122"/>
                <a:cs typeface="微软雅黑" panose="020B0503020204020204" charset="-122"/>
                <a:sym typeface="微软雅黑" panose="020B0503020204020204" charset="-122"/>
              </a:defRPr>
            </a:lvl1pPr>
          </a:lstStyle>
          <a:p>
            <a:pPr fontAlgn="auto"/>
            <a:fld id="{D997B5FA-0921-464F-AAE1-844C04324D75}" type="datetimeFigureOut">
              <a:rPr lang="zh-CN" altLang="en-US" strike="noStrike" noProof="1" smtClean="0">
                <a:ea typeface="+mn-ea"/>
              </a:rPr>
            </a:fld>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charset="-122"/>
                <a:cs typeface="微软雅黑" panose="020B0503020204020204" charset="-122"/>
              </a:defRPr>
            </a:lvl1pPr>
          </a:lstStyle>
          <a:p>
            <a:pPr fontAlgn="auto"/>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charset="-122"/>
                <a:cs typeface="微软雅黑" panose="020B0503020204020204" charset="-122"/>
                <a:sym typeface="微软雅黑" panose="020B0503020204020204" charset="-122"/>
              </a:defRPr>
            </a:lvl1pPr>
          </a:lstStyle>
          <a:p>
            <a:pPr fontAlgn="auto"/>
            <a:fld id="{565CE74E-AB26-4998-AD42-012C4C1AD076}" type="slidenum">
              <a:rPr lang="zh-CN" altLang="en-US" strike="noStrike" noProof="1" smtClean="0">
                <a:ea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charset="-122"/>
          <a:ea typeface="+mj-ea"/>
          <a:cs typeface="微软雅黑" panose="020B0503020204020204"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mn-ea"/>
          <a:cs typeface="微软雅黑" panose="020B050302020402020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mn-ea"/>
          <a:cs typeface="微软雅黑" panose="020B0503020204020204"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mn-ea"/>
          <a:cs typeface="微软雅黑" panose="020B0503020204020204"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mn-ea"/>
          <a:cs typeface="微软雅黑" panose="020B0503020204020204"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mn-ea"/>
          <a:cs typeface="微软雅黑" panose="020B050302020402020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xml"/><Relationship Id="rId4" Type="http://schemas.openxmlformats.org/officeDocument/2006/relationships/image" Target="../media/image3.png"/><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xml"/><Relationship Id="rId2" Type="http://schemas.openxmlformats.org/officeDocument/2006/relationships/image" Target="../media/image2.wmf"/><Relationship Id="rId1"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2" name="等腰三角形 31"/>
          <p:cNvSpPr/>
          <p:nvPr/>
        </p:nvSpPr>
        <p:spPr>
          <a:xfrm rot="5400000">
            <a:off x="-1910556" y="2505869"/>
            <a:ext cx="5807075" cy="2008188"/>
          </a:xfrm>
          <a:prstGeom prst="triangle">
            <a:avLst>
              <a:gd name="adj" fmla="val 24177"/>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cs typeface="微软雅黑" panose="020B0503020204020204" charset="-122"/>
            </a:endParaRPr>
          </a:p>
        </p:txBody>
      </p:sp>
      <p:sp>
        <p:nvSpPr>
          <p:cNvPr id="29" name="等腰三角形 28"/>
          <p:cNvSpPr/>
          <p:nvPr/>
        </p:nvSpPr>
        <p:spPr>
          <a:xfrm rot="5400000">
            <a:off x="-880269" y="3444081"/>
            <a:ext cx="4194175" cy="2459038"/>
          </a:xfrm>
          <a:prstGeom prst="triangle">
            <a:avLst>
              <a:gd name="adj" fmla="val 37694"/>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cs typeface="微软雅黑" panose="020B0503020204020204" charset="-122"/>
            </a:endParaRPr>
          </a:p>
        </p:txBody>
      </p:sp>
      <p:sp>
        <p:nvSpPr>
          <p:cNvPr id="16" name="等腰三角形 15"/>
          <p:cNvSpPr/>
          <p:nvPr/>
        </p:nvSpPr>
        <p:spPr>
          <a:xfrm rot="5400000">
            <a:off x="-656431" y="3382169"/>
            <a:ext cx="4125913" cy="2838450"/>
          </a:xfrm>
          <a:prstGeom prst="triangle">
            <a:avLst>
              <a:gd name="adj" fmla="val 99704"/>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cs typeface="微软雅黑" panose="020B0503020204020204" charset="-122"/>
            </a:endParaRPr>
          </a:p>
        </p:txBody>
      </p:sp>
      <p:graphicFrame>
        <p:nvGraphicFramePr>
          <p:cNvPr id="2053" name="对象 26">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076" name="" r:id="rId2" imgW="914400" imgH="215900" progId="Equation.KSEE3">
                  <p:embed/>
                </p:oleObj>
              </mc:Choice>
              <mc:Fallback>
                <p:oleObj name="" r:id="rId2" imgW="914400" imgH="215900" progId="Equation.KSEE3">
                  <p:embed/>
                  <p:pic>
                    <p:nvPicPr>
                      <p:cNvPr id="0" name="图片 3075"/>
                      <p:cNvPicPr/>
                      <p:nvPr/>
                    </p:nvPicPr>
                    <p:blipFill>
                      <a:blip r:embed="rId3"/>
                      <a:stretch>
                        <a:fillRect/>
                      </a:stretch>
                    </p:blipFill>
                    <p:spPr>
                      <a:xfrm>
                        <a:off x="5638800" y="3321050"/>
                        <a:ext cx="914400" cy="215900"/>
                      </a:xfrm>
                      <a:prstGeom prst="rect">
                        <a:avLst/>
                      </a:prstGeom>
                      <a:noFill/>
                      <a:ln w="38100">
                        <a:noFill/>
                        <a:miter/>
                      </a:ln>
                    </p:spPr>
                  </p:pic>
                </p:oleObj>
              </mc:Fallback>
            </mc:AlternateContent>
          </a:graphicData>
        </a:graphic>
      </p:graphicFrame>
      <p:sp>
        <p:nvSpPr>
          <p:cNvPr id="31" name="等腰三角形 30"/>
          <p:cNvSpPr/>
          <p:nvPr/>
        </p:nvSpPr>
        <p:spPr>
          <a:xfrm rot="5400000">
            <a:off x="32544" y="-59531"/>
            <a:ext cx="1762125" cy="1849438"/>
          </a:xfrm>
          <a:prstGeom prst="triangle">
            <a:avLst>
              <a:gd name="adj" fmla="val 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cs typeface="微软雅黑" panose="020B0503020204020204" charset="-122"/>
            </a:endParaRPr>
          </a:p>
        </p:txBody>
      </p:sp>
      <p:sp>
        <p:nvSpPr>
          <p:cNvPr id="37" name="流程图: 摘录 36"/>
          <p:cNvSpPr/>
          <p:nvPr/>
        </p:nvSpPr>
        <p:spPr>
          <a:xfrm>
            <a:off x="10579100" y="5527675"/>
            <a:ext cx="1612900" cy="1244600"/>
          </a:xfrm>
          <a:prstGeom prst="flowChartExtra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cs typeface="微软雅黑" panose="020B0503020204020204" charset="-122"/>
            </a:endParaRPr>
          </a:p>
        </p:txBody>
      </p:sp>
      <p:sp>
        <p:nvSpPr>
          <p:cNvPr id="38" name="等腰三角形 37"/>
          <p:cNvSpPr/>
          <p:nvPr/>
        </p:nvSpPr>
        <p:spPr>
          <a:xfrm>
            <a:off x="8667750" y="5368925"/>
            <a:ext cx="2549525" cy="1403350"/>
          </a:xfrm>
          <a:prstGeom prst="triangle">
            <a:avLst>
              <a:gd name="adj" fmla="val 37694"/>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cs typeface="微软雅黑" panose="020B0503020204020204" charset="-122"/>
            </a:endParaRPr>
          </a:p>
        </p:txBody>
      </p:sp>
      <p:pic>
        <p:nvPicPr>
          <p:cNvPr id="2057" name="图片 2" descr="Q1"/>
          <p:cNvPicPr>
            <a:picLocks noChangeAspect="1"/>
          </p:cNvPicPr>
          <p:nvPr/>
        </p:nvPicPr>
        <p:blipFill>
          <a:blip r:embed="rId4"/>
          <a:stretch>
            <a:fillRect/>
          </a:stretch>
        </p:blipFill>
        <p:spPr>
          <a:xfrm>
            <a:off x="3689350" y="1557338"/>
            <a:ext cx="8502650" cy="2487612"/>
          </a:xfrm>
          <a:prstGeom prst="rect">
            <a:avLst/>
          </a:prstGeom>
          <a:noFill/>
          <a:ln w="9525">
            <a:noFill/>
          </a:ln>
        </p:spPr>
      </p:pic>
      <p:sp>
        <p:nvSpPr>
          <p:cNvPr id="2058" name="文本框 5"/>
          <p:cNvSpPr txBox="1"/>
          <p:nvPr/>
        </p:nvSpPr>
        <p:spPr>
          <a:xfrm>
            <a:off x="5909945" y="1929130"/>
            <a:ext cx="4754880" cy="1014730"/>
          </a:xfrm>
          <a:prstGeom prst="rect">
            <a:avLst/>
          </a:prstGeom>
          <a:noFill/>
          <a:ln w="9525">
            <a:noFill/>
          </a:ln>
        </p:spPr>
        <p:txBody>
          <a:bodyPr wrap="none" anchor="t">
            <a:spAutoFit/>
          </a:bodyPr>
          <a:p>
            <a:r>
              <a:rPr lang="zh-CN" altLang="en-US" sz="6000" b="1">
                <a:solidFill>
                  <a:schemeClr val="bg1"/>
                </a:solidFill>
                <a:latin typeface="微软雅黑" panose="020B0503020204020204" charset="-122"/>
                <a:cs typeface="微软雅黑" panose="020B0503020204020204" charset="-122"/>
              </a:rPr>
              <a:t>季度工作总结</a:t>
            </a:r>
            <a:endParaRPr lang="zh-CN" altLang="en-US" sz="6000" b="1">
              <a:solidFill>
                <a:schemeClr val="bg1"/>
              </a:solidFill>
              <a:latin typeface="微软雅黑" panose="020B0503020204020204" charset="-122"/>
              <a:cs typeface="微软雅黑" panose="020B0503020204020204" charset="-122"/>
            </a:endParaRPr>
          </a:p>
        </p:txBody>
      </p:sp>
      <p:sp>
        <p:nvSpPr>
          <p:cNvPr id="9" name="文本框 8"/>
          <p:cNvSpPr txBox="1"/>
          <p:nvPr/>
        </p:nvSpPr>
        <p:spPr>
          <a:xfrm>
            <a:off x="8667750" y="3136900"/>
            <a:ext cx="3305810" cy="583565"/>
          </a:xfrm>
          <a:prstGeom prst="rect">
            <a:avLst/>
          </a:prstGeom>
          <a:noFill/>
        </p:spPr>
        <p:txBody>
          <a:bodyPr wrap="square" rtlCol="0">
            <a:spAutoFit/>
          </a:bodyPr>
          <a:p>
            <a:pPr algn="ctr"/>
            <a:r>
              <a:rPr kumimoji="1" lang="zh-CN" sz="3200" dirty="0">
                <a:solidFill>
                  <a:schemeClr val="bg1"/>
                </a:solidFill>
                <a:latin typeface="微软雅黑" panose="020B0503020204020204" charset="-122"/>
                <a:ea typeface="微软雅黑" panose="020B0503020204020204" charset="-122"/>
                <a:cs typeface="微软雅黑" panose="020B0503020204020204" charset="-122"/>
              </a:rPr>
              <a:t>祁麟</a:t>
            </a:r>
            <a:r>
              <a:rPr kumimoji="1" lang="en-US" altLang="zh-CN" sz="3200" dirty="0">
                <a:solidFill>
                  <a:schemeClr val="bg1"/>
                </a:solidFill>
                <a:latin typeface="微软雅黑" panose="020B0503020204020204" charset="-122"/>
                <a:ea typeface="微软雅黑" panose="020B0503020204020204" charset="-122"/>
                <a:cs typeface="微软雅黑" panose="020B0503020204020204" charset="-122"/>
              </a:rPr>
              <a:t>2021</a:t>
            </a:r>
            <a:r>
              <a:rPr kumimoji="1" lang="zh-CN" altLang="en-US" sz="3200" dirty="0">
                <a:solidFill>
                  <a:schemeClr val="bg1"/>
                </a:solidFill>
                <a:latin typeface="微软雅黑" panose="020B0503020204020204" charset="-122"/>
                <a:ea typeface="微软雅黑" panose="020B0503020204020204" charset="-122"/>
                <a:cs typeface="微软雅黑" panose="020B0503020204020204" charset="-122"/>
              </a:rPr>
              <a:t>年</a:t>
            </a:r>
            <a:r>
              <a:rPr kumimoji="1" lang="en-US" altLang="zh-CN" sz="3200" dirty="0">
                <a:solidFill>
                  <a:schemeClr val="bg1"/>
                </a:solidFill>
                <a:latin typeface="微软雅黑" panose="020B0503020204020204" charset="-122"/>
                <a:ea typeface="微软雅黑" panose="020B0503020204020204" charset="-122"/>
                <a:cs typeface="微软雅黑" panose="020B0503020204020204" charset="-122"/>
              </a:rPr>
              <a:t>Q3</a:t>
            </a:r>
            <a:endParaRPr kumimoji="1" lang="en-US" altLang="zh-CN" sz="3200" dirty="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advClick="0" advTm="0">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pic>
        <p:nvPicPr>
          <p:cNvPr id="3074" name="图片 2" descr="Q2"/>
          <p:cNvPicPr>
            <a:picLocks noChangeAspect="1"/>
          </p:cNvPicPr>
          <p:nvPr/>
        </p:nvPicPr>
        <p:blipFill>
          <a:blip r:embed="rId2"/>
          <a:stretch>
            <a:fillRect/>
          </a:stretch>
        </p:blipFill>
        <p:spPr>
          <a:xfrm>
            <a:off x="3422650" y="2500313"/>
            <a:ext cx="1408113" cy="1182687"/>
          </a:xfrm>
          <a:prstGeom prst="rect">
            <a:avLst/>
          </a:prstGeom>
          <a:noFill/>
          <a:ln w="9525">
            <a:noFill/>
          </a:ln>
        </p:spPr>
      </p:pic>
      <p:sp>
        <p:nvSpPr>
          <p:cNvPr id="3075" name="文本框 1"/>
          <p:cNvSpPr txBox="1"/>
          <p:nvPr/>
        </p:nvSpPr>
        <p:spPr>
          <a:xfrm>
            <a:off x="3422650" y="2738438"/>
            <a:ext cx="1644650" cy="706437"/>
          </a:xfrm>
          <a:prstGeom prst="rect">
            <a:avLst/>
          </a:prstGeom>
          <a:noFill/>
          <a:ln w="9525">
            <a:noFill/>
          </a:ln>
        </p:spPr>
        <p:txBody>
          <a:bodyPr wrap="square" anchor="t">
            <a:spAutoFit/>
          </a:bodyPr>
          <a:p>
            <a:r>
              <a:rPr lang="zh-CN" altLang="en-US" sz="4000" b="1">
                <a:latin typeface="微软雅黑" panose="020B0503020204020204" charset="-122"/>
                <a:cs typeface="微软雅黑" panose="020B0503020204020204" charset="-122"/>
              </a:rPr>
              <a:t>目录</a:t>
            </a:r>
            <a:endParaRPr lang="zh-CN" altLang="en-US" sz="4000" b="1">
              <a:latin typeface="微软雅黑" panose="020B0503020204020204" charset="-122"/>
              <a:cs typeface="微软雅黑" panose="020B0503020204020204" charset="-122"/>
            </a:endParaRPr>
          </a:p>
        </p:txBody>
      </p:sp>
      <p:cxnSp>
        <p:nvCxnSpPr>
          <p:cNvPr id="5" name="直接连接符 4"/>
          <p:cNvCxnSpPr/>
          <p:nvPr/>
        </p:nvCxnSpPr>
        <p:spPr>
          <a:xfrm>
            <a:off x="5308600" y="1204913"/>
            <a:ext cx="55563" cy="4448175"/>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077" name="文本框 5"/>
          <p:cNvSpPr txBox="1"/>
          <p:nvPr/>
        </p:nvSpPr>
        <p:spPr>
          <a:xfrm>
            <a:off x="6308725" y="1509713"/>
            <a:ext cx="1960880" cy="460375"/>
          </a:xfrm>
          <a:prstGeom prst="rect">
            <a:avLst/>
          </a:prstGeom>
          <a:noFill/>
          <a:ln w="9525">
            <a:noFill/>
          </a:ln>
        </p:spPr>
        <p:txBody>
          <a:bodyPr wrap="none" anchor="t">
            <a:spAutoFit/>
          </a:bodyPr>
          <a:p>
            <a:r>
              <a:rPr lang="zh-CN" altLang="en-US" sz="2400">
                <a:latin typeface="微软雅黑" panose="020B0503020204020204" charset="-122"/>
                <a:ea typeface="微软雅黑" panose="020B0503020204020204" charset="-122"/>
                <a:cs typeface="微软雅黑" panose="020B0503020204020204" charset="-122"/>
              </a:rPr>
              <a:t>一</a:t>
            </a:r>
            <a:r>
              <a:rPr lang="en-US" altLang="zh-CN" sz="2400">
                <a:latin typeface="微软雅黑" panose="020B0503020204020204" charset="-122"/>
                <a:ea typeface="微软雅黑" panose="020B0503020204020204" charset="-122"/>
                <a:cs typeface="微软雅黑" panose="020B0503020204020204" charset="-122"/>
              </a:rPr>
              <a:t>.</a:t>
            </a:r>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职能概述</a:t>
            </a:r>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3078" name="文本框 6"/>
          <p:cNvSpPr txBox="1"/>
          <p:nvPr/>
        </p:nvSpPr>
        <p:spPr>
          <a:xfrm>
            <a:off x="6308725" y="2638743"/>
            <a:ext cx="1960880" cy="460375"/>
          </a:xfrm>
          <a:prstGeom prst="rect">
            <a:avLst/>
          </a:prstGeom>
          <a:noFill/>
          <a:ln w="9525">
            <a:noFill/>
          </a:ln>
        </p:spPr>
        <p:txBody>
          <a:bodyPr wrap="none" anchor="t">
            <a:spAutoFit/>
          </a:bodyPr>
          <a:p>
            <a:r>
              <a:rPr lang="zh-CN" altLang="en-US" sz="2400">
                <a:latin typeface="微软雅黑" panose="020B0503020204020204" charset="-122"/>
                <a:ea typeface="微软雅黑" panose="020B0503020204020204" charset="-122"/>
                <a:cs typeface="微软雅黑" panose="020B0503020204020204" charset="-122"/>
              </a:rPr>
              <a:t>二</a:t>
            </a:r>
            <a:r>
              <a:rPr lang="en-US" altLang="zh-CN" sz="2400">
                <a:latin typeface="微软雅黑" panose="020B0503020204020204" charset="-122"/>
                <a:ea typeface="微软雅黑" panose="020B0503020204020204" charset="-122"/>
                <a:cs typeface="微软雅黑" panose="020B0503020204020204" charset="-122"/>
              </a:rPr>
              <a:t>.</a:t>
            </a:r>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工作回顾</a:t>
            </a:r>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3079" name="文本框 7"/>
          <p:cNvSpPr txBox="1"/>
          <p:nvPr/>
        </p:nvSpPr>
        <p:spPr>
          <a:xfrm>
            <a:off x="6308725" y="3767773"/>
            <a:ext cx="1960880" cy="460375"/>
          </a:xfrm>
          <a:prstGeom prst="rect">
            <a:avLst/>
          </a:prstGeom>
          <a:noFill/>
          <a:ln w="9525">
            <a:noFill/>
          </a:ln>
        </p:spPr>
        <p:txBody>
          <a:bodyPr wrap="none" anchor="t">
            <a:spAutoFit/>
          </a:bodyPr>
          <a:p>
            <a:r>
              <a:rPr lang="zh-CN" altLang="en-US" sz="2400">
                <a:latin typeface="微软雅黑" panose="020B0503020204020204" charset="-122"/>
                <a:ea typeface="微软雅黑" panose="020B0503020204020204" charset="-122"/>
                <a:cs typeface="微软雅黑" panose="020B0503020204020204" charset="-122"/>
              </a:rPr>
              <a:t>三</a:t>
            </a:r>
            <a:r>
              <a:rPr lang="en-US" altLang="zh-CN" sz="2400">
                <a:latin typeface="微软雅黑" panose="020B0503020204020204" charset="-122"/>
                <a:ea typeface="微软雅黑" panose="020B0503020204020204" charset="-122"/>
                <a:cs typeface="微软雅黑" panose="020B0503020204020204" charset="-122"/>
              </a:rPr>
              <a:t>.</a:t>
            </a:r>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工作总结</a:t>
            </a:r>
            <a:endParaRPr lang="zh-CN" altLang="en-US" sz="2400">
              <a:latin typeface="微软雅黑" panose="020B0503020204020204" charset="-122"/>
              <a:ea typeface="微软雅黑" panose="020B0503020204020204" charset="-122"/>
              <a:cs typeface="微软雅黑" panose="020B0503020204020204" charset="-122"/>
            </a:endParaRPr>
          </a:p>
        </p:txBody>
      </p:sp>
      <p:sp>
        <p:nvSpPr>
          <p:cNvPr id="3080" name="文本框 8"/>
          <p:cNvSpPr txBox="1"/>
          <p:nvPr/>
        </p:nvSpPr>
        <p:spPr>
          <a:xfrm>
            <a:off x="6308725" y="4896803"/>
            <a:ext cx="1960880" cy="460375"/>
          </a:xfrm>
          <a:prstGeom prst="rect">
            <a:avLst/>
          </a:prstGeom>
          <a:noFill/>
          <a:ln w="9525">
            <a:noFill/>
          </a:ln>
        </p:spPr>
        <p:txBody>
          <a:bodyPr wrap="none" anchor="t">
            <a:spAutoFit/>
          </a:bodyPr>
          <a:p>
            <a:r>
              <a:rPr lang="zh-CN" altLang="en-US" sz="2400">
                <a:latin typeface="微软雅黑" panose="020B0503020204020204" charset="-122"/>
                <a:ea typeface="微软雅黑" panose="020B0503020204020204" charset="-122"/>
                <a:cs typeface="微软雅黑" panose="020B0503020204020204" charset="-122"/>
              </a:rPr>
              <a:t>四</a:t>
            </a:r>
            <a:r>
              <a:rPr lang="en-US" altLang="zh-CN" sz="2400">
                <a:latin typeface="微软雅黑" panose="020B0503020204020204" charset="-122"/>
                <a:ea typeface="微软雅黑" panose="020B0503020204020204" charset="-122"/>
                <a:cs typeface="微软雅黑" panose="020B0503020204020204" charset="-122"/>
              </a:rPr>
              <a:t>.</a:t>
            </a:r>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下季工作</a:t>
            </a:r>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advClick="0" advTm="0">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FE1E7"/>
        </a:solidFill>
        <a:effectLst/>
      </p:bgPr>
    </p:bg>
    <p:spTree>
      <p:nvGrpSpPr>
        <p:cNvPr id="1" name=""/>
        <p:cNvGrpSpPr/>
        <p:nvPr/>
      </p:nvGrpSpPr>
      <p:grpSpPr/>
      <p:sp>
        <p:nvSpPr>
          <p:cNvPr id="3" name="等腰三角形 2"/>
          <p:cNvSpPr/>
          <p:nvPr/>
        </p:nvSpPr>
        <p:spPr>
          <a:xfrm>
            <a:off x="7938" y="4862513"/>
            <a:ext cx="1614488" cy="1979613"/>
          </a:xfrm>
          <a:prstGeom prst="triangle">
            <a:avLst>
              <a:gd name="adj" fmla="val 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cs typeface="微软雅黑" panose="020B0503020204020204" charset="-122"/>
            </a:endParaRPr>
          </a:p>
        </p:txBody>
      </p:sp>
      <p:sp>
        <p:nvSpPr>
          <p:cNvPr id="5" name="等腰三角形 4"/>
          <p:cNvSpPr/>
          <p:nvPr/>
        </p:nvSpPr>
        <p:spPr>
          <a:xfrm rot="5400000">
            <a:off x="-1764030" y="1728470"/>
            <a:ext cx="5511800" cy="1984375"/>
          </a:xfrm>
          <a:prstGeom prst="triangle">
            <a:avLst>
              <a:gd name="adj" fmla="val 29253"/>
            </a:avLst>
          </a:prstGeom>
          <a:solidFill>
            <a:schemeClr val="tx2">
              <a:lumMod val="60000"/>
              <a:lumOff val="4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cs typeface="微软雅黑" panose="020B0503020204020204" charset="-122"/>
            </a:endParaRPr>
          </a:p>
        </p:txBody>
      </p:sp>
      <p:sp>
        <p:nvSpPr>
          <p:cNvPr id="16" name="等腰三角形 15"/>
          <p:cNvSpPr/>
          <p:nvPr/>
        </p:nvSpPr>
        <p:spPr>
          <a:xfrm rot="10800000">
            <a:off x="11096625" y="-34925"/>
            <a:ext cx="1089025" cy="1739900"/>
          </a:xfrm>
          <a:prstGeom prst="triangle">
            <a:avLst>
              <a:gd name="adj" fmla="val 0"/>
            </a:avLst>
          </a:prstGeom>
          <a:solidFill>
            <a:schemeClr val="tx2">
              <a:lumMod val="7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cs typeface="微软雅黑" panose="020B0503020204020204" charset="-122"/>
            </a:endParaRPr>
          </a:p>
        </p:txBody>
      </p:sp>
      <p:sp>
        <p:nvSpPr>
          <p:cNvPr id="6" name="等腰三角形 5"/>
          <p:cNvSpPr/>
          <p:nvPr/>
        </p:nvSpPr>
        <p:spPr>
          <a:xfrm rot="16200000">
            <a:off x="8449469" y="3105944"/>
            <a:ext cx="5624513" cy="1847850"/>
          </a:xfrm>
          <a:prstGeom prst="triangle">
            <a:avLst>
              <a:gd name="adj" fmla="val 59314"/>
            </a:avLst>
          </a:prstGeom>
          <a:solidFill>
            <a:schemeClr val="tx2">
              <a:lumMod val="7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cs typeface="微软雅黑" panose="020B0503020204020204" charset="-122"/>
            </a:endParaRPr>
          </a:p>
        </p:txBody>
      </p:sp>
      <p:sp>
        <p:nvSpPr>
          <p:cNvPr id="5137" name="文本框 19"/>
          <p:cNvSpPr txBox="1"/>
          <p:nvPr/>
        </p:nvSpPr>
        <p:spPr>
          <a:xfrm>
            <a:off x="1992630" y="1217930"/>
            <a:ext cx="8345805" cy="3784600"/>
          </a:xfrm>
          <a:prstGeom prst="rect">
            <a:avLst/>
          </a:prstGeom>
          <a:noFill/>
          <a:ln w="9525">
            <a:noFill/>
          </a:ln>
        </p:spPr>
        <p:txBody>
          <a:bodyPr wrap="square" anchor="t">
            <a:spAutoFit/>
          </a:bodyPr>
          <a:p>
            <a:pPr>
              <a:lnSpc>
                <a:spcPct val="150000"/>
              </a:lnSpc>
            </a:pPr>
            <a:r>
              <a:rPr lang="en-US" altLang="zh-CN" sz="2000">
                <a:latin typeface="微软雅黑" panose="020B0503020204020204" charset="-122"/>
                <a:ea typeface="微软雅黑" panose="020B0503020204020204" charset="-122"/>
                <a:cs typeface="微软雅黑" panose="020B0503020204020204" charset="-122"/>
              </a:rPr>
              <a:t>·</a:t>
            </a:r>
            <a:r>
              <a:rPr lang="zh-CN" altLang="en-US" sz="2000">
                <a:latin typeface="微软雅黑" panose="020B0503020204020204" charset="-122"/>
                <a:ea typeface="微软雅黑" panose="020B0503020204020204" charset="-122"/>
                <a:cs typeface="微软雅黑" panose="020B0503020204020204" charset="-122"/>
              </a:rPr>
              <a:t>昵称：祁麟</a:t>
            </a:r>
            <a:endParaRPr lang="zh-CN" altLang="en-US" sz="200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a:latin typeface="微软雅黑" panose="020B0503020204020204" charset="-122"/>
                <a:ea typeface="微软雅黑" panose="020B0503020204020204" charset="-122"/>
                <a:cs typeface="微软雅黑" panose="020B0503020204020204" charset="-122"/>
              </a:rPr>
              <a:t>·</a:t>
            </a:r>
            <a:r>
              <a:rPr lang="zh-CN" altLang="en-US" sz="2000">
                <a:latin typeface="微软雅黑" panose="020B0503020204020204" charset="-122"/>
                <a:ea typeface="微软雅黑" panose="020B0503020204020204" charset="-122"/>
                <a:cs typeface="微软雅黑" panose="020B0503020204020204" charset="-122"/>
              </a:rPr>
              <a:t>职业：策划</a:t>
            </a:r>
            <a:endParaRPr lang="zh-CN" altLang="en-US" sz="200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a:latin typeface="微软雅黑" panose="020B0503020204020204" charset="-122"/>
                <a:ea typeface="微软雅黑" panose="020B0503020204020204" charset="-122"/>
                <a:cs typeface="微软雅黑" panose="020B0503020204020204" charset="-122"/>
              </a:rPr>
              <a:t>·</a:t>
            </a:r>
            <a:r>
              <a:rPr lang="zh-CN" altLang="en-US" sz="2000">
                <a:latin typeface="微软雅黑" panose="020B0503020204020204" charset="-122"/>
                <a:ea typeface="微软雅黑" panose="020B0503020204020204" charset="-122"/>
                <a:cs typeface="微软雅黑" panose="020B0503020204020204" charset="-122"/>
              </a:rPr>
              <a:t>等级：</a:t>
            </a:r>
            <a:r>
              <a:rPr lang="en-US" altLang="zh-CN" sz="2000">
                <a:latin typeface="微软雅黑" panose="020B0503020204020204" charset="-122"/>
                <a:ea typeface="微软雅黑" panose="020B0503020204020204" charset="-122"/>
                <a:cs typeface="微软雅黑" panose="020B0503020204020204" charset="-122"/>
              </a:rPr>
              <a:t>28</a:t>
            </a:r>
            <a:endParaRPr lang="zh-CN" altLang="en-US" sz="200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a:latin typeface="微软雅黑" panose="020B0503020204020204" charset="-122"/>
                <a:ea typeface="微软雅黑" panose="020B0503020204020204" charset="-122"/>
                <a:cs typeface="微软雅黑" panose="020B0503020204020204" charset="-122"/>
              </a:rPr>
              <a:t>·</a:t>
            </a:r>
            <a:r>
              <a:rPr lang="zh-CN" altLang="en-US" sz="2000">
                <a:latin typeface="微软雅黑" panose="020B0503020204020204" charset="-122"/>
                <a:ea typeface="微软雅黑" panose="020B0503020204020204" charset="-122"/>
                <a:cs typeface="微软雅黑" panose="020B0503020204020204" charset="-122"/>
              </a:rPr>
              <a:t>公会：坦克无敌</a:t>
            </a:r>
            <a:endParaRPr lang="zh-CN" altLang="en-US" sz="200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a:latin typeface="微软雅黑" panose="020B0503020204020204" charset="-122"/>
                <a:ea typeface="微软雅黑" panose="020B0503020204020204" charset="-122"/>
                <a:cs typeface="微软雅黑" panose="020B0503020204020204" charset="-122"/>
              </a:rPr>
              <a:t>·</a:t>
            </a:r>
            <a:r>
              <a:rPr lang="zh-CN" altLang="en-US" sz="2000">
                <a:latin typeface="微软雅黑" panose="020B0503020204020204" charset="-122"/>
                <a:ea typeface="微软雅黑" panose="020B0503020204020204" charset="-122"/>
                <a:cs typeface="微软雅黑" panose="020B0503020204020204" charset="-122"/>
              </a:rPr>
              <a:t>技能：</a:t>
            </a:r>
            <a:r>
              <a:rPr lang="zh-CN" altLang="en-US" sz="2000" strike="dblStrike">
                <a:solidFill>
                  <a:schemeClr val="tx1"/>
                </a:solidFill>
                <a:uFillTx/>
                <a:latin typeface="微软雅黑" panose="020B0503020204020204" charset="-122"/>
                <a:ea typeface="微软雅黑" panose="020B0503020204020204" charset="-122"/>
                <a:cs typeface="微软雅黑" panose="020B0503020204020204" charset="-122"/>
              </a:rPr>
              <a:t>配表、配表和配表</a:t>
            </a:r>
            <a:r>
              <a:rPr lang="zh-CN" altLang="en-US" sz="2000">
                <a:latin typeface="微软雅黑" panose="020B0503020204020204" charset="-122"/>
                <a:ea typeface="微软雅黑" panose="020B0503020204020204" charset="-122"/>
                <a:cs typeface="微软雅黑" panose="020B0503020204020204" charset="-122"/>
              </a:rPr>
              <a:t>规划、配置、体验、调整</a:t>
            </a:r>
            <a:endParaRPr lang="zh-CN" altLang="en-US" sz="200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a:latin typeface="微软雅黑" panose="020B0503020204020204" charset="-122"/>
                <a:ea typeface="微软雅黑" panose="020B0503020204020204" charset="-122"/>
                <a:cs typeface="微软雅黑" panose="020B0503020204020204" charset="-122"/>
              </a:rPr>
              <a:t>·</a:t>
            </a:r>
            <a:r>
              <a:rPr lang="zh-CN" altLang="en-US" sz="2000">
                <a:latin typeface="微软雅黑" panose="020B0503020204020204" charset="-122"/>
                <a:ea typeface="微软雅黑" panose="020B0503020204020204" charset="-122"/>
                <a:cs typeface="微软雅黑" panose="020B0503020204020204" charset="-122"/>
              </a:rPr>
              <a:t>介绍：当前主要负责数值方面工作，平时主要是做各种规划</a:t>
            </a:r>
            <a:r>
              <a:rPr lang="en-US" altLang="zh-CN" sz="2000">
                <a:latin typeface="微软雅黑" panose="020B0503020204020204" charset="-122"/>
                <a:ea typeface="微软雅黑" panose="020B0503020204020204" charset="-122"/>
                <a:cs typeface="微软雅黑" panose="020B0503020204020204" charset="-122"/>
              </a:rPr>
              <a:t>(属性规划、产出规划、难度规划、资源定价规划等)，并将其配置到表格里在游戏中实现，在游戏中体验规划是否达到预期并进行规划和配置上的调整</a:t>
            </a:r>
            <a:r>
              <a:rPr lang="zh-CN" altLang="en-US" sz="2000">
                <a:latin typeface="微软雅黑" panose="020B0503020204020204" charset="-122"/>
                <a:ea typeface="微软雅黑" panose="020B0503020204020204" charset="-122"/>
                <a:cs typeface="微软雅黑" panose="020B0503020204020204" charset="-122"/>
              </a:rPr>
              <a:t>。</a:t>
            </a:r>
            <a:endParaRPr lang="zh-CN" altLang="en-US" sz="2000">
              <a:latin typeface="微软雅黑" panose="020B0503020204020204" charset="-122"/>
              <a:ea typeface="微软雅黑" panose="020B0503020204020204" charset="-122"/>
              <a:cs typeface="微软雅黑" panose="020B0503020204020204" charset="-122"/>
            </a:endParaRPr>
          </a:p>
        </p:txBody>
      </p:sp>
      <p:sp>
        <p:nvSpPr>
          <p:cNvPr id="4098" name="文本框 2"/>
          <p:cNvSpPr txBox="1"/>
          <p:nvPr/>
        </p:nvSpPr>
        <p:spPr>
          <a:xfrm>
            <a:off x="1952625" y="203518"/>
            <a:ext cx="1960880" cy="629920"/>
          </a:xfrm>
          <a:prstGeom prst="rect">
            <a:avLst/>
          </a:prstGeom>
          <a:noFill/>
          <a:ln w="9525">
            <a:noFill/>
          </a:ln>
        </p:spPr>
        <p:txBody>
          <a:bodyPr wrap="none" anchor="t">
            <a:spAutoFit/>
          </a:bodyPr>
          <a:p>
            <a:r>
              <a:rPr lang="zh-CN" altLang="en-US" sz="3500">
                <a:latin typeface="微软雅黑" panose="020B0503020204020204" charset="-122"/>
                <a:cs typeface="微软雅黑" panose="020B0503020204020204" charset="-122"/>
              </a:rPr>
              <a:t>职能概述</a:t>
            </a:r>
            <a:endParaRPr lang="zh-CN" altLang="en-US" sz="3500">
              <a:latin typeface="微软雅黑" panose="020B0503020204020204" charset="-122"/>
              <a:cs typeface="微软雅黑" panose="020B0503020204020204" charset="-122"/>
            </a:endParaRPr>
          </a:p>
        </p:txBody>
      </p:sp>
      <p:grpSp>
        <p:nvGrpSpPr>
          <p:cNvPr id="20" name="组合 19"/>
          <p:cNvGrpSpPr/>
          <p:nvPr/>
        </p:nvGrpSpPr>
        <p:grpSpPr>
          <a:xfrm>
            <a:off x="1472565" y="285115"/>
            <a:ext cx="552450" cy="467360"/>
            <a:chOff x="2319" y="449"/>
            <a:chExt cx="870" cy="736"/>
          </a:xfrm>
        </p:grpSpPr>
        <p:pic>
          <p:nvPicPr>
            <p:cNvPr id="15" name="图片 4" descr="111Q"/>
            <p:cNvPicPr>
              <a:picLocks noChangeAspect="1"/>
            </p:cNvPicPr>
            <p:nvPr/>
          </p:nvPicPr>
          <p:blipFill>
            <a:blip r:embed="rId1"/>
            <a:stretch>
              <a:fillRect/>
            </a:stretch>
          </p:blipFill>
          <p:spPr>
            <a:xfrm>
              <a:off x="2336" y="449"/>
              <a:ext cx="739" cy="736"/>
            </a:xfrm>
            <a:prstGeom prst="rect">
              <a:avLst/>
            </a:prstGeom>
            <a:noFill/>
            <a:ln w="9525">
              <a:noFill/>
            </a:ln>
          </p:spPr>
        </p:pic>
        <p:sp>
          <p:nvSpPr>
            <p:cNvPr id="17" name="文本框 5"/>
            <p:cNvSpPr txBox="1"/>
            <p:nvPr/>
          </p:nvSpPr>
          <p:spPr>
            <a:xfrm>
              <a:off x="2319" y="466"/>
              <a:ext cx="870" cy="677"/>
            </a:xfrm>
            <a:prstGeom prst="rect">
              <a:avLst/>
            </a:prstGeom>
            <a:noFill/>
            <a:ln w="9525">
              <a:noFill/>
            </a:ln>
          </p:spPr>
          <p:txBody>
            <a:bodyPr wrap="square" anchor="t">
              <a:spAutoFit/>
            </a:bodyPr>
            <a:p>
              <a:r>
                <a:rPr lang="zh-CN" altLang="en-US" sz="2200" b="1">
                  <a:latin typeface="微软雅黑" panose="020B0503020204020204" charset="-122"/>
                  <a:ea typeface="微软雅黑" panose="020B0503020204020204" charset="-122"/>
                  <a:cs typeface="微软雅黑" panose="020B0503020204020204" charset="-122"/>
                </a:rPr>
                <a:t>一</a:t>
              </a:r>
              <a:r>
                <a:rPr lang="en-US" altLang="zh-CN" sz="2200" b="1">
                  <a:latin typeface="微软雅黑" panose="020B0503020204020204" charset="-122"/>
                  <a:ea typeface="微软雅黑" panose="020B0503020204020204" charset="-122"/>
                  <a:cs typeface="微软雅黑" panose="020B0503020204020204" charset="-122"/>
                </a:rPr>
                <a:t>.</a:t>
              </a:r>
              <a:endParaRPr lang="en-US" altLang="zh-CN" sz="2200" b="1">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p:transition advClick="0" advTm="0">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FE1E7"/>
        </a:solidFill>
        <a:effectLst/>
      </p:bgPr>
    </p:bg>
    <p:spTree>
      <p:nvGrpSpPr>
        <p:cNvPr id="1" name=""/>
        <p:cNvGrpSpPr/>
        <p:nvPr/>
      </p:nvGrpSpPr>
      <p:grpSpPr/>
      <p:sp>
        <p:nvSpPr>
          <p:cNvPr id="3" name="等腰三角形 2"/>
          <p:cNvSpPr/>
          <p:nvPr/>
        </p:nvSpPr>
        <p:spPr>
          <a:xfrm>
            <a:off x="-1587" y="4872038"/>
            <a:ext cx="1614488" cy="1981200"/>
          </a:xfrm>
          <a:prstGeom prst="triangle">
            <a:avLst>
              <a:gd name="adj" fmla="val 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cs typeface="微软雅黑" panose="020B0503020204020204" charset="-122"/>
            </a:endParaRPr>
          </a:p>
        </p:txBody>
      </p:sp>
      <p:sp>
        <p:nvSpPr>
          <p:cNvPr id="6147" name="文本框 3"/>
          <p:cNvSpPr txBox="1"/>
          <p:nvPr/>
        </p:nvSpPr>
        <p:spPr>
          <a:xfrm>
            <a:off x="2663825" y="1260475"/>
            <a:ext cx="2011680" cy="460375"/>
          </a:xfrm>
          <a:prstGeom prst="rect">
            <a:avLst/>
          </a:prstGeom>
          <a:noFill/>
          <a:ln w="9525">
            <a:noFill/>
          </a:ln>
        </p:spPr>
        <p:txBody>
          <a:bodyPr wrap="none" anchor="t">
            <a:spAutoFit/>
          </a:bodyPr>
          <a:p>
            <a:pPr algn="l"/>
            <a:r>
              <a:rPr lang="zh-CN" altLang="en-US" sz="2400" b="1">
                <a:latin typeface="微软雅黑" panose="020B0503020204020204" charset="-122"/>
                <a:cs typeface="微软雅黑" panose="020B0503020204020204" charset="-122"/>
              </a:rPr>
              <a:t>基础数值规划</a:t>
            </a:r>
            <a:endParaRPr lang="zh-CN" altLang="en-US" sz="2400" b="1">
              <a:latin typeface="微软雅黑" panose="020B0503020204020204" charset="-122"/>
              <a:cs typeface="微软雅黑" panose="020B0503020204020204" charset="-122"/>
            </a:endParaRPr>
          </a:p>
        </p:txBody>
      </p:sp>
      <p:sp>
        <p:nvSpPr>
          <p:cNvPr id="16" name="等腰三角形 15"/>
          <p:cNvSpPr/>
          <p:nvPr/>
        </p:nvSpPr>
        <p:spPr>
          <a:xfrm rot="10800000">
            <a:off x="11096625" y="-34925"/>
            <a:ext cx="1089025" cy="1739900"/>
          </a:xfrm>
          <a:prstGeom prst="triangle">
            <a:avLst>
              <a:gd name="adj" fmla="val 0"/>
            </a:avLst>
          </a:prstGeom>
          <a:solidFill>
            <a:schemeClr val="tx2">
              <a:lumMod val="7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cs typeface="微软雅黑" panose="020B0503020204020204" charset="-122"/>
            </a:endParaRPr>
          </a:p>
        </p:txBody>
      </p:sp>
      <p:sp>
        <p:nvSpPr>
          <p:cNvPr id="5" name="等腰三角形 4"/>
          <p:cNvSpPr/>
          <p:nvPr/>
        </p:nvSpPr>
        <p:spPr>
          <a:xfrm rot="5400000">
            <a:off x="-1766887" y="1730375"/>
            <a:ext cx="5513388" cy="1982788"/>
          </a:xfrm>
          <a:prstGeom prst="triangle">
            <a:avLst>
              <a:gd name="adj" fmla="val 29253"/>
            </a:avLst>
          </a:prstGeom>
          <a:solidFill>
            <a:schemeClr val="tx2">
              <a:lumMod val="60000"/>
              <a:lumOff val="4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cs typeface="微软雅黑" panose="020B0503020204020204" charset="-122"/>
            </a:endParaRPr>
          </a:p>
        </p:txBody>
      </p:sp>
      <p:sp>
        <p:nvSpPr>
          <p:cNvPr id="6" name="等腰三角形 5"/>
          <p:cNvSpPr/>
          <p:nvPr/>
        </p:nvSpPr>
        <p:spPr>
          <a:xfrm rot="16200000">
            <a:off x="8449469" y="3105944"/>
            <a:ext cx="5624513" cy="1847850"/>
          </a:xfrm>
          <a:prstGeom prst="triangle">
            <a:avLst>
              <a:gd name="adj" fmla="val 59314"/>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cs typeface="微软雅黑" panose="020B0503020204020204" charset="-122"/>
            </a:endParaRPr>
          </a:p>
        </p:txBody>
      </p:sp>
      <p:sp>
        <p:nvSpPr>
          <p:cNvPr id="6151" name="文本框 6"/>
          <p:cNvSpPr txBox="1"/>
          <p:nvPr/>
        </p:nvSpPr>
        <p:spPr>
          <a:xfrm>
            <a:off x="7264400" y="1260475"/>
            <a:ext cx="1402080" cy="460375"/>
          </a:xfrm>
          <a:prstGeom prst="rect">
            <a:avLst/>
          </a:prstGeom>
          <a:noFill/>
          <a:ln w="9525">
            <a:noFill/>
          </a:ln>
        </p:spPr>
        <p:txBody>
          <a:bodyPr wrap="none" anchor="t">
            <a:spAutoFit/>
          </a:bodyPr>
          <a:p>
            <a:pPr algn="l"/>
            <a:r>
              <a:rPr lang="zh-CN" altLang="en-US" sz="2400" b="1">
                <a:latin typeface="微软雅黑" panose="020B0503020204020204" charset="-122"/>
                <a:cs typeface="微软雅黑" panose="020B0503020204020204" charset="-122"/>
              </a:rPr>
              <a:t>难度规划</a:t>
            </a:r>
            <a:endParaRPr lang="zh-CN" altLang="en-US" sz="2400" b="1">
              <a:latin typeface="微软雅黑" panose="020B0503020204020204" charset="-122"/>
              <a:cs typeface="微软雅黑" panose="020B0503020204020204" charset="-122"/>
            </a:endParaRPr>
          </a:p>
        </p:txBody>
      </p:sp>
      <p:sp>
        <p:nvSpPr>
          <p:cNvPr id="6152" name="文本框 7"/>
          <p:cNvSpPr txBox="1"/>
          <p:nvPr/>
        </p:nvSpPr>
        <p:spPr>
          <a:xfrm>
            <a:off x="2728913" y="3695700"/>
            <a:ext cx="2011680" cy="460375"/>
          </a:xfrm>
          <a:prstGeom prst="rect">
            <a:avLst/>
          </a:prstGeom>
          <a:noFill/>
          <a:ln w="9525">
            <a:noFill/>
          </a:ln>
        </p:spPr>
        <p:txBody>
          <a:bodyPr wrap="none" anchor="t">
            <a:spAutoFit/>
          </a:bodyPr>
          <a:p>
            <a:pPr algn="l"/>
            <a:r>
              <a:rPr lang="zh-CN" altLang="en-US" sz="2400" b="1">
                <a:latin typeface="微软雅黑" panose="020B0503020204020204" charset="-122"/>
                <a:cs typeface="微软雅黑" panose="020B0503020204020204" charset="-122"/>
              </a:rPr>
              <a:t>新老战力公式</a:t>
            </a:r>
            <a:endParaRPr lang="zh-CN" altLang="en-US" sz="2400" b="1">
              <a:latin typeface="微软雅黑" panose="020B0503020204020204" charset="-122"/>
              <a:cs typeface="微软雅黑" panose="020B0503020204020204" charset="-122"/>
            </a:endParaRPr>
          </a:p>
        </p:txBody>
      </p:sp>
      <p:sp>
        <p:nvSpPr>
          <p:cNvPr id="6153" name="文本框 8"/>
          <p:cNvSpPr txBox="1"/>
          <p:nvPr/>
        </p:nvSpPr>
        <p:spPr>
          <a:xfrm>
            <a:off x="7264400" y="3695700"/>
            <a:ext cx="1706880" cy="460375"/>
          </a:xfrm>
          <a:prstGeom prst="rect">
            <a:avLst/>
          </a:prstGeom>
          <a:noFill/>
          <a:ln w="9525">
            <a:noFill/>
          </a:ln>
        </p:spPr>
        <p:txBody>
          <a:bodyPr wrap="none" anchor="t">
            <a:spAutoFit/>
          </a:bodyPr>
          <a:p>
            <a:pPr algn="l"/>
            <a:r>
              <a:rPr lang="zh-CN" altLang="en-US" sz="2400" b="1">
                <a:latin typeface="微软雅黑" panose="020B0503020204020204" charset="-122"/>
                <a:cs typeface="微软雅黑" panose="020B0503020204020204" charset="-122"/>
              </a:rPr>
              <a:t>事务性工作</a:t>
            </a:r>
            <a:endParaRPr lang="zh-CN" altLang="en-US" sz="2400" b="1">
              <a:latin typeface="微软雅黑" panose="020B0503020204020204" charset="-122"/>
              <a:cs typeface="微软雅黑" panose="020B0503020204020204" charset="-122"/>
            </a:endParaRPr>
          </a:p>
        </p:txBody>
      </p:sp>
      <p:sp>
        <p:nvSpPr>
          <p:cNvPr id="10" name="椭圆 9"/>
          <p:cNvSpPr/>
          <p:nvPr/>
        </p:nvSpPr>
        <p:spPr>
          <a:xfrm>
            <a:off x="2101850" y="1336675"/>
            <a:ext cx="385763" cy="38417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cs typeface="微软雅黑" panose="020B0503020204020204" charset="-122"/>
            </a:endParaRPr>
          </a:p>
        </p:txBody>
      </p:sp>
      <p:sp>
        <p:nvSpPr>
          <p:cNvPr id="12" name="椭圆 11"/>
          <p:cNvSpPr/>
          <p:nvPr/>
        </p:nvSpPr>
        <p:spPr>
          <a:xfrm>
            <a:off x="6656388" y="1338263"/>
            <a:ext cx="384175" cy="382588"/>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cs typeface="微软雅黑" panose="020B0503020204020204" charset="-122"/>
            </a:endParaRPr>
          </a:p>
        </p:txBody>
      </p:sp>
      <p:sp>
        <p:nvSpPr>
          <p:cNvPr id="13" name="椭圆 12"/>
          <p:cNvSpPr/>
          <p:nvPr/>
        </p:nvSpPr>
        <p:spPr>
          <a:xfrm>
            <a:off x="6656388" y="3773488"/>
            <a:ext cx="384175" cy="382588"/>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cs typeface="微软雅黑" panose="020B0503020204020204" charset="-122"/>
            </a:endParaRPr>
          </a:p>
        </p:txBody>
      </p:sp>
      <p:sp>
        <p:nvSpPr>
          <p:cNvPr id="6157" name="文本框 13"/>
          <p:cNvSpPr txBox="1"/>
          <p:nvPr/>
        </p:nvSpPr>
        <p:spPr>
          <a:xfrm>
            <a:off x="2487613" y="1721485"/>
            <a:ext cx="3235325" cy="1383665"/>
          </a:xfrm>
          <a:prstGeom prst="rect">
            <a:avLst/>
          </a:prstGeom>
          <a:noFill/>
          <a:ln w="9525">
            <a:noFill/>
          </a:ln>
        </p:spPr>
        <p:txBody>
          <a:bodyPr wrap="square" anchor="t">
            <a:spAutoFit/>
          </a:bodyPr>
          <a:p>
            <a:pPr marL="342900" indent="-342900">
              <a:lnSpc>
                <a:spcPct val="150000"/>
              </a:lnSpc>
              <a:buFont typeface="Wingdings" panose="05000000000000000000" pitchFamily="2" charset="2"/>
              <a:buChar char="l"/>
            </a:pPr>
            <a:r>
              <a:rPr kumimoji="1" lang="zh-CN" altLang="en-US" sz="1400" dirty="0">
                <a:solidFill>
                  <a:srgbClr val="4E4843"/>
                </a:solidFill>
                <a:latin typeface="微软雅黑" panose="020B0503020204020204" charset="-122"/>
                <a:cs typeface="微软雅黑" panose="020B0503020204020204" charset="-122"/>
                <a:sym typeface="+mn-ea"/>
              </a:rPr>
              <a:t>战斗数值汇总搭建</a:t>
            </a:r>
            <a:endParaRPr kumimoji="1" lang="en-US" altLang="zh-CN" sz="1400" dirty="0">
              <a:solidFill>
                <a:srgbClr val="4E4843"/>
              </a:solidFill>
              <a:latin typeface="微软雅黑" panose="020B0503020204020204" charset="-122"/>
              <a:ea typeface="微软雅黑" panose="020B0503020204020204" charset="-122"/>
              <a:cs typeface="微软雅黑" panose="020B0503020204020204" charset="-122"/>
            </a:endParaRPr>
          </a:p>
          <a:p>
            <a:pPr marL="342900" indent="-342900">
              <a:lnSpc>
                <a:spcPct val="150000"/>
              </a:lnSpc>
              <a:buFont typeface="Wingdings" panose="05000000000000000000" pitchFamily="2" charset="2"/>
              <a:buChar char="l"/>
            </a:pPr>
            <a:r>
              <a:rPr kumimoji="1" lang="zh-CN" altLang="en-US" sz="1400" dirty="0">
                <a:solidFill>
                  <a:srgbClr val="4E4843"/>
                </a:solidFill>
                <a:latin typeface="微软雅黑" panose="020B0503020204020204" charset="-122"/>
                <a:cs typeface="微软雅黑" panose="020B0503020204020204" charset="-122"/>
                <a:sym typeface="+mn-ea"/>
              </a:rPr>
              <a:t>经济数值</a:t>
            </a:r>
            <a:r>
              <a:rPr kumimoji="1" lang="zh-CN" altLang="en-US" sz="1400" dirty="0">
                <a:solidFill>
                  <a:srgbClr val="4E4843"/>
                </a:solidFill>
                <a:latin typeface="微软雅黑" panose="020B0503020204020204" charset="-122"/>
                <a:cs typeface="微软雅黑" panose="020B0503020204020204" charset="-122"/>
                <a:sym typeface="+mn-ea"/>
              </a:rPr>
              <a:t>汇总搭建</a:t>
            </a:r>
            <a:endParaRPr kumimoji="1" lang="en-US" altLang="zh-CN" sz="1400" dirty="0">
              <a:solidFill>
                <a:srgbClr val="4E4843"/>
              </a:solidFill>
              <a:latin typeface="微软雅黑" panose="020B0503020204020204" charset="-122"/>
              <a:ea typeface="微软雅黑" panose="020B0503020204020204" charset="-122"/>
              <a:cs typeface="微软雅黑" panose="020B0503020204020204" charset="-122"/>
            </a:endParaRPr>
          </a:p>
          <a:p>
            <a:pPr marL="342900" indent="-342900">
              <a:lnSpc>
                <a:spcPct val="150000"/>
              </a:lnSpc>
              <a:buFont typeface="Wingdings" panose="05000000000000000000" pitchFamily="2" charset="2"/>
              <a:buChar char="l"/>
            </a:pPr>
            <a:r>
              <a:rPr kumimoji="1" lang="zh-CN" altLang="en-US" sz="1400" dirty="0">
                <a:solidFill>
                  <a:srgbClr val="4E4843"/>
                </a:solidFill>
                <a:latin typeface="微软雅黑" panose="020B0503020204020204" charset="-122"/>
                <a:cs typeface="微软雅黑" panose="020B0503020204020204" charset="-122"/>
                <a:sym typeface="+mn-ea"/>
              </a:rPr>
              <a:t>按天数汇总玩家资源、计算属性、推算与规划进度</a:t>
            </a:r>
            <a:endParaRPr lang="zh-CN" altLang="en-US" sz="14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2" name="椭圆 1"/>
          <p:cNvSpPr/>
          <p:nvPr/>
        </p:nvSpPr>
        <p:spPr>
          <a:xfrm>
            <a:off x="2101850" y="3773488"/>
            <a:ext cx="385763" cy="382588"/>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cs typeface="微软雅黑" panose="020B0503020204020204" charset="-122"/>
            </a:endParaRPr>
          </a:p>
        </p:txBody>
      </p:sp>
      <p:sp>
        <p:nvSpPr>
          <p:cNvPr id="4" name="文本框 13"/>
          <p:cNvSpPr txBox="1"/>
          <p:nvPr/>
        </p:nvSpPr>
        <p:spPr>
          <a:xfrm>
            <a:off x="6894513" y="1721485"/>
            <a:ext cx="3235325" cy="1706880"/>
          </a:xfrm>
          <a:prstGeom prst="rect">
            <a:avLst/>
          </a:prstGeom>
          <a:noFill/>
          <a:ln w="9525">
            <a:noFill/>
          </a:ln>
        </p:spPr>
        <p:txBody>
          <a:bodyPr wrap="square" anchor="t">
            <a:spAutoFit/>
          </a:bodyPr>
          <a:p>
            <a:pPr marL="342900" indent="-342900">
              <a:lnSpc>
                <a:spcPct val="150000"/>
              </a:lnSpc>
              <a:buFont typeface="Wingdings" panose="05000000000000000000" pitchFamily="2" charset="2"/>
              <a:buChar char="l"/>
            </a:pPr>
            <a:r>
              <a:rPr kumimoji="1" lang="zh-CN" altLang="en-US" sz="1400" dirty="0">
                <a:solidFill>
                  <a:srgbClr val="4E4843"/>
                </a:solidFill>
                <a:latin typeface="微软雅黑" panose="020B0503020204020204" charset="-122"/>
                <a:ea typeface="微软雅黑" panose="020B0503020204020204" charset="-122"/>
                <a:cs typeface="微软雅黑" panose="020B0503020204020204" charset="-122"/>
              </a:rPr>
              <a:t>各玩法难度定位与配置了解</a:t>
            </a:r>
            <a:endParaRPr kumimoji="1" lang="en-US" altLang="zh-CN" sz="1400" dirty="0">
              <a:solidFill>
                <a:srgbClr val="4E4843"/>
              </a:solidFill>
              <a:latin typeface="微软雅黑" panose="020B0503020204020204" charset="-122"/>
              <a:ea typeface="微软雅黑" panose="020B0503020204020204" charset="-122"/>
              <a:cs typeface="微软雅黑" panose="020B0503020204020204" charset="-122"/>
            </a:endParaRPr>
          </a:p>
          <a:p>
            <a:pPr marL="342900" indent="-342900">
              <a:lnSpc>
                <a:spcPct val="150000"/>
              </a:lnSpc>
              <a:buFont typeface="Wingdings" panose="05000000000000000000" pitchFamily="2" charset="2"/>
              <a:buChar char="l"/>
            </a:pPr>
            <a:r>
              <a:rPr kumimoji="1" lang="zh-CN" altLang="en-US" sz="1400" dirty="0">
                <a:solidFill>
                  <a:srgbClr val="4E4843"/>
                </a:solidFill>
                <a:latin typeface="微软雅黑" panose="020B0503020204020204" charset="-122"/>
                <a:cs typeface="微软雅黑" panose="020B0503020204020204" charset="-122"/>
                <a:sym typeface="+mn-ea"/>
              </a:rPr>
              <a:t>各玩法怪物属性验算</a:t>
            </a:r>
            <a:endParaRPr kumimoji="1" lang="en-US" altLang="zh-CN" sz="1400" dirty="0">
              <a:solidFill>
                <a:srgbClr val="4E4843"/>
              </a:solidFill>
              <a:latin typeface="微软雅黑" panose="020B0503020204020204" charset="-122"/>
              <a:ea typeface="微软雅黑" panose="020B0503020204020204" charset="-122"/>
              <a:cs typeface="微软雅黑" panose="020B0503020204020204" charset="-122"/>
            </a:endParaRPr>
          </a:p>
          <a:p>
            <a:pPr marL="342900" indent="-342900">
              <a:lnSpc>
                <a:spcPct val="150000"/>
              </a:lnSpc>
              <a:buFont typeface="Wingdings" panose="05000000000000000000" pitchFamily="2" charset="2"/>
              <a:buChar char="l"/>
            </a:pPr>
            <a:r>
              <a:rPr kumimoji="1" lang="zh-CN" altLang="en-US" sz="1400" dirty="0">
                <a:solidFill>
                  <a:srgbClr val="4E4843"/>
                </a:solidFill>
                <a:latin typeface="微软雅黑" panose="020B0503020204020204" charset="-122"/>
                <a:cs typeface="微软雅黑" panose="020B0503020204020204" charset="-122"/>
                <a:sym typeface="+mn-ea"/>
              </a:rPr>
              <a:t>竞技场、线上试炼进行难度调整</a:t>
            </a:r>
            <a:endParaRPr kumimoji="1" lang="zh-CN" altLang="en-US" sz="1400" dirty="0">
              <a:solidFill>
                <a:srgbClr val="4E4843"/>
              </a:solidFill>
              <a:latin typeface="微软雅黑" panose="020B0503020204020204" charset="-122"/>
              <a:cs typeface="微软雅黑" panose="020B0503020204020204" charset="-122"/>
              <a:sym typeface="+mn-ea"/>
            </a:endParaRPr>
          </a:p>
          <a:p>
            <a:pPr marL="342900" indent="-342900">
              <a:lnSpc>
                <a:spcPct val="150000"/>
              </a:lnSpc>
              <a:buFont typeface="Wingdings" panose="05000000000000000000" pitchFamily="2" charset="2"/>
              <a:buChar char="l"/>
            </a:pPr>
            <a:r>
              <a:rPr kumimoji="1" lang="zh-CN" altLang="en-US" sz="1400" dirty="0">
                <a:solidFill>
                  <a:srgbClr val="4E4843"/>
                </a:solidFill>
                <a:latin typeface="微软雅黑" panose="020B0503020204020204" charset="-122"/>
                <a:cs typeface="微软雅黑" panose="020B0503020204020204" charset="-122"/>
                <a:sym typeface="+mn-ea"/>
              </a:rPr>
              <a:t>开服前</a:t>
            </a:r>
            <a:r>
              <a:rPr kumimoji="1" lang="en-US" altLang="zh-CN" sz="1400" dirty="0">
                <a:solidFill>
                  <a:srgbClr val="4E4843"/>
                </a:solidFill>
                <a:latin typeface="微软雅黑" panose="020B0503020204020204" charset="-122"/>
                <a:cs typeface="微软雅黑" panose="020B0503020204020204" charset="-122"/>
                <a:sym typeface="+mn-ea"/>
              </a:rPr>
              <a:t>7</a:t>
            </a:r>
            <a:r>
              <a:rPr kumimoji="1" lang="zh-CN" altLang="en-US" sz="1400" dirty="0">
                <a:solidFill>
                  <a:srgbClr val="4E4843"/>
                </a:solidFill>
                <a:latin typeface="微软雅黑" panose="020B0503020204020204" charset="-122"/>
                <a:cs typeface="微软雅黑" panose="020B0503020204020204" charset="-122"/>
                <a:sym typeface="+mn-ea"/>
              </a:rPr>
              <a:t>天深度体验难度并列出待修改内容</a:t>
            </a:r>
            <a:endParaRPr kumimoji="1" lang="zh-CN" altLang="en-US" sz="1400" dirty="0">
              <a:solidFill>
                <a:srgbClr val="4E4843"/>
              </a:solidFill>
              <a:latin typeface="微软雅黑" panose="020B0503020204020204" charset="-122"/>
              <a:cs typeface="微软雅黑" panose="020B0503020204020204" charset="-122"/>
              <a:sym typeface="+mn-ea"/>
            </a:endParaRPr>
          </a:p>
        </p:txBody>
      </p:sp>
      <p:sp>
        <p:nvSpPr>
          <p:cNvPr id="7" name="文本框 13"/>
          <p:cNvSpPr txBox="1"/>
          <p:nvPr/>
        </p:nvSpPr>
        <p:spPr>
          <a:xfrm>
            <a:off x="2487613" y="4248785"/>
            <a:ext cx="3235325" cy="1383665"/>
          </a:xfrm>
          <a:prstGeom prst="rect">
            <a:avLst/>
          </a:prstGeom>
          <a:noFill/>
          <a:ln w="9525">
            <a:noFill/>
          </a:ln>
        </p:spPr>
        <p:txBody>
          <a:bodyPr wrap="square" anchor="t">
            <a:spAutoFit/>
          </a:bodyPr>
          <a:p>
            <a:pPr marL="342900" indent="-342900">
              <a:lnSpc>
                <a:spcPct val="150000"/>
              </a:lnSpc>
              <a:buFont typeface="Wingdings" panose="05000000000000000000" pitchFamily="2" charset="2"/>
              <a:buChar char="l"/>
            </a:pPr>
            <a:r>
              <a:rPr kumimoji="1" lang="zh-CN" altLang="en-US" sz="1400" dirty="0">
                <a:solidFill>
                  <a:srgbClr val="4E4843"/>
                </a:solidFill>
                <a:latin typeface="微软雅黑" panose="020B0503020204020204" charset="-122"/>
                <a:cs typeface="微软雅黑" panose="020B0503020204020204" charset="-122"/>
                <a:sym typeface="+mn-ea"/>
              </a:rPr>
              <a:t>线上战力验算</a:t>
            </a:r>
            <a:endParaRPr kumimoji="1" lang="en-US" altLang="zh-CN" sz="1400" dirty="0">
              <a:solidFill>
                <a:srgbClr val="4E4843"/>
              </a:solidFill>
              <a:latin typeface="微软雅黑" panose="020B0503020204020204" charset="-122"/>
              <a:ea typeface="微软雅黑" panose="020B0503020204020204" charset="-122"/>
              <a:cs typeface="微软雅黑" panose="020B0503020204020204" charset="-122"/>
            </a:endParaRPr>
          </a:p>
          <a:p>
            <a:pPr marL="342900" indent="-342900">
              <a:lnSpc>
                <a:spcPct val="150000"/>
              </a:lnSpc>
              <a:buFont typeface="Wingdings" panose="05000000000000000000" pitchFamily="2" charset="2"/>
              <a:buChar char="l"/>
            </a:pPr>
            <a:r>
              <a:rPr kumimoji="1" lang="zh-CN" altLang="en-US" sz="1400" dirty="0">
                <a:solidFill>
                  <a:srgbClr val="4E4843"/>
                </a:solidFill>
                <a:latin typeface="微软雅黑" panose="020B0503020204020204" charset="-122"/>
                <a:ea typeface="微软雅黑" panose="020B0503020204020204" charset="-122"/>
                <a:cs typeface="微软雅黑" panose="020B0503020204020204" charset="-122"/>
              </a:rPr>
              <a:t>新攻击战力公式应用至先行服</a:t>
            </a:r>
            <a:endParaRPr kumimoji="1" lang="en-US" altLang="zh-CN" sz="1400" dirty="0">
              <a:solidFill>
                <a:srgbClr val="4E4843"/>
              </a:solidFill>
              <a:latin typeface="微软雅黑" panose="020B0503020204020204" charset="-122"/>
              <a:ea typeface="微软雅黑" panose="020B0503020204020204" charset="-122"/>
              <a:cs typeface="微软雅黑" panose="020B0503020204020204" charset="-122"/>
            </a:endParaRPr>
          </a:p>
          <a:p>
            <a:pPr marL="342900" indent="-342900">
              <a:lnSpc>
                <a:spcPct val="150000"/>
              </a:lnSpc>
              <a:buFont typeface="Wingdings" panose="05000000000000000000" pitchFamily="2" charset="2"/>
              <a:buChar char="l"/>
            </a:pPr>
            <a:r>
              <a:rPr kumimoji="1" lang="zh-CN" altLang="en-US" sz="1400" dirty="0">
                <a:solidFill>
                  <a:srgbClr val="4E4843"/>
                </a:solidFill>
                <a:latin typeface="微软雅黑" panose="020B0503020204020204" charset="-122"/>
                <a:cs typeface="微软雅黑" panose="020B0503020204020204" charset="-122"/>
                <a:sym typeface="+mn-ea"/>
              </a:rPr>
              <a:t>设计用于线上服的</a:t>
            </a:r>
            <a:r>
              <a:rPr kumimoji="1" lang="zh-CN" altLang="en-US" sz="1400" dirty="0">
                <a:solidFill>
                  <a:srgbClr val="4E4843"/>
                </a:solidFill>
                <a:latin typeface="微软雅黑" panose="020B0503020204020204" charset="-122"/>
                <a:cs typeface="微软雅黑" panose="020B0503020204020204" charset="-122"/>
                <a:sym typeface="+mn-ea"/>
              </a:rPr>
              <a:t>新攻击新生命战力公式</a:t>
            </a:r>
            <a:endParaRPr lang="zh-CN" altLang="en-US" sz="1400">
              <a:solidFill>
                <a:srgbClr val="808080"/>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8" name="文本框 13"/>
          <p:cNvSpPr txBox="1"/>
          <p:nvPr/>
        </p:nvSpPr>
        <p:spPr>
          <a:xfrm>
            <a:off x="6894830" y="4248785"/>
            <a:ext cx="3568700" cy="2030095"/>
          </a:xfrm>
          <a:prstGeom prst="rect">
            <a:avLst/>
          </a:prstGeom>
          <a:noFill/>
          <a:ln w="9525">
            <a:noFill/>
          </a:ln>
        </p:spPr>
        <p:txBody>
          <a:bodyPr wrap="square" anchor="t">
            <a:spAutoFit/>
          </a:bodyPr>
          <a:p>
            <a:pPr marL="342900" indent="-342900">
              <a:lnSpc>
                <a:spcPct val="150000"/>
              </a:lnSpc>
              <a:buFont typeface="Wingdings" panose="05000000000000000000" pitchFamily="2" charset="2"/>
              <a:buChar char="l"/>
            </a:pPr>
            <a:r>
              <a:rPr kumimoji="1" lang="zh-CN" altLang="en-US" sz="1400" dirty="0">
                <a:solidFill>
                  <a:srgbClr val="4E4843"/>
                </a:solidFill>
                <a:latin typeface="微软雅黑" panose="020B0503020204020204" charset="-122"/>
                <a:ea typeface="微软雅黑" panose="020B0503020204020204" charset="-122"/>
                <a:cs typeface="微软雅黑" panose="020B0503020204020204" charset="-122"/>
              </a:rPr>
              <a:t>新试炼的新部件数值配置</a:t>
            </a:r>
            <a:endParaRPr kumimoji="1" lang="zh-CN" altLang="en-US" sz="1400" dirty="0">
              <a:solidFill>
                <a:srgbClr val="4E4843"/>
              </a:solidFill>
              <a:latin typeface="微软雅黑" panose="020B0503020204020204" charset="-122"/>
              <a:ea typeface="微软雅黑" panose="020B0503020204020204" charset="-122"/>
              <a:cs typeface="微软雅黑" panose="020B0503020204020204" charset="-122"/>
            </a:endParaRPr>
          </a:p>
          <a:p>
            <a:pPr marL="342900" indent="-342900">
              <a:lnSpc>
                <a:spcPct val="150000"/>
              </a:lnSpc>
              <a:buFont typeface="Wingdings" panose="05000000000000000000" pitchFamily="2" charset="2"/>
              <a:buChar char="l"/>
            </a:pPr>
            <a:r>
              <a:rPr kumimoji="1" lang="zh-CN" altLang="en-US" sz="1400" dirty="0">
                <a:solidFill>
                  <a:srgbClr val="4E4843"/>
                </a:solidFill>
                <a:latin typeface="微软雅黑" panose="020B0503020204020204" charset="-122"/>
                <a:cs typeface="微软雅黑" panose="020B0503020204020204" charset="-122"/>
                <a:sym typeface="+mn-ea"/>
              </a:rPr>
              <a:t>坦克、驾驶员、芯片收藏家规划与配置</a:t>
            </a:r>
            <a:endParaRPr kumimoji="1" lang="zh-CN" altLang="en-US" sz="1400" dirty="0">
              <a:solidFill>
                <a:srgbClr val="4E4843"/>
              </a:solidFill>
              <a:latin typeface="微软雅黑" panose="020B0503020204020204" charset="-122"/>
              <a:cs typeface="微软雅黑" panose="020B0503020204020204" charset="-122"/>
              <a:sym typeface="+mn-ea"/>
            </a:endParaRPr>
          </a:p>
          <a:p>
            <a:pPr marL="342900" indent="-342900">
              <a:lnSpc>
                <a:spcPct val="150000"/>
              </a:lnSpc>
              <a:buFont typeface="Wingdings" panose="05000000000000000000" pitchFamily="2" charset="2"/>
              <a:buChar char="l"/>
            </a:pPr>
            <a:r>
              <a:rPr kumimoji="1" lang="zh-CN" altLang="en-US" sz="1400" dirty="0">
                <a:solidFill>
                  <a:srgbClr val="4E4843"/>
                </a:solidFill>
                <a:latin typeface="微软雅黑" panose="020B0503020204020204" charset="-122"/>
                <a:cs typeface="微软雅黑" panose="020B0503020204020204" charset="-122"/>
                <a:sym typeface="+mn-ea"/>
              </a:rPr>
              <a:t>坦克升级进阶、驾驶员升级晋升、军团技能扩展等级</a:t>
            </a:r>
            <a:endParaRPr kumimoji="1" lang="zh-CN" altLang="en-US" sz="1400" dirty="0">
              <a:solidFill>
                <a:srgbClr val="4E4843"/>
              </a:solidFill>
              <a:latin typeface="微软雅黑" panose="020B0503020204020204" charset="-122"/>
              <a:cs typeface="微软雅黑" panose="020B0503020204020204" charset="-122"/>
              <a:sym typeface="+mn-ea"/>
            </a:endParaRPr>
          </a:p>
          <a:p>
            <a:pPr marL="342900" indent="-342900">
              <a:lnSpc>
                <a:spcPct val="150000"/>
              </a:lnSpc>
              <a:buFont typeface="Wingdings" panose="05000000000000000000" pitchFamily="2" charset="2"/>
              <a:buChar char="l"/>
            </a:pPr>
            <a:r>
              <a:rPr kumimoji="1" lang="zh-CN" altLang="en-US" sz="1400" dirty="0">
                <a:solidFill>
                  <a:srgbClr val="4E4843"/>
                </a:solidFill>
                <a:latin typeface="微软雅黑" panose="020B0503020204020204" charset="-122"/>
                <a:cs typeface="微软雅黑" panose="020B0503020204020204" charset="-122"/>
                <a:sym typeface="+mn-ea"/>
              </a:rPr>
              <a:t>月度签到奖励调整</a:t>
            </a:r>
            <a:endParaRPr kumimoji="1" lang="zh-CN" altLang="en-US" sz="1400" dirty="0">
              <a:solidFill>
                <a:srgbClr val="4E4843"/>
              </a:solidFill>
              <a:latin typeface="微软雅黑" panose="020B0503020204020204" charset="-122"/>
              <a:cs typeface="微软雅黑" panose="020B0503020204020204" charset="-122"/>
              <a:sym typeface="+mn-ea"/>
            </a:endParaRPr>
          </a:p>
          <a:p>
            <a:pPr marL="342900" indent="-342900">
              <a:lnSpc>
                <a:spcPct val="150000"/>
              </a:lnSpc>
              <a:buFont typeface="Wingdings" panose="05000000000000000000" pitchFamily="2" charset="2"/>
              <a:buChar char="l"/>
            </a:pPr>
            <a:r>
              <a:rPr kumimoji="1" lang="en-US" altLang="zh-CN" sz="1400" dirty="0">
                <a:solidFill>
                  <a:srgbClr val="4E4843"/>
                </a:solidFill>
                <a:latin typeface="微软雅黑" panose="020B0503020204020204" charset="-122"/>
                <a:cs typeface="微软雅黑" panose="020B0503020204020204" charset="-122"/>
                <a:sym typeface="+mn-ea"/>
              </a:rPr>
              <a:t>......</a:t>
            </a:r>
            <a:endParaRPr kumimoji="1" lang="en-US" altLang="zh-CN" sz="1400" dirty="0">
              <a:solidFill>
                <a:srgbClr val="4E4843"/>
              </a:solidFill>
              <a:latin typeface="微软雅黑" panose="020B0503020204020204" charset="-122"/>
              <a:cs typeface="微软雅黑" panose="020B0503020204020204" charset="-122"/>
              <a:sym typeface="+mn-ea"/>
            </a:endParaRPr>
          </a:p>
        </p:txBody>
      </p:sp>
      <p:sp>
        <p:nvSpPr>
          <p:cNvPr id="11" name="文本框 2"/>
          <p:cNvSpPr txBox="1"/>
          <p:nvPr/>
        </p:nvSpPr>
        <p:spPr>
          <a:xfrm>
            <a:off x="1952625" y="203518"/>
            <a:ext cx="1960880" cy="629920"/>
          </a:xfrm>
          <a:prstGeom prst="rect">
            <a:avLst/>
          </a:prstGeom>
          <a:noFill/>
          <a:ln w="9525">
            <a:noFill/>
          </a:ln>
        </p:spPr>
        <p:txBody>
          <a:bodyPr wrap="none" anchor="t">
            <a:spAutoFit/>
          </a:bodyPr>
          <a:p>
            <a:pPr algn="l"/>
            <a:r>
              <a:rPr lang="zh-CN" altLang="en-US" sz="3500">
                <a:latin typeface="微软雅黑" panose="020B0503020204020204" charset="-122"/>
                <a:cs typeface="微软雅黑" panose="020B0503020204020204" charset="-122"/>
                <a:sym typeface="+mn-ea"/>
              </a:rPr>
              <a:t>工作回顾</a:t>
            </a:r>
            <a:endParaRPr lang="zh-CN" altLang="en-US" sz="3500" b="1">
              <a:latin typeface="微软雅黑" panose="020B0503020204020204" charset="-122"/>
              <a:cs typeface="微软雅黑" panose="020B0503020204020204" charset="-122"/>
            </a:endParaRPr>
          </a:p>
        </p:txBody>
      </p:sp>
      <p:grpSp>
        <p:nvGrpSpPr>
          <p:cNvPr id="14" name="组合 13"/>
          <p:cNvGrpSpPr/>
          <p:nvPr/>
        </p:nvGrpSpPr>
        <p:grpSpPr>
          <a:xfrm>
            <a:off x="1472565" y="285115"/>
            <a:ext cx="552450" cy="467360"/>
            <a:chOff x="2319" y="449"/>
            <a:chExt cx="870" cy="736"/>
          </a:xfrm>
        </p:grpSpPr>
        <p:pic>
          <p:nvPicPr>
            <p:cNvPr id="18" name="图片 4" descr="111Q"/>
            <p:cNvPicPr>
              <a:picLocks noChangeAspect="1"/>
            </p:cNvPicPr>
            <p:nvPr/>
          </p:nvPicPr>
          <p:blipFill>
            <a:blip r:embed="rId1"/>
            <a:stretch>
              <a:fillRect/>
            </a:stretch>
          </p:blipFill>
          <p:spPr>
            <a:xfrm>
              <a:off x="2336" y="449"/>
              <a:ext cx="739" cy="736"/>
            </a:xfrm>
            <a:prstGeom prst="rect">
              <a:avLst/>
            </a:prstGeom>
            <a:noFill/>
            <a:ln w="9525">
              <a:noFill/>
            </a:ln>
          </p:spPr>
        </p:pic>
        <p:sp>
          <p:nvSpPr>
            <p:cNvPr id="19" name="文本框 5"/>
            <p:cNvSpPr txBox="1"/>
            <p:nvPr/>
          </p:nvSpPr>
          <p:spPr>
            <a:xfrm>
              <a:off x="2319" y="466"/>
              <a:ext cx="870" cy="677"/>
            </a:xfrm>
            <a:prstGeom prst="rect">
              <a:avLst/>
            </a:prstGeom>
            <a:noFill/>
            <a:ln w="9525">
              <a:noFill/>
            </a:ln>
          </p:spPr>
          <p:txBody>
            <a:bodyPr wrap="square" anchor="t">
              <a:spAutoFit/>
            </a:bodyPr>
            <a:p>
              <a:r>
                <a:rPr lang="zh-CN" altLang="en-US" sz="2200" b="1">
                  <a:latin typeface="微软雅黑" panose="020B0503020204020204" charset="-122"/>
                  <a:ea typeface="微软雅黑" panose="020B0503020204020204" charset="-122"/>
                  <a:cs typeface="微软雅黑" panose="020B0503020204020204" charset="-122"/>
                </a:rPr>
                <a:t>二</a:t>
              </a:r>
              <a:r>
                <a:rPr lang="en-US" altLang="zh-CN" sz="2200" b="1">
                  <a:latin typeface="微软雅黑" panose="020B0503020204020204" charset="-122"/>
                  <a:ea typeface="微软雅黑" panose="020B0503020204020204" charset="-122"/>
                  <a:cs typeface="微软雅黑" panose="020B0503020204020204" charset="-122"/>
                </a:rPr>
                <a:t>.</a:t>
              </a:r>
              <a:endParaRPr lang="en-US" altLang="zh-CN" sz="2200" b="1">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p:transition advClick="0" advTm="0">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FE1E7"/>
        </a:solidFill>
        <a:effectLst/>
      </p:bgPr>
    </p:bg>
    <p:spTree>
      <p:nvGrpSpPr>
        <p:cNvPr id="1" name=""/>
        <p:cNvGrpSpPr/>
        <p:nvPr/>
      </p:nvGrpSpPr>
      <p:grpSpPr/>
      <p:sp>
        <p:nvSpPr>
          <p:cNvPr id="3" name="等腰三角形 2"/>
          <p:cNvSpPr/>
          <p:nvPr/>
        </p:nvSpPr>
        <p:spPr>
          <a:xfrm>
            <a:off x="7938" y="4862513"/>
            <a:ext cx="1614488" cy="1979613"/>
          </a:xfrm>
          <a:prstGeom prst="triangle">
            <a:avLst>
              <a:gd name="adj" fmla="val 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cs typeface="微软雅黑" panose="020B0503020204020204" charset="-122"/>
            </a:endParaRPr>
          </a:p>
        </p:txBody>
      </p:sp>
      <p:sp>
        <p:nvSpPr>
          <p:cNvPr id="5" name="等腰三角形 4"/>
          <p:cNvSpPr/>
          <p:nvPr/>
        </p:nvSpPr>
        <p:spPr>
          <a:xfrm rot="5400000">
            <a:off x="-1755775" y="1730375"/>
            <a:ext cx="5511800" cy="1984375"/>
          </a:xfrm>
          <a:prstGeom prst="triangle">
            <a:avLst>
              <a:gd name="adj" fmla="val 29253"/>
            </a:avLst>
          </a:prstGeom>
          <a:solidFill>
            <a:schemeClr val="tx2">
              <a:lumMod val="60000"/>
              <a:lumOff val="4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cs typeface="微软雅黑" panose="020B0503020204020204" charset="-122"/>
            </a:endParaRPr>
          </a:p>
        </p:txBody>
      </p:sp>
      <p:sp>
        <p:nvSpPr>
          <p:cNvPr id="16" name="等腰三角形 15"/>
          <p:cNvSpPr/>
          <p:nvPr/>
        </p:nvSpPr>
        <p:spPr>
          <a:xfrm rot="10800000">
            <a:off x="11096625" y="-34925"/>
            <a:ext cx="1089025" cy="1739900"/>
          </a:xfrm>
          <a:prstGeom prst="triangle">
            <a:avLst>
              <a:gd name="adj" fmla="val 0"/>
            </a:avLst>
          </a:prstGeom>
          <a:solidFill>
            <a:schemeClr val="tx2">
              <a:lumMod val="7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cs typeface="微软雅黑" panose="020B0503020204020204" charset="-122"/>
            </a:endParaRPr>
          </a:p>
        </p:txBody>
      </p:sp>
      <p:sp>
        <p:nvSpPr>
          <p:cNvPr id="6" name="等腰三角形 5"/>
          <p:cNvSpPr/>
          <p:nvPr/>
        </p:nvSpPr>
        <p:spPr>
          <a:xfrm rot="16200000">
            <a:off x="8449469" y="3105944"/>
            <a:ext cx="5624513" cy="1847850"/>
          </a:xfrm>
          <a:prstGeom prst="triangle">
            <a:avLst>
              <a:gd name="adj" fmla="val 59314"/>
            </a:avLst>
          </a:prstGeom>
          <a:solidFill>
            <a:schemeClr val="tx2">
              <a:lumMod val="7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cs typeface="微软雅黑" panose="020B0503020204020204" charset="-122"/>
            </a:endParaRPr>
          </a:p>
        </p:txBody>
      </p:sp>
      <p:sp>
        <p:nvSpPr>
          <p:cNvPr id="5137" name="文本框 19"/>
          <p:cNvSpPr txBox="1"/>
          <p:nvPr/>
        </p:nvSpPr>
        <p:spPr>
          <a:xfrm>
            <a:off x="1992630" y="1313180"/>
            <a:ext cx="7907655" cy="3322955"/>
          </a:xfrm>
          <a:prstGeom prst="rect">
            <a:avLst/>
          </a:prstGeom>
          <a:noFill/>
          <a:ln w="9525">
            <a:noFill/>
          </a:ln>
        </p:spPr>
        <p:txBody>
          <a:bodyPr wrap="square" anchor="t">
            <a:spAutoFit/>
          </a:bodyPr>
          <a:p>
            <a:pPr>
              <a:lnSpc>
                <a:spcPct val="150000"/>
              </a:lnSpc>
            </a:pPr>
            <a:r>
              <a:rPr lang="en-US" altLang="zh-CN" sz="2000">
                <a:latin typeface="微软雅黑" panose="020B0503020204020204" charset="-122"/>
                <a:ea typeface="微软雅黑" panose="020B0503020204020204" charset="-122"/>
                <a:cs typeface="微软雅黑" panose="020B0503020204020204" charset="-122"/>
              </a:rPr>
              <a:t>·</a:t>
            </a:r>
            <a:r>
              <a:rPr lang="zh-CN" altLang="en-US" sz="2000">
                <a:latin typeface="微软雅黑" panose="020B0503020204020204" charset="-122"/>
                <a:ea typeface="微软雅黑" panose="020B0503020204020204" charset="-122"/>
                <a:cs typeface="微软雅黑" panose="020B0503020204020204" charset="-122"/>
              </a:rPr>
              <a:t>离</a:t>
            </a:r>
            <a:r>
              <a:rPr lang="en-US" altLang="zh-CN" sz="2000">
                <a:latin typeface="微软雅黑" panose="020B0503020204020204" charset="-122"/>
                <a:ea typeface="微软雅黑" panose="020B0503020204020204" charset="-122"/>
                <a:cs typeface="微软雅黑" panose="020B0503020204020204" charset="-122"/>
              </a:rPr>
              <a:t>8</a:t>
            </a:r>
            <a:r>
              <a:rPr lang="zh-CN" altLang="en-US" sz="2000">
                <a:latin typeface="微软雅黑" panose="020B0503020204020204" charset="-122"/>
                <a:ea typeface="微软雅黑" panose="020B0503020204020204" charset="-122"/>
                <a:cs typeface="微软雅黑" panose="020B0503020204020204" charset="-122"/>
              </a:rPr>
              <a:t>月份加入团队刚好两个月，这期间首先是融入了团队和了解项目</a:t>
            </a:r>
            <a:endParaRPr lang="zh-CN" altLang="en-US" sz="200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a:latin typeface="微软雅黑" panose="020B0503020204020204" charset="-122"/>
                <a:ea typeface="微软雅黑" panose="020B0503020204020204" charset="-122"/>
                <a:cs typeface="微软雅黑" panose="020B0503020204020204" charset="-122"/>
              </a:rPr>
              <a:t>·</a:t>
            </a:r>
            <a:r>
              <a:rPr lang="zh-CN" altLang="en-US" sz="2000">
                <a:latin typeface="微软雅黑" panose="020B0503020204020204" charset="-122"/>
                <a:ea typeface="微软雅黑" panose="020B0503020204020204" charset="-122"/>
                <a:cs typeface="微软雅黑" panose="020B0503020204020204" charset="-122"/>
              </a:rPr>
              <a:t>对项目的了解，主要是由持续游玩、数值规划、参与一些</a:t>
            </a:r>
            <a:r>
              <a:rPr lang="zh-CN" altLang="en-US" sz="2000">
                <a:latin typeface="微软雅黑" panose="020B0503020204020204" charset="-122"/>
                <a:cs typeface="微软雅黑" panose="020B0503020204020204" charset="-122"/>
                <a:sym typeface="+mn-ea"/>
              </a:rPr>
              <a:t>总结性</a:t>
            </a:r>
            <a:r>
              <a:rPr lang="zh-CN" altLang="en-US" sz="2000">
                <a:latin typeface="微软雅黑" panose="020B0503020204020204" charset="-122"/>
                <a:ea typeface="微软雅黑" panose="020B0503020204020204" charset="-122"/>
                <a:cs typeface="微软雅黑" panose="020B0503020204020204" charset="-122"/>
              </a:rPr>
              <a:t>会议和执行部分事务性工作完成的</a:t>
            </a:r>
            <a:endParaRPr lang="zh-CN" altLang="en-US" sz="200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a:latin typeface="微软雅黑" panose="020B0503020204020204" charset="-122"/>
                <a:ea typeface="微软雅黑" panose="020B0503020204020204" charset="-122"/>
                <a:cs typeface="微软雅黑" panose="020B0503020204020204" charset="-122"/>
              </a:rPr>
              <a:t>·</a:t>
            </a:r>
            <a:r>
              <a:rPr lang="zh-CN" altLang="en-US" sz="2000">
                <a:latin typeface="微软雅黑" panose="020B0503020204020204" charset="-122"/>
                <a:ea typeface="微软雅黑" panose="020B0503020204020204" charset="-122"/>
                <a:cs typeface="微软雅黑" panose="020B0503020204020204" charset="-122"/>
              </a:rPr>
              <a:t>主要完成的工作模块是数值规划，战斗、经济和玩家进度的规划完成后，做其他规划时，都有基本的数据参考点</a:t>
            </a:r>
            <a:endParaRPr lang="zh-CN" altLang="en-US" sz="200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000">
                <a:latin typeface="微软雅黑" panose="020B0503020204020204" charset="-122"/>
                <a:ea typeface="微软雅黑" panose="020B0503020204020204" charset="-122"/>
                <a:cs typeface="微软雅黑" panose="020B0503020204020204" charset="-122"/>
              </a:rPr>
              <a:t>·</a:t>
            </a:r>
            <a:r>
              <a:rPr lang="zh-CN" sz="2000">
                <a:latin typeface="微软雅黑" panose="020B0503020204020204" charset="-122"/>
                <a:ea typeface="微软雅黑" panose="020B0503020204020204" charset="-122"/>
                <a:cs typeface="微软雅黑" panose="020B0503020204020204" charset="-122"/>
              </a:rPr>
              <a:t>在对项目较为了解的情况下，开始处理一些事务性的工作，对存在的难度问题，</a:t>
            </a:r>
            <a:r>
              <a:rPr lang="en-US" altLang="zh-CN" sz="2000">
                <a:latin typeface="微软雅黑" panose="020B0503020204020204" charset="-122"/>
                <a:ea typeface="微软雅黑" panose="020B0503020204020204" charset="-122"/>
                <a:cs typeface="微软雅黑" panose="020B0503020204020204" charset="-122"/>
              </a:rPr>
              <a:t>PVE</a:t>
            </a:r>
            <a:r>
              <a:rPr lang="zh-CN" sz="2000">
                <a:latin typeface="微软雅黑" panose="020B0503020204020204" charset="-122"/>
                <a:ea typeface="微软雅黑" panose="020B0503020204020204" charset="-122"/>
                <a:cs typeface="微软雅黑" panose="020B0503020204020204" charset="-122"/>
              </a:rPr>
              <a:t>战力不太准问题提出并准备解决方案</a:t>
            </a:r>
            <a:endParaRPr lang="zh-CN" altLang="en-US" sz="2000">
              <a:latin typeface="微软雅黑" panose="020B0503020204020204" charset="-122"/>
              <a:ea typeface="微软雅黑" panose="020B0503020204020204" charset="-122"/>
              <a:cs typeface="微软雅黑" panose="020B0503020204020204" charset="-122"/>
            </a:endParaRPr>
          </a:p>
        </p:txBody>
      </p:sp>
      <p:sp>
        <p:nvSpPr>
          <p:cNvPr id="11" name="文本框 2"/>
          <p:cNvSpPr txBox="1"/>
          <p:nvPr/>
        </p:nvSpPr>
        <p:spPr>
          <a:xfrm>
            <a:off x="1952625" y="203518"/>
            <a:ext cx="1960880" cy="629920"/>
          </a:xfrm>
          <a:prstGeom prst="rect">
            <a:avLst/>
          </a:prstGeom>
          <a:noFill/>
          <a:ln w="9525">
            <a:noFill/>
          </a:ln>
        </p:spPr>
        <p:txBody>
          <a:bodyPr wrap="none" anchor="t">
            <a:spAutoFit/>
          </a:bodyPr>
          <a:p>
            <a:pPr algn="l"/>
            <a:r>
              <a:rPr lang="zh-CN" altLang="en-US" sz="3500">
                <a:latin typeface="微软雅黑" panose="020B0503020204020204" charset="-122"/>
                <a:cs typeface="微软雅黑" panose="020B0503020204020204" charset="-122"/>
                <a:sym typeface="+mn-ea"/>
              </a:rPr>
              <a:t>工作总结</a:t>
            </a:r>
            <a:endParaRPr lang="zh-CN" altLang="en-US" sz="3500" b="1">
              <a:latin typeface="微软雅黑" panose="020B0503020204020204" charset="-122"/>
              <a:cs typeface="微软雅黑" panose="020B0503020204020204" charset="-122"/>
            </a:endParaRPr>
          </a:p>
        </p:txBody>
      </p:sp>
      <p:grpSp>
        <p:nvGrpSpPr>
          <p:cNvPr id="14" name="组合 13"/>
          <p:cNvGrpSpPr/>
          <p:nvPr/>
        </p:nvGrpSpPr>
        <p:grpSpPr>
          <a:xfrm>
            <a:off x="1472565" y="285115"/>
            <a:ext cx="552450" cy="467360"/>
            <a:chOff x="2319" y="449"/>
            <a:chExt cx="870" cy="736"/>
          </a:xfrm>
        </p:grpSpPr>
        <p:pic>
          <p:nvPicPr>
            <p:cNvPr id="18" name="图片 4" descr="111Q"/>
            <p:cNvPicPr>
              <a:picLocks noChangeAspect="1"/>
            </p:cNvPicPr>
            <p:nvPr/>
          </p:nvPicPr>
          <p:blipFill>
            <a:blip r:embed="rId1"/>
            <a:stretch>
              <a:fillRect/>
            </a:stretch>
          </p:blipFill>
          <p:spPr>
            <a:xfrm>
              <a:off x="2336" y="449"/>
              <a:ext cx="739" cy="736"/>
            </a:xfrm>
            <a:prstGeom prst="rect">
              <a:avLst/>
            </a:prstGeom>
            <a:noFill/>
            <a:ln w="9525">
              <a:noFill/>
            </a:ln>
          </p:spPr>
        </p:pic>
        <p:sp>
          <p:nvSpPr>
            <p:cNvPr id="19" name="文本框 5"/>
            <p:cNvSpPr txBox="1"/>
            <p:nvPr/>
          </p:nvSpPr>
          <p:spPr>
            <a:xfrm>
              <a:off x="2319" y="466"/>
              <a:ext cx="870" cy="677"/>
            </a:xfrm>
            <a:prstGeom prst="rect">
              <a:avLst/>
            </a:prstGeom>
            <a:noFill/>
            <a:ln w="9525">
              <a:noFill/>
            </a:ln>
          </p:spPr>
          <p:txBody>
            <a:bodyPr wrap="square" anchor="t">
              <a:spAutoFit/>
            </a:bodyPr>
            <a:p>
              <a:r>
                <a:rPr lang="zh-CN" altLang="en-US" sz="2200" b="1">
                  <a:latin typeface="微软雅黑" panose="020B0503020204020204" charset="-122"/>
                  <a:ea typeface="微软雅黑" panose="020B0503020204020204" charset="-122"/>
                  <a:cs typeface="微软雅黑" panose="020B0503020204020204" charset="-122"/>
                </a:rPr>
                <a:t>三</a:t>
              </a:r>
              <a:r>
                <a:rPr lang="en-US" altLang="zh-CN" sz="2200" b="1">
                  <a:latin typeface="微软雅黑" panose="020B0503020204020204" charset="-122"/>
                  <a:ea typeface="微软雅黑" panose="020B0503020204020204" charset="-122"/>
                  <a:cs typeface="微软雅黑" panose="020B0503020204020204" charset="-122"/>
                </a:rPr>
                <a:t>.</a:t>
              </a:r>
              <a:endParaRPr lang="en-US" altLang="zh-CN" sz="2200" b="1">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p:transition advClick="0" advTm="0">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FE1E7"/>
        </a:solidFill>
        <a:effectLst/>
      </p:bgPr>
    </p:bg>
    <p:spTree>
      <p:nvGrpSpPr>
        <p:cNvPr id="1" name=""/>
        <p:cNvGrpSpPr/>
        <p:nvPr/>
      </p:nvGrpSpPr>
      <p:grpSpPr/>
      <p:sp>
        <p:nvSpPr>
          <p:cNvPr id="3" name="等腰三角形 2"/>
          <p:cNvSpPr/>
          <p:nvPr/>
        </p:nvSpPr>
        <p:spPr>
          <a:xfrm>
            <a:off x="7938" y="4862513"/>
            <a:ext cx="1614488" cy="1979613"/>
          </a:xfrm>
          <a:prstGeom prst="triangle">
            <a:avLst>
              <a:gd name="adj" fmla="val 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cs typeface="微软雅黑" panose="020B0503020204020204" charset="-122"/>
            </a:endParaRPr>
          </a:p>
        </p:txBody>
      </p:sp>
      <p:sp>
        <p:nvSpPr>
          <p:cNvPr id="5" name="等腰三角形 4"/>
          <p:cNvSpPr/>
          <p:nvPr/>
        </p:nvSpPr>
        <p:spPr>
          <a:xfrm rot="5400000">
            <a:off x="-1756569" y="1729581"/>
            <a:ext cx="5513388" cy="1984375"/>
          </a:xfrm>
          <a:prstGeom prst="triangle">
            <a:avLst>
              <a:gd name="adj" fmla="val 29253"/>
            </a:avLst>
          </a:prstGeom>
          <a:solidFill>
            <a:schemeClr val="tx2">
              <a:lumMod val="60000"/>
              <a:lumOff val="40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cs typeface="微软雅黑" panose="020B0503020204020204" charset="-122"/>
            </a:endParaRPr>
          </a:p>
        </p:txBody>
      </p:sp>
      <p:sp>
        <p:nvSpPr>
          <p:cNvPr id="16" name="等腰三角形 15"/>
          <p:cNvSpPr/>
          <p:nvPr/>
        </p:nvSpPr>
        <p:spPr>
          <a:xfrm rot="10800000">
            <a:off x="11096625" y="-34925"/>
            <a:ext cx="1089025" cy="1739900"/>
          </a:xfrm>
          <a:prstGeom prst="triangle">
            <a:avLst>
              <a:gd name="adj" fmla="val 0"/>
            </a:avLst>
          </a:prstGeom>
          <a:solidFill>
            <a:schemeClr val="tx2">
              <a:lumMod val="7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cs typeface="微软雅黑" panose="020B0503020204020204" charset="-122"/>
            </a:endParaRPr>
          </a:p>
        </p:txBody>
      </p:sp>
      <p:sp>
        <p:nvSpPr>
          <p:cNvPr id="6" name="等腰三角形 5"/>
          <p:cNvSpPr/>
          <p:nvPr/>
        </p:nvSpPr>
        <p:spPr>
          <a:xfrm rot="16200000">
            <a:off x="8449469" y="3105944"/>
            <a:ext cx="5624513" cy="1847850"/>
          </a:xfrm>
          <a:prstGeom prst="triangle">
            <a:avLst>
              <a:gd name="adj" fmla="val 59314"/>
            </a:avLst>
          </a:prstGeom>
          <a:solidFill>
            <a:schemeClr val="tx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cs typeface="微软雅黑" panose="020B0503020204020204" charset="-122"/>
            </a:endParaRPr>
          </a:p>
        </p:txBody>
      </p:sp>
      <p:cxnSp>
        <p:nvCxnSpPr>
          <p:cNvPr id="7" name="直接连接符 6"/>
          <p:cNvCxnSpPr/>
          <p:nvPr/>
        </p:nvCxnSpPr>
        <p:spPr>
          <a:xfrm flipV="1">
            <a:off x="2074863" y="6118225"/>
            <a:ext cx="8262938" cy="77788"/>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 name="矩形标注 8"/>
          <p:cNvSpPr/>
          <p:nvPr/>
        </p:nvSpPr>
        <p:spPr>
          <a:xfrm>
            <a:off x="2917825" y="1301750"/>
            <a:ext cx="2219325" cy="1444625"/>
          </a:xfrm>
          <a:prstGeom prst="wedgeRectCallou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cs typeface="微软雅黑" panose="020B0503020204020204" charset="-122"/>
            </a:endParaRPr>
          </a:p>
        </p:txBody>
      </p:sp>
      <p:sp>
        <p:nvSpPr>
          <p:cNvPr id="16395" name="文本框 11"/>
          <p:cNvSpPr txBox="1"/>
          <p:nvPr/>
        </p:nvSpPr>
        <p:spPr>
          <a:xfrm>
            <a:off x="2075815" y="5478780"/>
            <a:ext cx="8261985" cy="521970"/>
          </a:xfrm>
          <a:prstGeom prst="rect">
            <a:avLst/>
          </a:prstGeom>
          <a:noFill/>
          <a:ln w="9525">
            <a:noFill/>
          </a:ln>
        </p:spPr>
        <p:txBody>
          <a:bodyPr wrap="square" anchor="t">
            <a:spAutoFit/>
          </a:bodyPr>
          <a:p>
            <a:r>
              <a:rPr lang="en-US" altLang="zh-CN" sz="1400">
                <a:latin typeface="微软雅黑" panose="020B0503020204020204" charset="-122"/>
                <a:ea typeface="微软雅黑" panose="020B0503020204020204" charset="-122"/>
                <a:cs typeface="微软雅黑" panose="020B0503020204020204" charset="-122"/>
              </a:rPr>
              <a:t>       Q3</a:t>
            </a:r>
            <a:r>
              <a:rPr lang="zh-CN" altLang="en-US" sz="1400">
                <a:latin typeface="微软雅黑" panose="020B0503020204020204" charset="-122"/>
                <a:ea typeface="微软雅黑" panose="020B0503020204020204" charset="-122"/>
                <a:cs typeface="微软雅黑" panose="020B0503020204020204" charset="-122"/>
              </a:rPr>
              <a:t>两个月是熟悉项目与根据任务分派处理工作的话，</a:t>
            </a:r>
            <a:r>
              <a:rPr lang="en-US" altLang="zh-CN" sz="1400">
                <a:latin typeface="微软雅黑" panose="020B0503020204020204" charset="-122"/>
                <a:ea typeface="微软雅黑" panose="020B0503020204020204" charset="-122"/>
                <a:cs typeface="微软雅黑" panose="020B0503020204020204" charset="-122"/>
              </a:rPr>
              <a:t>Q4</a:t>
            </a:r>
            <a:r>
              <a:rPr lang="zh-CN" altLang="en-US" sz="1400">
                <a:latin typeface="微软雅黑" panose="020B0503020204020204" charset="-122"/>
                <a:ea typeface="微软雅黑" panose="020B0503020204020204" charset="-122"/>
                <a:cs typeface="微软雅黑" panose="020B0503020204020204" charset="-122"/>
              </a:rPr>
              <a:t>就要利用对项目的逐渐熟悉开始更多承担职责和自发发现问题与处理问题了。</a:t>
            </a:r>
            <a:endParaRPr lang="zh-CN" altLang="en-US" sz="1400">
              <a:latin typeface="微软雅黑" panose="020B0503020204020204" charset="-122"/>
              <a:ea typeface="微软雅黑" panose="020B0503020204020204" charset="-122"/>
              <a:cs typeface="微软雅黑" panose="020B0503020204020204" charset="-122"/>
            </a:endParaRPr>
          </a:p>
        </p:txBody>
      </p:sp>
      <p:sp>
        <p:nvSpPr>
          <p:cNvPr id="16396" name="文本框 12"/>
          <p:cNvSpPr txBox="1"/>
          <p:nvPr/>
        </p:nvSpPr>
        <p:spPr>
          <a:xfrm>
            <a:off x="3135313" y="1449388"/>
            <a:ext cx="1554480" cy="368300"/>
          </a:xfrm>
          <a:prstGeom prst="rect">
            <a:avLst/>
          </a:prstGeom>
          <a:noFill/>
          <a:ln w="9525">
            <a:noFill/>
          </a:ln>
        </p:spPr>
        <p:txBody>
          <a:bodyPr wrap="none" anchor="t">
            <a:spAutoFit/>
          </a:bodyPr>
          <a:p>
            <a:r>
              <a:rPr lang="zh-CN" altLang="en-US" b="1">
                <a:latin typeface="微软雅黑" panose="020B0503020204020204" charset="-122"/>
                <a:cs typeface="微软雅黑" panose="020B0503020204020204" charset="-122"/>
              </a:rPr>
              <a:t>前期难度调整</a:t>
            </a:r>
            <a:endParaRPr lang="zh-CN" altLang="en-US" b="1">
              <a:latin typeface="微软雅黑" panose="020B0503020204020204" charset="-122"/>
              <a:cs typeface="微软雅黑" panose="020B0503020204020204" charset="-122"/>
            </a:endParaRPr>
          </a:p>
        </p:txBody>
      </p:sp>
      <p:sp>
        <p:nvSpPr>
          <p:cNvPr id="16397" name="文本框 14"/>
          <p:cNvSpPr txBox="1"/>
          <p:nvPr/>
        </p:nvSpPr>
        <p:spPr>
          <a:xfrm>
            <a:off x="3140075" y="1817688"/>
            <a:ext cx="1774825" cy="737235"/>
          </a:xfrm>
          <a:prstGeom prst="rect">
            <a:avLst/>
          </a:prstGeom>
          <a:noFill/>
          <a:ln w="9525">
            <a:noFill/>
          </a:ln>
        </p:spPr>
        <p:txBody>
          <a:bodyPr wrap="square" anchor="t">
            <a:spAutoFit/>
          </a:bodyPr>
          <a:p>
            <a:r>
              <a:rPr lang="zh-CN" altLang="en-US" sz="1400">
                <a:solidFill>
                  <a:schemeClr val="accent4">
                    <a:lumMod val="50000"/>
                  </a:schemeClr>
                </a:solidFill>
                <a:latin typeface="微软雅黑" panose="020B0503020204020204" charset="-122"/>
                <a:ea typeface="微软雅黑" panose="020B0503020204020204" charset="-122"/>
                <a:cs typeface="微软雅黑" panose="020B0503020204020204" charset="-122"/>
              </a:rPr>
              <a:t>结合游戏体验和新战力公式，细致调整前期各玩法难度</a:t>
            </a:r>
            <a:endParaRPr lang="zh-CN" altLang="en-US" sz="1400">
              <a:solidFill>
                <a:schemeClr val="accent4">
                  <a:lumMod val="50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2" name="文本框 2"/>
          <p:cNvSpPr txBox="1"/>
          <p:nvPr/>
        </p:nvSpPr>
        <p:spPr>
          <a:xfrm>
            <a:off x="1952625" y="203518"/>
            <a:ext cx="1960880" cy="629920"/>
          </a:xfrm>
          <a:prstGeom prst="rect">
            <a:avLst/>
          </a:prstGeom>
          <a:noFill/>
          <a:ln w="9525">
            <a:noFill/>
          </a:ln>
        </p:spPr>
        <p:txBody>
          <a:bodyPr wrap="none" anchor="t">
            <a:spAutoFit/>
          </a:bodyPr>
          <a:p>
            <a:pPr algn="l"/>
            <a:r>
              <a:rPr lang="zh-CN" altLang="en-US" sz="3500">
                <a:latin typeface="微软雅黑" panose="020B0503020204020204" charset="-122"/>
                <a:cs typeface="微软雅黑" panose="020B0503020204020204" charset="-122"/>
                <a:sym typeface="+mn-ea"/>
              </a:rPr>
              <a:t>后续工作</a:t>
            </a:r>
            <a:endParaRPr lang="zh-CN" altLang="en-US" sz="3500" b="1">
              <a:latin typeface="微软雅黑" panose="020B0503020204020204" charset="-122"/>
              <a:cs typeface="微软雅黑" panose="020B0503020204020204" charset="-122"/>
            </a:endParaRPr>
          </a:p>
        </p:txBody>
      </p:sp>
      <p:grpSp>
        <p:nvGrpSpPr>
          <p:cNvPr id="14" name="组合 13"/>
          <p:cNvGrpSpPr/>
          <p:nvPr/>
        </p:nvGrpSpPr>
        <p:grpSpPr>
          <a:xfrm>
            <a:off x="1472565" y="285115"/>
            <a:ext cx="552450" cy="467360"/>
            <a:chOff x="2319" y="449"/>
            <a:chExt cx="870" cy="736"/>
          </a:xfrm>
        </p:grpSpPr>
        <p:pic>
          <p:nvPicPr>
            <p:cNvPr id="18" name="图片 4" descr="111Q"/>
            <p:cNvPicPr>
              <a:picLocks noChangeAspect="1"/>
            </p:cNvPicPr>
            <p:nvPr/>
          </p:nvPicPr>
          <p:blipFill>
            <a:blip r:embed="rId1"/>
            <a:stretch>
              <a:fillRect/>
            </a:stretch>
          </p:blipFill>
          <p:spPr>
            <a:xfrm>
              <a:off x="2336" y="449"/>
              <a:ext cx="739" cy="736"/>
            </a:xfrm>
            <a:prstGeom prst="rect">
              <a:avLst/>
            </a:prstGeom>
            <a:noFill/>
            <a:ln w="9525">
              <a:noFill/>
            </a:ln>
          </p:spPr>
        </p:pic>
        <p:sp>
          <p:nvSpPr>
            <p:cNvPr id="19" name="文本框 5"/>
            <p:cNvSpPr txBox="1"/>
            <p:nvPr/>
          </p:nvSpPr>
          <p:spPr>
            <a:xfrm>
              <a:off x="2319" y="466"/>
              <a:ext cx="870" cy="677"/>
            </a:xfrm>
            <a:prstGeom prst="rect">
              <a:avLst/>
            </a:prstGeom>
            <a:noFill/>
            <a:ln w="9525">
              <a:noFill/>
            </a:ln>
          </p:spPr>
          <p:txBody>
            <a:bodyPr wrap="square" anchor="t">
              <a:spAutoFit/>
            </a:bodyPr>
            <a:p>
              <a:r>
                <a:rPr lang="zh-CN" altLang="en-US" sz="2200" b="1">
                  <a:latin typeface="微软雅黑" panose="020B0503020204020204" charset="-122"/>
                  <a:ea typeface="微软雅黑" panose="020B0503020204020204" charset="-122"/>
                  <a:cs typeface="微软雅黑" panose="020B0503020204020204" charset="-122"/>
                </a:rPr>
                <a:t>四</a:t>
              </a:r>
              <a:r>
                <a:rPr lang="en-US" altLang="zh-CN" sz="2200" b="1">
                  <a:latin typeface="微软雅黑" panose="020B0503020204020204" charset="-122"/>
                  <a:ea typeface="微软雅黑" panose="020B0503020204020204" charset="-122"/>
                  <a:cs typeface="微软雅黑" panose="020B0503020204020204" charset="-122"/>
                </a:rPr>
                <a:t>.</a:t>
              </a:r>
              <a:endParaRPr lang="en-US" altLang="zh-CN" sz="2200" b="1">
                <a:latin typeface="微软雅黑" panose="020B0503020204020204" charset="-122"/>
                <a:ea typeface="微软雅黑" panose="020B0503020204020204" charset="-122"/>
                <a:cs typeface="微软雅黑" panose="020B0503020204020204" charset="-122"/>
              </a:endParaRPr>
            </a:p>
          </p:txBody>
        </p:sp>
      </p:grpSp>
      <p:sp>
        <p:nvSpPr>
          <p:cNvPr id="4" name="矩形标注 3"/>
          <p:cNvSpPr/>
          <p:nvPr/>
        </p:nvSpPr>
        <p:spPr>
          <a:xfrm>
            <a:off x="6280150" y="1301750"/>
            <a:ext cx="2219325" cy="1444625"/>
          </a:xfrm>
          <a:prstGeom prst="wedgeRectCallou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cs typeface="微软雅黑" panose="020B0503020204020204" charset="-122"/>
            </a:endParaRPr>
          </a:p>
        </p:txBody>
      </p:sp>
      <p:sp>
        <p:nvSpPr>
          <p:cNvPr id="8" name="文本框 12"/>
          <p:cNvSpPr txBox="1"/>
          <p:nvPr/>
        </p:nvSpPr>
        <p:spPr>
          <a:xfrm>
            <a:off x="6497638" y="1449388"/>
            <a:ext cx="1097280" cy="368300"/>
          </a:xfrm>
          <a:prstGeom prst="rect">
            <a:avLst/>
          </a:prstGeom>
          <a:noFill/>
          <a:ln w="9525">
            <a:noFill/>
          </a:ln>
        </p:spPr>
        <p:txBody>
          <a:bodyPr wrap="none" anchor="t">
            <a:spAutoFit/>
          </a:bodyPr>
          <a:p>
            <a:r>
              <a:rPr lang="zh-CN" altLang="en-US" b="1">
                <a:latin typeface="微软雅黑" panose="020B0503020204020204" charset="-122"/>
                <a:cs typeface="微软雅黑" panose="020B0503020204020204" charset="-122"/>
              </a:rPr>
              <a:t>公式细化</a:t>
            </a:r>
            <a:endParaRPr lang="zh-CN" altLang="en-US" b="1">
              <a:latin typeface="微软雅黑" panose="020B0503020204020204" charset="-122"/>
              <a:cs typeface="微软雅黑" panose="020B0503020204020204" charset="-122"/>
            </a:endParaRPr>
          </a:p>
        </p:txBody>
      </p:sp>
      <p:sp>
        <p:nvSpPr>
          <p:cNvPr id="12" name="文本框 14"/>
          <p:cNvSpPr txBox="1"/>
          <p:nvPr/>
        </p:nvSpPr>
        <p:spPr>
          <a:xfrm>
            <a:off x="6502400" y="1818005"/>
            <a:ext cx="1898650" cy="737235"/>
          </a:xfrm>
          <a:prstGeom prst="rect">
            <a:avLst/>
          </a:prstGeom>
          <a:noFill/>
          <a:ln w="9525">
            <a:noFill/>
          </a:ln>
        </p:spPr>
        <p:txBody>
          <a:bodyPr wrap="square" anchor="t">
            <a:spAutoFit/>
          </a:bodyPr>
          <a:p>
            <a:r>
              <a:rPr lang="zh-CN" altLang="en-US" sz="1400">
                <a:solidFill>
                  <a:schemeClr val="accent4">
                    <a:lumMod val="50000"/>
                  </a:schemeClr>
                </a:solidFill>
                <a:latin typeface="微软雅黑" panose="020B0503020204020204" charset="-122"/>
                <a:ea typeface="微软雅黑" panose="020B0503020204020204" charset="-122"/>
                <a:cs typeface="微软雅黑" panose="020B0503020204020204" charset="-122"/>
              </a:rPr>
              <a:t>随着工作的进行，公式总是需要细化和调整以适应新的工作</a:t>
            </a:r>
            <a:endParaRPr lang="zh-CN" altLang="en-US" sz="1400">
              <a:solidFill>
                <a:schemeClr val="accent4">
                  <a:lumMod val="50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3" name="矩形标注 12"/>
          <p:cNvSpPr/>
          <p:nvPr/>
        </p:nvSpPr>
        <p:spPr>
          <a:xfrm>
            <a:off x="2917825" y="3162935"/>
            <a:ext cx="2219325" cy="1444625"/>
          </a:xfrm>
          <a:prstGeom prst="wedgeRectCallou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cs typeface="微软雅黑" panose="020B0503020204020204" charset="-122"/>
            </a:endParaRPr>
          </a:p>
        </p:txBody>
      </p:sp>
      <p:sp>
        <p:nvSpPr>
          <p:cNvPr id="15" name="文本框 12"/>
          <p:cNvSpPr txBox="1"/>
          <p:nvPr/>
        </p:nvSpPr>
        <p:spPr>
          <a:xfrm>
            <a:off x="3135313" y="3310573"/>
            <a:ext cx="1783080" cy="368300"/>
          </a:xfrm>
          <a:prstGeom prst="rect">
            <a:avLst/>
          </a:prstGeom>
          <a:noFill/>
          <a:ln w="9525">
            <a:noFill/>
          </a:ln>
        </p:spPr>
        <p:txBody>
          <a:bodyPr wrap="none" anchor="t">
            <a:spAutoFit/>
          </a:bodyPr>
          <a:p>
            <a:r>
              <a:rPr lang="zh-CN" altLang="en-US" b="1">
                <a:latin typeface="微软雅黑" panose="020B0503020204020204" charset="-122"/>
                <a:cs typeface="微软雅黑" panose="020B0503020204020204" charset="-122"/>
              </a:rPr>
              <a:t>事务性工作承担</a:t>
            </a:r>
            <a:endParaRPr lang="zh-CN" altLang="en-US" b="1">
              <a:latin typeface="微软雅黑" panose="020B0503020204020204" charset="-122"/>
              <a:cs typeface="微软雅黑" panose="020B0503020204020204" charset="-122"/>
            </a:endParaRPr>
          </a:p>
        </p:txBody>
      </p:sp>
      <p:sp>
        <p:nvSpPr>
          <p:cNvPr id="17" name="文本框 14"/>
          <p:cNvSpPr txBox="1"/>
          <p:nvPr/>
        </p:nvSpPr>
        <p:spPr>
          <a:xfrm>
            <a:off x="3140075" y="3679190"/>
            <a:ext cx="1885315" cy="953135"/>
          </a:xfrm>
          <a:prstGeom prst="rect">
            <a:avLst/>
          </a:prstGeom>
          <a:noFill/>
          <a:ln w="9525">
            <a:noFill/>
          </a:ln>
        </p:spPr>
        <p:txBody>
          <a:bodyPr wrap="square" anchor="t">
            <a:spAutoFit/>
          </a:bodyPr>
          <a:p>
            <a:r>
              <a:rPr lang="zh-CN" altLang="en-US" sz="1400">
                <a:solidFill>
                  <a:schemeClr val="accent4">
                    <a:lumMod val="50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何斌之前负责的一些事务性工作，和高恒负责的部分事务性工作帮忙进行处理</a:t>
            </a:r>
            <a:endParaRPr lang="zh-CN" altLang="en-US" sz="1400">
              <a:solidFill>
                <a:schemeClr val="accent4">
                  <a:lumMod val="50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23" name="矩形标注 22"/>
          <p:cNvSpPr/>
          <p:nvPr/>
        </p:nvSpPr>
        <p:spPr>
          <a:xfrm>
            <a:off x="6280150" y="3162935"/>
            <a:ext cx="2219325" cy="1444625"/>
          </a:xfrm>
          <a:prstGeom prst="wedgeRectCallou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cs typeface="微软雅黑" panose="020B0503020204020204" charset="-122"/>
            </a:endParaRPr>
          </a:p>
        </p:txBody>
      </p:sp>
      <p:sp>
        <p:nvSpPr>
          <p:cNvPr id="24" name="文本框 12"/>
          <p:cNvSpPr txBox="1"/>
          <p:nvPr/>
        </p:nvSpPr>
        <p:spPr>
          <a:xfrm>
            <a:off x="6497638" y="3310573"/>
            <a:ext cx="1097280" cy="368300"/>
          </a:xfrm>
          <a:prstGeom prst="rect">
            <a:avLst/>
          </a:prstGeom>
          <a:noFill/>
          <a:ln w="9525">
            <a:noFill/>
          </a:ln>
        </p:spPr>
        <p:txBody>
          <a:bodyPr wrap="none" anchor="t">
            <a:spAutoFit/>
          </a:bodyPr>
          <a:p>
            <a:r>
              <a:rPr lang="zh-CN" altLang="en-US" b="1">
                <a:latin typeface="微软雅黑" panose="020B0503020204020204" charset="-122"/>
                <a:cs typeface="微软雅黑" panose="020B0503020204020204" charset="-122"/>
              </a:rPr>
              <a:t>职能发散</a:t>
            </a:r>
            <a:endParaRPr lang="zh-CN" altLang="en-US" b="1">
              <a:latin typeface="微软雅黑" panose="020B0503020204020204" charset="-122"/>
              <a:cs typeface="微软雅黑" panose="020B0503020204020204" charset="-122"/>
            </a:endParaRPr>
          </a:p>
        </p:txBody>
      </p:sp>
      <p:sp>
        <p:nvSpPr>
          <p:cNvPr id="26" name="文本框 14"/>
          <p:cNvSpPr txBox="1"/>
          <p:nvPr/>
        </p:nvSpPr>
        <p:spPr>
          <a:xfrm>
            <a:off x="6502400" y="3679190"/>
            <a:ext cx="1898650" cy="737235"/>
          </a:xfrm>
          <a:prstGeom prst="rect">
            <a:avLst/>
          </a:prstGeom>
          <a:noFill/>
          <a:ln w="9525">
            <a:noFill/>
          </a:ln>
        </p:spPr>
        <p:txBody>
          <a:bodyPr wrap="square" anchor="t">
            <a:spAutoFit/>
          </a:bodyPr>
          <a:p>
            <a:r>
              <a:rPr lang="zh-CN" altLang="en-US" sz="1400">
                <a:solidFill>
                  <a:schemeClr val="accent4">
                    <a:lumMod val="50000"/>
                  </a:schemeClr>
                </a:solidFill>
                <a:latin typeface="微软雅黑" panose="020B0503020204020204" charset="-122"/>
                <a:ea typeface="微软雅黑" panose="020B0503020204020204" charset="-122"/>
                <a:cs typeface="微软雅黑" panose="020B0503020204020204" charset="-122"/>
              </a:rPr>
              <a:t>参与商业化和后续玩法的设计，发挥自己综合性较强的优势</a:t>
            </a:r>
            <a:endParaRPr lang="zh-CN" altLang="en-US" sz="1400">
              <a:solidFill>
                <a:schemeClr val="accent4">
                  <a:lumMod val="50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Tree>
  </p:cSld>
  <p:clrMapOvr>
    <a:masterClrMapping/>
  </p:clrMapOvr>
  <p:transition advClick="0" advTm="0">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FE1E7"/>
        </a:solidFill>
        <a:effectLst/>
      </p:bgPr>
    </p:bg>
    <p:spTree>
      <p:nvGrpSpPr>
        <p:cNvPr id="1" name=""/>
        <p:cNvGrpSpPr/>
        <p:nvPr/>
      </p:nvGrpSpPr>
      <p:grpSpPr/>
      <p:sp>
        <p:nvSpPr>
          <p:cNvPr id="32" name="等腰三角形 31"/>
          <p:cNvSpPr/>
          <p:nvPr/>
        </p:nvSpPr>
        <p:spPr>
          <a:xfrm rot="5400000">
            <a:off x="-1910556" y="2505869"/>
            <a:ext cx="5807075" cy="2008188"/>
          </a:xfrm>
          <a:prstGeom prst="triangle">
            <a:avLst>
              <a:gd name="adj" fmla="val 24177"/>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cs typeface="微软雅黑" panose="020B0503020204020204" charset="-122"/>
            </a:endParaRPr>
          </a:p>
        </p:txBody>
      </p:sp>
      <p:sp>
        <p:nvSpPr>
          <p:cNvPr id="29" name="等腰三角形 28"/>
          <p:cNvSpPr/>
          <p:nvPr/>
        </p:nvSpPr>
        <p:spPr>
          <a:xfrm rot="5400000">
            <a:off x="-880269" y="3444081"/>
            <a:ext cx="4194175" cy="2459038"/>
          </a:xfrm>
          <a:prstGeom prst="triangle">
            <a:avLst>
              <a:gd name="adj" fmla="val 37694"/>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cs typeface="微软雅黑" panose="020B0503020204020204" charset="-122"/>
            </a:endParaRPr>
          </a:p>
        </p:txBody>
      </p:sp>
      <p:sp>
        <p:nvSpPr>
          <p:cNvPr id="16" name="等腰三角形 15"/>
          <p:cNvSpPr/>
          <p:nvPr/>
        </p:nvSpPr>
        <p:spPr>
          <a:xfrm rot="5400000">
            <a:off x="-656431" y="3382169"/>
            <a:ext cx="4125913" cy="2838450"/>
          </a:xfrm>
          <a:prstGeom prst="triangle">
            <a:avLst>
              <a:gd name="adj" fmla="val 99704"/>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cs typeface="微软雅黑" panose="020B0503020204020204" charset="-122"/>
            </a:endParaRPr>
          </a:p>
        </p:txBody>
      </p:sp>
      <p:graphicFrame>
        <p:nvGraphicFramePr>
          <p:cNvPr id="18437" name="对象 26">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077" name="" r:id="rId1" imgW="914400" imgH="215900" progId="Equation.KSEE3">
                  <p:embed/>
                </p:oleObj>
              </mc:Choice>
              <mc:Fallback>
                <p:oleObj name="" r:id="rId1" imgW="914400" imgH="215900" progId="Equation.KSEE3">
                  <p:embed/>
                  <p:pic>
                    <p:nvPicPr>
                      <p:cNvPr id="0" name="图片 3076"/>
                      <p:cNvPicPr/>
                      <p:nvPr/>
                    </p:nvPicPr>
                    <p:blipFill>
                      <a:blip r:embed="rId2"/>
                      <a:stretch>
                        <a:fillRect/>
                      </a:stretch>
                    </p:blipFill>
                    <p:spPr>
                      <a:xfrm>
                        <a:off x="5638800" y="3321050"/>
                        <a:ext cx="914400" cy="215900"/>
                      </a:xfrm>
                      <a:prstGeom prst="rect">
                        <a:avLst/>
                      </a:prstGeom>
                      <a:noFill/>
                      <a:ln w="38100">
                        <a:noFill/>
                        <a:miter/>
                      </a:ln>
                    </p:spPr>
                  </p:pic>
                </p:oleObj>
              </mc:Fallback>
            </mc:AlternateContent>
          </a:graphicData>
        </a:graphic>
      </p:graphicFrame>
      <p:sp>
        <p:nvSpPr>
          <p:cNvPr id="31" name="等腰三角形 30"/>
          <p:cNvSpPr/>
          <p:nvPr/>
        </p:nvSpPr>
        <p:spPr>
          <a:xfrm rot="5400000">
            <a:off x="32544" y="-59531"/>
            <a:ext cx="1762125" cy="1849438"/>
          </a:xfrm>
          <a:prstGeom prst="triangle">
            <a:avLst>
              <a:gd name="adj" fmla="val 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cs typeface="微软雅黑" panose="020B0503020204020204" charset="-122"/>
            </a:endParaRPr>
          </a:p>
        </p:txBody>
      </p:sp>
      <p:sp>
        <p:nvSpPr>
          <p:cNvPr id="37" name="流程图: 摘录 36"/>
          <p:cNvSpPr/>
          <p:nvPr/>
        </p:nvSpPr>
        <p:spPr>
          <a:xfrm>
            <a:off x="10579100" y="5527675"/>
            <a:ext cx="1612900" cy="1244600"/>
          </a:xfrm>
          <a:prstGeom prst="flowChartExtra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cs typeface="微软雅黑" panose="020B0503020204020204" charset="-122"/>
            </a:endParaRPr>
          </a:p>
        </p:txBody>
      </p:sp>
      <p:sp>
        <p:nvSpPr>
          <p:cNvPr id="38" name="等腰三角形 37"/>
          <p:cNvSpPr/>
          <p:nvPr/>
        </p:nvSpPr>
        <p:spPr>
          <a:xfrm>
            <a:off x="8667750" y="5368925"/>
            <a:ext cx="2549525" cy="1403350"/>
          </a:xfrm>
          <a:prstGeom prst="triangle">
            <a:avLst>
              <a:gd name="adj" fmla="val 37694"/>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cs typeface="微软雅黑" panose="020B0503020204020204" charset="-122"/>
            </a:endParaRPr>
          </a:p>
        </p:txBody>
      </p:sp>
      <p:sp>
        <p:nvSpPr>
          <p:cNvPr id="18442" name="文本框 1"/>
          <p:cNvSpPr txBox="1"/>
          <p:nvPr/>
        </p:nvSpPr>
        <p:spPr>
          <a:xfrm>
            <a:off x="4614863" y="2430463"/>
            <a:ext cx="3535680" cy="1106805"/>
          </a:xfrm>
          <a:prstGeom prst="rect">
            <a:avLst/>
          </a:prstGeom>
          <a:noFill/>
          <a:ln w="9525">
            <a:noFill/>
          </a:ln>
        </p:spPr>
        <p:txBody>
          <a:bodyPr wrap="none" anchor="t">
            <a:spAutoFit/>
          </a:bodyPr>
          <a:p>
            <a:r>
              <a:rPr lang="zh-CN" altLang="en-US" sz="6600" b="1">
                <a:latin typeface="微软雅黑" panose="020B0503020204020204" charset="-122"/>
                <a:cs typeface="微软雅黑" panose="020B0503020204020204" charset="-122"/>
              </a:rPr>
              <a:t>总结完毕</a:t>
            </a:r>
            <a:endParaRPr lang="zh-CN" altLang="en-US" sz="6600" b="1">
              <a:latin typeface="微软雅黑" panose="020B0503020204020204" charset="-122"/>
              <a:cs typeface="微软雅黑" panose="020B0503020204020204" charset="-122"/>
            </a:endParaRPr>
          </a:p>
        </p:txBody>
      </p:sp>
    </p:spTree>
  </p:cSld>
  <p:clrMapOvr>
    <a:masterClrMapping/>
  </p:clrMapOvr>
  <p:transition advClick="0" advTm="0">
    <p:wipe/>
  </p:transition>
</p:sld>
</file>

<file path=ppt/theme/theme1.xml><?xml version="1.0" encoding="utf-8"?>
<a:theme xmlns:a="http://schemas.openxmlformats.org/drawingml/2006/main" name="Office 主题">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微软雅黑"/>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ＭＳ Ｐゴシック"/>
        <a:font script="Hang" typeface="맑은 고딕"/>
        <a:font script="Hans" typeface="微软雅黑"/>
        <a:font script="Hant" typeface="新細明體"/>
        <a:font script="Arab" typeface="微软雅黑"/>
        <a:font script="Hebr" typeface="微软雅黑"/>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微软雅黑"/>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微软雅黑"/>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ＭＳ Ｐゴシック"/>
        <a:font script="Hang" typeface="맑은 고딕"/>
        <a:font script="Hans" typeface="微软雅黑"/>
        <a:font script="Hant" typeface="新細明體"/>
        <a:font script="Arab" typeface="微软雅黑"/>
        <a:font script="Hebr" typeface="微软雅黑"/>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微软雅黑"/>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ＭＳ Ｐゴシック"/>
        <a:font script="Hang" typeface="맑은 고딕"/>
        <a:font script="Hans" typeface="微软雅黑"/>
        <a:font script="Hant" typeface="新細明體"/>
        <a:font script="Arab" typeface="微软雅黑"/>
        <a:font script="Hebr" typeface="微软雅黑"/>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微软雅黑"/>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ＭＳ Ｐゴシック"/>
        <a:font script="Hang" typeface="맑은 고딕"/>
        <a:font script="Hans" typeface="微软雅黑"/>
        <a:font script="Hant" typeface="新細明體"/>
        <a:font script="Arab" typeface="微软雅黑"/>
        <a:font script="Hebr" typeface="微软雅黑"/>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微软雅黑"/>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814</Words>
  <Application>WPS 演示</Application>
  <PresentationFormat>宽屏</PresentationFormat>
  <Paragraphs>89</Paragraphs>
  <Slides>7</Slides>
  <Notes>0</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2</vt:i4>
      </vt:variant>
      <vt:variant>
        <vt:lpstr>幻灯片标题</vt:lpstr>
      </vt:variant>
      <vt:variant>
        <vt:i4>7</vt:i4>
      </vt:variant>
    </vt:vector>
  </HeadingPairs>
  <TitlesOfParts>
    <vt:vector size="17" baseType="lpstr">
      <vt:lpstr>Arial</vt:lpstr>
      <vt:lpstr>宋体</vt:lpstr>
      <vt:lpstr>Wingdings</vt:lpstr>
      <vt:lpstr>Calibri</vt:lpstr>
      <vt:lpstr>微软雅黑</vt:lpstr>
      <vt:lpstr>Arial Unicode MS</vt:lpstr>
      <vt:lpstr>Office 主题</vt:lpstr>
      <vt:lpstr>1_Office 主题</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沙丁鱼</cp:lastModifiedBy>
  <cp:revision>73</cp:revision>
  <dcterms:created xsi:type="dcterms:W3CDTF">2019-11-13T05:19:00Z</dcterms:created>
  <dcterms:modified xsi:type="dcterms:W3CDTF">2022-01-06T02:27:36Z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15A4A37C00304285B5D65EF58C4BE828</vt:lpwstr>
  </property>
</Properties>
</file>