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1"/>
  </p:notesMasterIdLst>
  <p:handoutMasterIdLst>
    <p:handoutMasterId r:id="rId12"/>
  </p:handoutMasterIdLst>
  <p:sldIdLst>
    <p:sldId id="275" r:id="rId4"/>
    <p:sldId id="277" r:id="rId5"/>
    <p:sldId id="279" r:id="rId6"/>
    <p:sldId id="325" r:id="rId7"/>
    <p:sldId id="322" r:id="rId8"/>
    <p:sldId id="301" r:id="rId9"/>
    <p:sldId id="309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18"/>
        <p:guide pos="29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2053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pic>
        <p:nvPicPr>
          <p:cNvPr id="2057" name="图片 2" descr="Q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50" y="1557338"/>
            <a:ext cx="8502650" cy="2487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5"/>
          <p:cNvSpPr txBox="1"/>
          <p:nvPr/>
        </p:nvSpPr>
        <p:spPr>
          <a:xfrm>
            <a:off x="5909945" y="1929130"/>
            <a:ext cx="475488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季度工作总结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750" y="3136900"/>
            <a:ext cx="330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祁麟</a:t>
            </a: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2022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Q1</a:t>
            </a:r>
            <a:endParaRPr kumimoji="1"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2" descr="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500313"/>
            <a:ext cx="1408113" cy="1182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1"/>
          <p:cNvSpPr txBox="1"/>
          <p:nvPr/>
        </p:nvSpPr>
        <p:spPr>
          <a:xfrm>
            <a:off x="3422650" y="2738438"/>
            <a:ext cx="164465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08600" y="1204913"/>
            <a:ext cx="55563" cy="444817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文本框 5"/>
          <p:cNvSpPr txBox="1"/>
          <p:nvPr/>
        </p:nvSpPr>
        <p:spPr>
          <a:xfrm>
            <a:off x="5928995" y="1204913"/>
            <a:ext cx="277558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工作回顾</a:t>
            </a:r>
            <a:endParaRPr lang="zh-CN" altLang="en-US" sz="3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8" name="文本框 6"/>
          <p:cNvSpPr txBox="1"/>
          <p:nvPr/>
        </p:nvSpPr>
        <p:spPr>
          <a:xfrm>
            <a:off x="5928995" y="2887663"/>
            <a:ext cx="277558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工作总结</a:t>
            </a:r>
            <a:endParaRPr lang="zh-CN" altLang="en-US" sz="3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9" name="文本框 7"/>
          <p:cNvSpPr txBox="1"/>
          <p:nvPr/>
        </p:nvSpPr>
        <p:spPr>
          <a:xfrm>
            <a:off x="5928995" y="4569778"/>
            <a:ext cx="277558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  </a:t>
            </a:r>
            <a:r>
              <a:rPr lang="zh-CN" altLang="en-US" sz="35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</a:t>
            </a:r>
            <a:endParaRPr lang="zh-CN" altLang="en-US" sz="35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663825" y="1260475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新坦克新驾驶员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1" name="文本框 6"/>
          <p:cNvSpPr txBox="1"/>
          <p:nvPr/>
        </p:nvSpPr>
        <p:spPr>
          <a:xfrm>
            <a:off x="7264400" y="1260475"/>
            <a:ext cx="31286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新项目预研</a:t>
            </a:r>
            <a:r>
              <a:rPr lang="en-US" altLang="zh-CN" sz="2400" b="1">
                <a:latin typeface="微软雅黑" panose="020B0503020204020204" charset="-122"/>
                <a:cs typeface="微软雅黑" panose="020B0503020204020204" charset="-122"/>
              </a:rPr>
              <a:t>(SLG</a:t>
            </a:r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方向</a:t>
            </a:r>
            <a:r>
              <a:rPr lang="en-US" altLang="zh-CN" sz="2400" b="1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lang="en-US" altLang="zh-CN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2" name="文本框 7"/>
          <p:cNvSpPr txBox="1"/>
          <p:nvPr/>
        </p:nvSpPr>
        <p:spPr>
          <a:xfrm>
            <a:off x="2728913" y="36957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表格格式与配置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3" name="文本框 8"/>
          <p:cNvSpPr txBox="1"/>
          <p:nvPr/>
        </p:nvSpPr>
        <p:spPr>
          <a:xfrm>
            <a:off x="7264400" y="3695700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内容优化与扩展</a:t>
            </a:r>
            <a:endParaRPr lang="en-US" altLang="zh-CN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1850" y="1336675"/>
            <a:ext cx="385763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6388" y="1338263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56388" y="3773488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7" name="文本框 13"/>
          <p:cNvSpPr txBox="1"/>
          <p:nvPr/>
        </p:nvSpPr>
        <p:spPr>
          <a:xfrm>
            <a:off x="2487613" y="1721485"/>
            <a:ext cx="323532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青龙坦克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含皮肤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哪吒驾驶员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白虎坦克新年皮肤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双子驾驶员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麒麟坦克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(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含皮肤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01850" y="3773488"/>
            <a:ext cx="385763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6894513" y="1721485"/>
            <a:ext cx="32353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SLG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体验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SLG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体验优缺点报告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SLG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会议讨论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endParaRPr kumimoji="1" 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487613" y="4248785"/>
            <a:ext cx="32353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新年好牌表格格式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新年红包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表格格式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驾驶员助战配置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队伍战力配置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6894830" y="4248785"/>
            <a:ext cx="356870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世界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Boss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属性与伤害条件优化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绝地求生扩关卡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军团技能扩展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绝地求生缩短挑战时间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</a:pP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296862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(1/2)</a:t>
            </a:r>
            <a:endParaRPr lang="en-US" altLang="zh-CN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2565" y="285115"/>
            <a:ext cx="552450" cy="467360"/>
            <a:chOff x="2319" y="449"/>
            <a:chExt cx="870" cy="736"/>
          </a:xfrm>
        </p:grpSpPr>
        <p:pic>
          <p:nvPicPr>
            <p:cNvPr id="18" name="图片 4" descr="111Q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6" y="449"/>
              <a:ext cx="739" cy="7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" name="文本框 5"/>
            <p:cNvSpPr txBox="1"/>
            <p:nvPr/>
          </p:nvSpPr>
          <p:spPr>
            <a:xfrm>
              <a:off x="2319" y="466"/>
              <a:ext cx="870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lang="en-US" altLang="zh-CN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endPara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663825" y="126047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平衡性调整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1" name="文本框 6"/>
          <p:cNvSpPr txBox="1"/>
          <p:nvPr/>
        </p:nvSpPr>
        <p:spPr>
          <a:xfrm>
            <a:off x="7264400" y="126047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问题处理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2" name="文本框 7"/>
          <p:cNvSpPr txBox="1"/>
          <p:nvPr/>
        </p:nvSpPr>
        <p:spPr>
          <a:xfrm>
            <a:off x="2728913" y="36957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战斗基础规划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3" name="文本框 8"/>
          <p:cNvSpPr txBox="1"/>
          <p:nvPr/>
        </p:nvSpPr>
        <p:spPr>
          <a:xfrm>
            <a:off x="7264400" y="3695700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内容设计</a:t>
            </a:r>
            <a:endParaRPr lang="en-US" altLang="zh-CN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1850" y="1336675"/>
            <a:ext cx="385763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6388" y="1338263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56388" y="3773488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7" name="文本框 13"/>
          <p:cNvSpPr txBox="1"/>
          <p:nvPr/>
        </p:nvSpPr>
        <p:spPr>
          <a:xfrm>
            <a:off x="2487930" y="1721485"/>
            <a:ext cx="3392170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安妮、希格拉玛、云裳增加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阶效果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PVP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坦克数值平衡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神器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CD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版本数值平衡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01850" y="3773488"/>
            <a:ext cx="385763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6894513" y="1721485"/>
            <a:ext cx="323532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百分比属性前后端计算不一致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驾驶员进阶加成范围异常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表格合并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伤害告警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外挂查封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487613" y="4248785"/>
            <a:ext cx="323532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坦克项目战斗规范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新项目技能表格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6894830" y="4248785"/>
            <a:ext cx="3568700" cy="1060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灵魂收割者、灵魂窃取者神器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无尽战场碾压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军团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Boss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升段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2968625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(2/2)</a:t>
            </a:r>
            <a:endParaRPr lang="en-US" altLang="zh-CN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2565" y="285115"/>
            <a:ext cx="552450" cy="467360"/>
            <a:chOff x="2319" y="449"/>
            <a:chExt cx="870" cy="736"/>
          </a:xfrm>
        </p:grpSpPr>
        <p:pic>
          <p:nvPicPr>
            <p:cNvPr id="18" name="图片 4" descr="111Q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6" y="449"/>
              <a:ext cx="739" cy="7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" name="文本框 5"/>
            <p:cNvSpPr txBox="1"/>
            <p:nvPr/>
          </p:nvSpPr>
          <p:spPr>
            <a:xfrm>
              <a:off x="2319" y="466"/>
              <a:ext cx="870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一</a:t>
              </a:r>
              <a:r>
                <a:rPr lang="en-US" altLang="zh-CN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endPara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5775" y="1730375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992630" y="752475"/>
            <a:ext cx="7907655" cy="357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参与商业化内容(坦克、驾驶员、神器</a:t>
            </a: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)设计，做好商业化内容支持，控制数值强度的情况下提供售卖兴趣点</a:t>
            </a:r>
            <a:endParaRPr kumimoji="1" lang="zh-CN" sz="18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做好现有内容</a:t>
            </a: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优化：数值调优与扩展、新内容数据配置、各种问题处理、坦克驾驶员神器平衡性调整</a:t>
            </a:r>
            <a:endParaRPr kumimoji="1" lang="zh-CN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工作职能变化与扩展：基础数值规划暂不需要更新；对表格格式的规范提供支持；参与新神器设计和系统优化</a:t>
            </a:r>
            <a:endParaRPr kumimoji="1" lang="zh-CN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参与新项目预研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(SLG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方向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SLG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类型或</a:t>
            </a:r>
            <a:r>
              <a:rPr kumimoji="1" lang="en-US" altLang="zh-CN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SLG</a:t>
            </a: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内容有更多了解</a:t>
            </a:r>
            <a:endParaRPr kumimoji="1" lang="zh-CN" altLang="en-US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18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根据现有存在的问题，对项目战斗的欠缺处制定规范；参与新项目战斗技能实现的设计会议讨论</a:t>
            </a:r>
            <a:endParaRPr kumimoji="1" lang="zh-CN" altLang="en-US" sz="18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工作总结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2565" y="285115"/>
            <a:ext cx="552450" cy="467360"/>
            <a:chOff x="2319" y="449"/>
            <a:chExt cx="870" cy="736"/>
          </a:xfrm>
        </p:grpSpPr>
        <p:pic>
          <p:nvPicPr>
            <p:cNvPr id="18" name="图片 4" descr="111Q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6" y="449"/>
              <a:ext cx="739" cy="7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" name="文本框 5"/>
            <p:cNvSpPr txBox="1"/>
            <p:nvPr/>
          </p:nvSpPr>
          <p:spPr>
            <a:xfrm>
              <a:off x="2319" y="466"/>
              <a:ext cx="870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二</a:t>
              </a:r>
              <a:r>
                <a:rPr lang="en-US" altLang="zh-CN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endPara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9"/>
          <p:cNvSpPr txBox="1"/>
          <p:nvPr/>
        </p:nvSpPr>
        <p:spPr>
          <a:xfrm>
            <a:off x="2026285" y="4946015"/>
            <a:ext cx="7907655" cy="1812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sz="16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问题：由于工作职能的扩展，实际工作量有较大幅度的增加，前瞻思考工作时间被明显挤压</a:t>
            </a:r>
            <a:endParaRPr kumimoji="1" lang="zh-CN" sz="16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sz="16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解决</a:t>
            </a:r>
            <a:r>
              <a:rPr kumimoji="1" lang="zh-CN" sz="16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kumimoji="1" lang="en-US" altLang="zh-CN" sz="16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1" lang="zh-CN" altLang="en-US" sz="16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表格格式建立的工作，由系统或玩法的发起人自行建立，仅提供协助</a:t>
            </a:r>
            <a:endParaRPr kumimoji="1" lang="zh-CN" altLang="en-US" sz="16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</a:pPr>
            <a:r>
              <a:rPr kumimoji="1" lang="en-US" altLang="zh-CN" sz="16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2.</a:t>
            </a:r>
            <a:r>
              <a:rPr kumimoji="1" lang="zh-CN" altLang="en-US" sz="16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系统或玩法发起人，预做基础的体验规划、预</a:t>
            </a:r>
            <a:r>
              <a:rPr kumimoji="1" lang="zh-CN" altLang="en-US" sz="16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投放</a:t>
            </a:r>
            <a:r>
              <a:rPr kumimoji="1" lang="zh-CN" altLang="en-US" sz="16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资源或属性</a:t>
            </a:r>
            <a:r>
              <a:rPr kumimoji="1" lang="zh-CN" altLang="en-US" sz="16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kumimoji="1" lang="zh-CN" altLang="en-US" sz="16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类型</a:t>
            </a:r>
            <a:endParaRPr kumimoji="1" lang="zh-CN" altLang="en-US" sz="16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</a:pPr>
            <a:r>
              <a:rPr kumimoji="1" lang="en-US" altLang="zh-CN" sz="16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3.</a:t>
            </a:r>
            <a:r>
              <a:rPr kumimoji="1" lang="zh-CN" altLang="en-US" sz="16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人手充足情况下，部分问题处理、数据配置、内容优化工作分派出去</a:t>
            </a:r>
            <a:endParaRPr kumimoji="1" lang="zh-CN" altLang="en-US" sz="16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094230" y="4591050"/>
            <a:ext cx="1859280" cy="42989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200" b="1">
                <a:latin typeface="微软雅黑" panose="020B0503020204020204" charset="-122"/>
                <a:cs typeface="微软雅黑" panose="020B0503020204020204" charset="-122"/>
              </a:rPr>
              <a:t>工作情况反馈</a:t>
            </a:r>
            <a:endParaRPr lang="zh-CN" altLang="en-US" sz="22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093913" y="4421505"/>
            <a:ext cx="8262938" cy="777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6569" y="1729581"/>
            <a:ext cx="5513388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992313" y="6125845"/>
            <a:ext cx="8262938" cy="777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2"/>
          <p:cNvSpPr txBox="1"/>
          <p:nvPr/>
        </p:nvSpPr>
        <p:spPr>
          <a:xfrm>
            <a:off x="1952625" y="20351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后续工作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2565" y="285115"/>
            <a:ext cx="552450" cy="467360"/>
            <a:chOff x="2319" y="449"/>
            <a:chExt cx="870" cy="736"/>
          </a:xfrm>
        </p:grpSpPr>
        <p:pic>
          <p:nvPicPr>
            <p:cNvPr id="18" name="图片 4" descr="111Q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6" y="449"/>
              <a:ext cx="739" cy="7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" name="文本框 5"/>
            <p:cNvSpPr txBox="1"/>
            <p:nvPr/>
          </p:nvSpPr>
          <p:spPr>
            <a:xfrm>
              <a:off x="2319" y="466"/>
              <a:ext cx="870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三</a:t>
              </a:r>
              <a:r>
                <a:rPr lang="en-US" altLang="zh-CN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endPara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10" name="矩形标注 9"/>
          <p:cNvSpPr/>
          <p:nvPr/>
        </p:nvSpPr>
        <p:spPr>
          <a:xfrm>
            <a:off x="2232025" y="953135"/>
            <a:ext cx="3599815" cy="1512000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1964690" y="5247005"/>
            <a:ext cx="826198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依旧是立足商业化售卖内容支持和现有内容的优化，在新养成新玩法的设计阶段给出综合性意见，实现阶段给到有力支持，在新项目的前期制作中，将</a:t>
            </a:r>
            <a:r>
              <a:rPr lang="zh-CN" sz="14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储备的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设计知识予以应用，并积极学习对新项目制作有用的设计知识，推动新项目开发的顺利进行。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2226310" y="1080135"/>
            <a:ext cx="27063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新坦克新驾驶员新神器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文本框 14"/>
          <p:cNvSpPr txBox="1"/>
          <p:nvPr/>
        </p:nvSpPr>
        <p:spPr>
          <a:xfrm>
            <a:off x="2288540" y="1438275"/>
            <a:ext cx="345694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参与更上游的设计与讨论，提高设计水准、减少实现中的坑、增加售卖营收，为新项目的流派或角色规划打基础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2" name="矩形标注 21"/>
          <p:cNvSpPr/>
          <p:nvPr/>
        </p:nvSpPr>
        <p:spPr>
          <a:xfrm>
            <a:off x="6456680" y="953135"/>
            <a:ext cx="3600000" cy="1512000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7" name="文本框 14"/>
          <p:cNvSpPr txBox="1"/>
          <p:nvPr/>
        </p:nvSpPr>
        <p:spPr>
          <a:xfrm>
            <a:off x="6520815" y="1438275"/>
            <a:ext cx="341566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表格数据优化、扩展、合并；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坦克</a:t>
            </a:r>
            <a:r>
              <a:rPr lang="en-US" altLang="zh-CN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PVE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</a:t>
            </a:r>
            <a:r>
              <a:rPr lang="en-US" altLang="zh-CN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PVP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平衡性</a:t>
            </a:r>
            <a:r>
              <a:rPr lang="en-US" altLang="zh-CN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调整；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系统、玩法的优化调整方案；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" name="矩形标注 27"/>
          <p:cNvSpPr/>
          <p:nvPr/>
        </p:nvSpPr>
        <p:spPr>
          <a:xfrm>
            <a:off x="6456680" y="3225800"/>
            <a:ext cx="3600000" cy="1512000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文本框 12"/>
          <p:cNvSpPr txBox="1"/>
          <p:nvPr/>
        </p:nvSpPr>
        <p:spPr>
          <a:xfrm>
            <a:off x="6456680" y="1080135"/>
            <a:ext cx="26968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b="1">
                <a:latin typeface="微软雅黑" panose="020B0503020204020204" charset="-122"/>
                <a:cs typeface="微软雅黑" panose="020B0503020204020204" charset="-122"/>
              </a:rPr>
              <a:t>现有内容优化</a:t>
            </a:r>
            <a:endParaRPr lang="zh-CN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" name="矩形标注 30"/>
          <p:cNvSpPr/>
          <p:nvPr/>
        </p:nvSpPr>
        <p:spPr>
          <a:xfrm>
            <a:off x="2232025" y="3224530"/>
            <a:ext cx="3600000" cy="1512000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6520815" y="3337560"/>
            <a:ext cx="27063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新项目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" name="文本框 14"/>
          <p:cNvSpPr txBox="1"/>
          <p:nvPr/>
        </p:nvSpPr>
        <p:spPr>
          <a:xfrm>
            <a:off x="6573520" y="3674110"/>
            <a:ext cx="312864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规划战斗期望、属性比、职业定位等；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发掘主线支线中的战斗玩法乐趣；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设计战前与战中策略；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参与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lang="en-US" altLang="zh-CN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Alpha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5" name="文本框 12"/>
          <p:cNvSpPr txBox="1"/>
          <p:nvPr/>
        </p:nvSpPr>
        <p:spPr>
          <a:xfrm>
            <a:off x="2288540" y="3337560"/>
            <a:ext cx="2698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新养成新玩法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" name="文本框 14"/>
          <p:cNvSpPr txBox="1"/>
          <p:nvPr/>
        </p:nvSpPr>
        <p:spPr>
          <a:xfrm>
            <a:off x="2374265" y="3674110"/>
            <a:ext cx="26993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部件精炼、部件红装；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无人机系统；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双人组队玩法；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军团</a:t>
            </a:r>
            <a:r>
              <a:rPr lang="en-US" altLang="zh-CN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SLG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投放、产出、战斗；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1843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8442" name="文本框 1"/>
          <p:cNvSpPr txBox="1"/>
          <p:nvPr/>
        </p:nvSpPr>
        <p:spPr>
          <a:xfrm>
            <a:off x="4614863" y="2430463"/>
            <a:ext cx="3535680" cy="11068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600" b="1">
                <a:latin typeface="微软雅黑" panose="020B0503020204020204" charset="-122"/>
                <a:cs typeface="微软雅黑" panose="020B0503020204020204" charset="-122"/>
              </a:rPr>
              <a:t>总结完毕</a:t>
            </a:r>
            <a:endParaRPr lang="zh-CN" altLang="en-US" sz="6600" b="1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演示</Application>
  <PresentationFormat>宽屏</PresentationFormat>
  <Paragraphs>126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1_Office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沙丁鱼</cp:lastModifiedBy>
  <cp:revision>208</cp:revision>
  <dcterms:created xsi:type="dcterms:W3CDTF">2019-11-13T05:19:00Z</dcterms:created>
  <dcterms:modified xsi:type="dcterms:W3CDTF">2022-04-12T12:05:25Z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15A4A37C00304285B5D65EF58C4BE828</vt:lpwstr>
  </property>
</Properties>
</file>